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7.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7.xml" ContentType="application/vnd.openxmlformats-officedocument.presentationml.slideMaster+xml"/>
  <Override PartName="/ppt/slideMasters/slideMaster16.xml" ContentType="application/vnd.openxmlformats-officedocument.presentationml.slideMaster+xml"/>
  <Override PartName="/ppt/slideMasters/slideMaster15.xml" ContentType="application/vnd.openxmlformats-officedocument.presentationml.slideMaster+xml"/>
  <Override PartName="/ppt/slideMasters/slideMaster14.xml" ContentType="application/vnd.openxmlformats-officedocument.presentationml.slideMaster+xml"/>
  <Override PartName="/ppt/slideMasters/slideMaster13.xml" ContentType="application/vnd.openxmlformats-officedocument.presentationml.slideMaster+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3.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2.xml" ContentType="application/vnd.openxmlformats-officedocument.theme+xml"/>
  <Override PartName="/ppt/theme/theme19.xml" ContentType="application/vnd.openxmlformats-officedocument.theme+xml"/>
  <Override PartName="/ppt/theme/theme18.xml" ContentType="application/vnd.openxmlformats-officedocument.theme+xml"/>
  <Override PartName="/ppt/theme/theme17.xml" ContentType="application/vnd.openxmlformats-officedocument.theme+xml"/>
  <Override PartName="/ppt/theme/theme16.xml" ContentType="application/vnd.openxmlformats-officedocument.theme+xml"/>
  <Override PartName="/ppt/theme/theme15.xml" ContentType="application/vnd.openxmlformats-officedocument.theme+xml"/>
  <Override PartName="/ppt/theme/theme14.xml" ContentType="application/vnd.openxmlformats-officedocument.theme+xml"/>
  <Override PartName="/ppt/theme/theme13.xml" ContentType="application/vnd.openxmlformats-officedocument.theme+xml"/>
  <Override PartName="/ppt/theme/theme12.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56" r:id="rId2"/>
    <p:sldMasterId id="2147483874" r:id="rId3"/>
    <p:sldMasterId id="2147483660" r:id="rId4"/>
    <p:sldMasterId id="2147483658" r:id="rId5"/>
    <p:sldMasterId id="2147483662" r:id="rId6"/>
    <p:sldMasterId id="2147483664" r:id="rId7"/>
    <p:sldMasterId id="2147483884" r:id="rId8"/>
    <p:sldMasterId id="2147483650" r:id="rId9"/>
    <p:sldMasterId id="2147483684" r:id="rId10"/>
    <p:sldMasterId id="2147483692" r:id="rId11"/>
    <p:sldMasterId id="2147483704" r:id="rId12"/>
    <p:sldMasterId id="2147483876" r:id="rId13"/>
    <p:sldMasterId id="2147483700" r:id="rId14"/>
    <p:sldMasterId id="2147483880" r:id="rId15"/>
    <p:sldMasterId id="2147483696" r:id="rId16"/>
    <p:sldMasterId id="2147483688" r:id="rId17"/>
  </p:sldMasterIdLst>
  <p:notesMasterIdLst>
    <p:notesMasterId r:id="rId46"/>
  </p:notesMasterIdLst>
  <p:handoutMasterIdLst>
    <p:handoutMasterId r:id="rId47"/>
  </p:handoutMasterIdLst>
  <p:sldIdLst>
    <p:sldId id="304" r:id="rId18"/>
    <p:sldId id="305" r:id="rId19"/>
    <p:sldId id="363" r:id="rId20"/>
    <p:sldId id="330" r:id="rId21"/>
    <p:sldId id="350" r:id="rId22"/>
    <p:sldId id="334" r:id="rId23"/>
    <p:sldId id="355" r:id="rId24"/>
    <p:sldId id="356" r:id="rId25"/>
    <p:sldId id="357" r:id="rId26"/>
    <p:sldId id="358" r:id="rId27"/>
    <p:sldId id="359" r:id="rId28"/>
    <p:sldId id="360" r:id="rId29"/>
    <p:sldId id="361" r:id="rId30"/>
    <p:sldId id="308" r:id="rId31"/>
    <p:sldId id="332" r:id="rId32"/>
    <p:sldId id="333" r:id="rId33"/>
    <p:sldId id="323" r:id="rId34"/>
    <p:sldId id="313" r:id="rId35"/>
    <p:sldId id="335" r:id="rId36"/>
    <p:sldId id="314" r:id="rId37"/>
    <p:sldId id="352" r:id="rId38"/>
    <p:sldId id="362" r:id="rId39"/>
    <p:sldId id="364" r:id="rId40"/>
    <p:sldId id="366" r:id="rId41"/>
    <p:sldId id="365" r:id="rId42"/>
    <p:sldId id="353" r:id="rId43"/>
    <p:sldId id="367" r:id="rId44"/>
    <p:sldId id="328" r:id="rId45"/>
  </p:sldIdLst>
  <p:sldSz cx="9144000" cy="5143500" type="screen16x9"/>
  <p:notesSz cx="6797675" cy="9926638"/>
  <p:defaultTextStyle>
    <a:defPPr>
      <a:defRPr lang="fr-FR"/>
    </a:defPPr>
    <a:lvl1pPr algn="l" rtl="0" fontAlgn="base">
      <a:spcBef>
        <a:spcPct val="0"/>
      </a:spcBef>
      <a:spcAft>
        <a:spcPct val="0"/>
      </a:spcAft>
      <a:defRPr kern="1200">
        <a:solidFill>
          <a:schemeClr val="tx1"/>
        </a:solidFill>
        <a:latin typeface="Open Sans" pitchFamily="34" charset="0"/>
        <a:ea typeface="+mn-ea"/>
        <a:cs typeface="Arial" pitchFamily="34" charset="0"/>
      </a:defRPr>
    </a:lvl1pPr>
    <a:lvl2pPr marL="457200" algn="l" rtl="0" fontAlgn="base">
      <a:spcBef>
        <a:spcPct val="0"/>
      </a:spcBef>
      <a:spcAft>
        <a:spcPct val="0"/>
      </a:spcAft>
      <a:defRPr kern="1200">
        <a:solidFill>
          <a:schemeClr val="tx1"/>
        </a:solidFill>
        <a:latin typeface="Open Sans" pitchFamily="34" charset="0"/>
        <a:ea typeface="+mn-ea"/>
        <a:cs typeface="Arial" pitchFamily="34" charset="0"/>
      </a:defRPr>
    </a:lvl2pPr>
    <a:lvl3pPr marL="914400" algn="l" rtl="0" fontAlgn="base">
      <a:spcBef>
        <a:spcPct val="0"/>
      </a:spcBef>
      <a:spcAft>
        <a:spcPct val="0"/>
      </a:spcAft>
      <a:defRPr kern="1200">
        <a:solidFill>
          <a:schemeClr val="tx1"/>
        </a:solidFill>
        <a:latin typeface="Open Sans" pitchFamily="34" charset="0"/>
        <a:ea typeface="+mn-ea"/>
        <a:cs typeface="Arial" pitchFamily="34" charset="0"/>
      </a:defRPr>
    </a:lvl3pPr>
    <a:lvl4pPr marL="1371600" algn="l" rtl="0" fontAlgn="base">
      <a:spcBef>
        <a:spcPct val="0"/>
      </a:spcBef>
      <a:spcAft>
        <a:spcPct val="0"/>
      </a:spcAft>
      <a:defRPr kern="1200">
        <a:solidFill>
          <a:schemeClr val="tx1"/>
        </a:solidFill>
        <a:latin typeface="Open Sans" pitchFamily="34" charset="0"/>
        <a:ea typeface="+mn-ea"/>
        <a:cs typeface="Arial" pitchFamily="34" charset="0"/>
      </a:defRPr>
    </a:lvl4pPr>
    <a:lvl5pPr marL="1828800" algn="l" rtl="0" fontAlgn="base">
      <a:spcBef>
        <a:spcPct val="0"/>
      </a:spcBef>
      <a:spcAft>
        <a:spcPct val="0"/>
      </a:spcAft>
      <a:defRPr kern="1200">
        <a:solidFill>
          <a:schemeClr val="tx1"/>
        </a:solidFill>
        <a:latin typeface="Open Sans" pitchFamily="34" charset="0"/>
        <a:ea typeface="+mn-ea"/>
        <a:cs typeface="Arial" pitchFamily="34" charset="0"/>
      </a:defRPr>
    </a:lvl5pPr>
    <a:lvl6pPr marL="2286000" algn="l" defTabSz="914400" rtl="0" eaLnBrk="1" latinLnBrk="0" hangingPunct="1">
      <a:defRPr kern="1200">
        <a:solidFill>
          <a:schemeClr val="tx1"/>
        </a:solidFill>
        <a:latin typeface="Open Sans" pitchFamily="34" charset="0"/>
        <a:ea typeface="+mn-ea"/>
        <a:cs typeface="Arial" pitchFamily="34" charset="0"/>
      </a:defRPr>
    </a:lvl6pPr>
    <a:lvl7pPr marL="2743200" algn="l" defTabSz="914400" rtl="0" eaLnBrk="1" latinLnBrk="0" hangingPunct="1">
      <a:defRPr kern="1200">
        <a:solidFill>
          <a:schemeClr val="tx1"/>
        </a:solidFill>
        <a:latin typeface="Open Sans" pitchFamily="34" charset="0"/>
        <a:ea typeface="+mn-ea"/>
        <a:cs typeface="Arial" pitchFamily="34" charset="0"/>
      </a:defRPr>
    </a:lvl7pPr>
    <a:lvl8pPr marL="3200400" algn="l" defTabSz="914400" rtl="0" eaLnBrk="1" latinLnBrk="0" hangingPunct="1">
      <a:defRPr kern="1200">
        <a:solidFill>
          <a:schemeClr val="tx1"/>
        </a:solidFill>
        <a:latin typeface="Open Sans" pitchFamily="34" charset="0"/>
        <a:ea typeface="+mn-ea"/>
        <a:cs typeface="Arial" pitchFamily="34" charset="0"/>
      </a:defRPr>
    </a:lvl8pPr>
    <a:lvl9pPr marL="3657600" algn="l" defTabSz="914400" rtl="0" eaLnBrk="1" latinLnBrk="0" hangingPunct="1">
      <a:defRPr kern="1200">
        <a:solidFill>
          <a:schemeClr val="tx1"/>
        </a:solidFill>
        <a:latin typeface="Open Sans" pitchFamily="34" charset="0"/>
        <a:ea typeface="+mn-ea"/>
        <a:cs typeface="Arial" pitchFamily="34" charset="0"/>
      </a:defRPr>
    </a:lvl9pPr>
  </p:defaultTextStyle>
  <p:extLst>
    <p:ext uri="{EFAFB233-063F-42B5-8137-9DF3F51BA10A}">
      <p15:sldGuideLst xmlns:p15="http://schemas.microsoft.com/office/powerpoint/2012/main">
        <p15:guide id="1" orient="horz" pos="838">
          <p15:clr>
            <a:srgbClr val="A4A3A4"/>
          </p15:clr>
        </p15:guide>
        <p15:guide id="2" pos="340">
          <p15:clr>
            <a:srgbClr val="A4A3A4"/>
          </p15:clr>
        </p15:guide>
        <p15:guide id="3" orient="horz" pos="162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s Dimins" initials="DD" lastIdx="1" clrIdx="0">
    <p:extLst>
      <p:ext uri="{19B8F6BF-5375-455C-9EA6-DF929625EA0E}">
        <p15:presenceInfo xmlns:p15="http://schemas.microsoft.com/office/powerpoint/2012/main" userId="S::ded2@hi.is::7199acf2-237e-4038-811a-c2b89cb235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0000"/>
    <a:srgbClr val="E5D1B0"/>
    <a:srgbClr val="CDA769"/>
    <a:srgbClr val="C79D56"/>
    <a:srgbClr val="9D1915"/>
    <a:srgbClr val="95A393"/>
    <a:srgbClr val="684F49"/>
    <a:srgbClr val="44516C"/>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60" autoAdjust="0"/>
    <p:restoredTop sz="94830" autoAdjust="0"/>
  </p:normalViewPr>
  <p:slideViewPr>
    <p:cSldViewPr>
      <p:cViewPr varScale="1">
        <p:scale>
          <a:sx n="162" d="100"/>
          <a:sy n="162" d="100"/>
        </p:scale>
        <p:origin x="256" y="176"/>
      </p:cViewPr>
      <p:guideLst>
        <p:guide orient="horz" pos="838"/>
        <p:guide pos="340"/>
        <p:guide orient="horz" pos="1620"/>
      </p:guideLst>
    </p:cSldViewPr>
  </p:slideViewPr>
  <p:outlineViewPr>
    <p:cViewPr>
      <p:scale>
        <a:sx n="33" d="100"/>
        <a:sy n="33" d="100"/>
      </p:scale>
      <p:origin x="0" y="-11832"/>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126" d="100"/>
          <a:sy n="126" d="100"/>
        </p:scale>
        <p:origin x="-388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handoutMaster" Target="handoutMasters/handoutMaster1.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customXml" Target="../customXml/item1.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notesMaster" Target="notesMasters/notesMaster1.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B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5B01C68-E67B-4996-A87B-2F4BCB4CE03A}" type="datetimeFigureOut">
              <a:rPr lang="fr-BE"/>
              <a:pPr>
                <a:defRPr/>
              </a:pPr>
              <a:t>27/10/22</a:t>
            </a:fld>
            <a:endParaRPr lang="fr-B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B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01F86C1-3ABB-46B5-B1A4-4AE64DEB3D04}" type="slidenum">
              <a:rPr lang="fr-BE"/>
              <a:pPr>
                <a:defRPr/>
              </a:pPr>
              <a:t>‹#›</a:t>
            </a:fld>
            <a:endParaRPr lang="fr-BE"/>
          </a:p>
        </p:txBody>
      </p:sp>
    </p:spTree>
    <p:extLst>
      <p:ext uri="{BB962C8B-B14F-4D97-AF65-F5344CB8AC3E}">
        <p14:creationId xmlns:p14="http://schemas.microsoft.com/office/powerpoint/2010/main" val="1170253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B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79CA16E-6821-4305-BD95-0AB3D3718047}" type="datetimeFigureOut">
              <a:rPr lang="fr-BE"/>
              <a:pPr>
                <a:defRPr/>
              </a:pPr>
              <a:t>27/10/22</a:t>
            </a:fld>
            <a:endParaRPr lang="fr-BE"/>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fr-BE"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r-BE"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B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83C3217-AFF6-44D1-94CF-DC88E82D613E}" type="slidenum">
              <a:rPr lang="fr-BE"/>
              <a:pPr>
                <a:defRPr/>
              </a:pPr>
              <a:t>‹#›</a:t>
            </a:fld>
            <a:endParaRPr lang="fr-BE"/>
          </a:p>
        </p:txBody>
      </p:sp>
    </p:spTree>
    <p:extLst>
      <p:ext uri="{BB962C8B-B14F-4D97-AF65-F5344CB8AC3E}">
        <p14:creationId xmlns:p14="http://schemas.microsoft.com/office/powerpoint/2010/main" val="116243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pPr>
              <a:defRPr/>
            </a:pPr>
            <a:fld id="{183C3217-AFF6-44D1-94CF-DC88E82D613E}" type="slidenum">
              <a:rPr lang="fr-BE" smtClean="0"/>
              <a:pPr>
                <a:defRPr/>
              </a:pPr>
              <a:t>1</a:t>
            </a:fld>
            <a:endParaRPr lang="fr-BE"/>
          </a:p>
        </p:txBody>
      </p:sp>
    </p:spTree>
    <p:extLst>
      <p:ext uri="{BB962C8B-B14F-4D97-AF65-F5344CB8AC3E}">
        <p14:creationId xmlns:p14="http://schemas.microsoft.com/office/powerpoint/2010/main" val="2466754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BE" b="0" dirty="0"/>
          </a:p>
        </p:txBody>
      </p:sp>
      <p:sp>
        <p:nvSpPr>
          <p:cNvPr id="4" name="Slide Number Placeholder 3"/>
          <p:cNvSpPr>
            <a:spLocks noGrp="1"/>
          </p:cNvSpPr>
          <p:nvPr>
            <p:ph type="sldNum" sz="quarter" idx="5"/>
          </p:nvPr>
        </p:nvSpPr>
        <p:spPr/>
        <p:txBody>
          <a:bodyPr/>
          <a:lstStyle/>
          <a:p>
            <a:pPr>
              <a:defRPr/>
            </a:pPr>
            <a:fld id="{183C3217-AFF6-44D1-94CF-DC88E82D613E}" type="slidenum">
              <a:rPr lang="fr-BE" smtClean="0"/>
              <a:pPr>
                <a:defRPr/>
              </a:pPr>
              <a:t>10</a:t>
            </a:fld>
            <a:endParaRPr lang="fr-BE"/>
          </a:p>
        </p:txBody>
      </p:sp>
    </p:spTree>
    <p:extLst>
      <p:ext uri="{BB962C8B-B14F-4D97-AF65-F5344CB8AC3E}">
        <p14:creationId xmlns:p14="http://schemas.microsoft.com/office/powerpoint/2010/main" val="1647924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BE" b="0" dirty="0"/>
          </a:p>
        </p:txBody>
      </p:sp>
      <p:sp>
        <p:nvSpPr>
          <p:cNvPr id="4" name="Slide Number Placeholder 3"/>
          <p:cNvSpPr>
            <a:spLocks noGrp="1"/>
          </p:cNvSpPr>
          <p:nvPr>
            <p:ph type="sldNum" sz="quarter" idx="5"/>
          </p:nvPr>
        </p:nvSpPr>
        <p:spPr/>
        <p:txBody>
          <a:bodyPr/>
          <a:lstStyle/>
          <a:p>
            <a:pPr>
              <a:defRPr/>
            </a:pPr>
            <a:fld id="{183C3217-AFF6-44D1-94CF-DC88E82D613E}" type="slidenum">
              <a:rPr lang="fr-BE" smtClean="0"/>
              <a:pPr>
                <a:defRPr/>
              </a:pPr>
              <a:t>11</a:t>
            </a:fld>
            <a:endParaRPr lang="fr-BE"/>
          </a:p>
        </p:txBody>
      </p:sp>
    </p:spTree>
    <p:extLst>
      <p:ext uri="{BB962C8B-B14F-4D97-AF65-F5344CB8AC3E}">
        <p14:creationId xmlns:p14="http://schemas.microsoft.com/office/powerpoint/2010/main" val="3173410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BE" b="0" dirty="0"/>
          </a:p>
        </p:txBody>
      </p:sp>
      <p:sp>
        <p:nvSpPr>
          <p:cNvPr id="4" name="Slide Number Placeholder 3"/>
          <p:cNvSpPr>
            <a:spLocks noGrp="1"/>
          </p:cNvSpPr>
          <p:nvPr>
            <p:ph type="sldNum" sz="quarter" idx="5"/>
          </p:nvPr>
        </p:nvSpPr>
        <p:spPr/>
        <p:txBody>
          <a:bodyPr/>
          <a:lstStyle/>
          <a:p>
            <a:pPr>
              <a:defRPr/>
            </a:pPr>
            <a:fld id="{183C3217-AFF6-44D1-94CF-DC88E82D613E}" type="slidenum">
              <a:rPr lang="fr-BE" smtClean="0"/>
              <a:pPr>
                <a:defRPr/>
              </a:pPr>
              <a:t>12</a:t>
            </a:fld>
            <a:endParaRPr lang="fr-BE"/>
          </a:p>
        </p:txBody>
      </p:sp>
    </p:spTree>
    <p:extLst>
      <p:ext uri="{BB962C8B-B14F-4D97-AF65-F5344CB8AC3E}">
        <p14:creationId xmlns:p14="http://schemas.microsoft.com/office/powerpoint/2010/main" val="1696014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BE" b="0" dirty="0"/>
          </a:p>
        </p:txBody>
      </p:sp>
      <p:sp>
        <p:nvSpPr>
          <p:cNvPr id="4" name="Slide Number Placeholder 3"/>
          <p:cNvSpPr>
            <a:spLocks noGrp="1"/>
          </p:cNvSpPr>
          <p:nvPr>
            <p:ph type="sldNum" sz="quarter" idx="5"/>
          </p:nvPr>
        </p:nvSpPr>
        <p:spPr/>
        <p:txBody>
          <a:bodyPr/>
          <a:lstStyle/>
          <a:p>
            <a:pPr>
              <a:defRPr/>
            </a:pPr>
            <a:fld id="{183C3217-AFF6-44D1-94CF-DC88E82D613E}" type="slidenum">
              <a:rPr lang="fr-BE" smtClean="0"/>
              <a:pPr>
                <a:defRPr/>
              </a:pPr>
              <a:t>13</a:t>
            </a:fld>
            <a:endParaRPr lang="fr-BE"/>
          </a:p>
        </p:txBody>
      </p:sp>
    </p:spTree>
    <p:extLst>
      <p:ext uri="{BB962C8B-B14F-4D97-AF65-F5344CB8AC3E}">
        <p14:creationId xmlns:p14="http://schemas.microsoft.com/office/powerpoint/2010/main" val="1788165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BE" b="1" dirty="0"/>
          </a:p>
        </p:txBody>
      </p:sp>
      <p:sp>
        <p:nvSpPr>
          <p:cNvPr id="4" name="Slide Number Placeholder 3"/>
          <p:cNvSpPr>
            <a:spLocks noGrp="1"/>
          </p:cNvSpPr>
          <p:nvPr>
            <p:ph type="sldNum" sz="quarter" idx="5"/>
          </p:nvPr>
        </p:nvSpPr>
        <p:spPr/>
        <p:txBody>
          <a:bodyPr/>
          <a:lstStyle/>
          <a:p>
            <a:pPr>
              <a:defRPr/>
            </a:pPr>
            <a:fld id="{183C3217-AFF6-44D1-94CF-DC88E82D613E}" type="slidenum">
              <a:rPr lang="fr-BE" smtClean="0"/>
              <a:pPr>
                <a:defRPr/>
              </a:pPr>
              <a:t>14</a:t>
            </a:fld>
            <a:endParaRPr lang="fr-BE"/>
          </a:p>
        </p:txBody>
      </p:sp>
    </p:spTree>
    <p:extLst>
      <p:ext uri="{BB962C8B-B14F-4D97-AF65-F5344CB8AC3E}">
        <p14:creationId xmlns:p14="http://schemas.microsoft.com/office/powerpoint/2010/main" val="296509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BE" b="0" dirty="0"/>
          </a:p>
        </p:txBody>
      </p:sp>
      <p:sp>
        <p:nvSpPr>
          <p:cNvPr id="4" name="Slide Number Placeholder 3"/>
          <p:cNvSpPr>
            <a:spLocks noGrp="1"/>
          </p:cNvSpPr>
          <p:nvPr>
            <p:ph type="sldNum" sz="quarter" idx="5"/>
          </p:nvPr>
        </p:nvSpPr>
        <p:spPr/>
        <p:txBody>
          <a:bodyPr/>
          <a:lstStyle/>
          <a:p>
            <a:pPr>
              <a:defRPr/>
            </a:pPr>
            <a:fld id="{183C3217-AFF6-44D1-94CF-DC88E82D613E}" type="slidenum">
              <a:rPr lang="fr-BE" smtClean="0"/>
              <a:pPr>
                <a:defRPr/>
              </a:pPr>
              <a:t>15</a:t>
            </a:fld>
            <a:endParaRPr lang="fr-BE"/>
          </a:p>
        </p:txBody>
      </p:sp>
    </p:spTree>
    <p:extLst>
      <p:ext uri="{BB962C8B-B14F-4D97-AF65-F5344CB8AC3E}">
        <p14:creationId xmlns:p14="http://schemas.microsoft.com/office/powerpoint/2010/main" val="2254239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BE" b="1" dirty="0"/>
          </a:p>
        </p:txBody>
      </p:sp>
      <p:sp>
        <p:nvSpPr>
          <p:cNvPr id="4" name="Slide Number Placeholder 3"/>
          <p:cNvSpPr>
            <a:spLocks noGrp="1"/>
          </p:cNvSpPr>
          <p:nvPr>
            <p:ph type="sldNum" sz="quarter" idx="5"/>
          </p:nvPr>
        </p:nvSpPr>
        <p:spPr/>
        <p:txBody>
          <a:bodyPr/>
          <a:lstStyle/>
          <a:p>
            <a:pPr>
              <a:defRPr/>
            </a:pPr>
            <a:fld id="{183C3217-AFF6-44D1-94CF-DC88E82D613E}" type="slidenum">
              <a:rPr lang="fr-BE" smtClean="0"/>
              <a:pPr>
                <a:defRPr/>
              </a:pPr>
              <a:t>16</a:t>
            </a:fld>
            <a:endParaRPr lang="fr-BE"/>
          </a:p>
        </p:txBody>
      </p:sp>
    </p:spTree>
    <p:extLst>
      <p:ext uri="{BB962C8B-B14F-4D97-AF65-F5344CB8AC3E}">
        <p14:creationId xmlns:p14="http://schemas.microsoft.com/office/powerpoint/2010/main" val="114277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s-ES" b="1" i="1" baseline="0" dirty="0"/>
          </a:p>
        </p:txBody>
      </p:sp>
      <p:sp>
        <p:nvSpPr>
          <p:cNvPr id="4" name="Slide Number Placeholder 3"/>
          <p:cNvSpPr>
            <a:spLocks noGrp="1"/>
          </p:cNvSpPr>
          <p:nvPr>
            <p:ph type="sldNum" sz="quarter" idx="5"/>
          </p:nvPr>
        </p:nvSpPr>
        <p:spPr/>
        <p:txBody>
          <a:bodyPr/>
          <a:lstStyle/>
          <a:p>
            <a:pPr>
              <a:defRPr/>
            </a:pPr>
            <a:fld id="{183C3217-AFF6-44D1-94CF-DC88E82D613E}" type="slidenum">
              <a:rPr lang="fr-BE" smtClean="0"/>
              <a:pPr>
                <a:defRPr/>
              </a:pPr>
              <a:t>17</a:t>
            </a:fld>
            <a:endParaRPr lang="fr-BE"/>
          </a:p>
        </p:txBody>
      </p:sp>
    </p:spTree>
    <p:extLst>
      <p:ext uri="{BB962C8B-B14F-4D97-AF65-F5344CB8AC3E}">
        <p14:creationId xmlns:p14="http://schemas.microsoft.com/office/powerpoint/2010/main" val="2112221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BE" b="1" i="1" u="none" dirty="0"/>
          </a:p>
        </p:txBody>
      </p:sp>
      <p:sp>
        <p:nvSpPr>
          <p:cNvPr id="4" name="Slide Number Placeholder 3"/>
          <p:cNvSpPr>
            <a:spLocks noGrp="1"/>
          </p:cNvSpPr>
          <p:nvPr>
            <p:ph type="sldNum" sz="quarter" idx="5"/>
          </p:nvPr>
        </p:nvSpPr>
        <p:spPr/>
        <p:txBody>
          <a:bodyPr/>
          <a:lstStyle/>
          <a:p>
            <a:pPr>
              <a:defRPr/>
            </a:pPr>
            <a:fld id="{183C3217-AFF6-44D1-94CF-DC88E82D613E}" type="slidenum">
              <a:rPr lang="fr-BE" smtClean="0"/>
              <a:pPr>
                <a:defRPr/>
              </a:pPr>
              <a:t>18</a:t>
            </a:fld>
            <a:endParaRPr lang="fr-BE"/>
          </a:p>
        </p:txBody>
      </p:sp>
    </p:spTree>
    <p:extLst>
      <p:ext uri="{BB962C8B-B14F-4D97-AF65-F5344CB8AC3E}">
        <p14:creationId xmlns:p14="http://schemas.microsoft.com/office/powerpoint/2010/main" val="2041816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i="1" u="none" baseline="0" dirty="0"/>
          </a:p>
        </p:txBody>
      </p:sp>
      <p:sp>
        <p:nvSpPr>
          <p:cNvPr id="4" name="Slide Number Placeholder 3"/>
          <p:cNvSpPr>
            <a:spLocks noGrp="1"/>
          </p:cNvSpPr>
          <p:nvPr>
            <p:ph type="sldNum" sz="quarter" idx="5"/>
          </p:nvPr>
        </p:nvSpPr>
        <p:spPr/>
        <p:txBody>
          <a:bodyPr/>
          <a:lstStyle/>
          <a:p>
            <a:pPr>
              <a:defRPr/>
            </a:pPr>
            <a:fld id="{183C3217-AFF6-44D1-94CF-DC88E82D613E}" type="slidenum">
              <a:rPr lang="fr-BE" smtClean="0"/>
              <a:pPr>
                <a:defRPr/>
              </a:pPr>
              <a:t>19</a:t>
            </a:fld>
            <a:endParaRPr lang="fr-BE"/>
          </a:p>
        </p:txBody>
      </p:sp>
    </p:spTree>
    <p:extLst>
      <p:ext uri="{BB962C8B-B14F-4D97-AF65-F5344CB8AC3E}">
        <p14:creationId xmlns:p14="http://schemas.microsoft.com/office/powerpoint/2010/main" val="3941864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pPr>
              <a:defRPr/>
            </a:pPr>
            <a:fld id="{183C3217-AFF6-44D1-94CF-DC88E82D613E}" type="slidenum">
              <a:rPr lang="fr-BE" smtClean="0"/>
              <a:pPr>
                <a:defRPr/>
              </a:pPr>
              <a:t>2</a:t>
            </a:fld>
            <a:endParaRPr lang="fr-BE"/>
          </a:p>
        </p:txBody>
      </p:sp>
    </p:spTree>
    <p:extLst>
      <p:ext uri="{BB962C8B-B14F-4D97-AF65-F5344CB8AC3E}">
        <p14:creationId xmlns:p14="http://schemas.microsoft.com/office/powerpoint/2010/main" val="4266164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pPr>
              <a:defRPr/>
            </a:pPr>
            <a:fld id="{183C3217-AFF6-44D1-94CF-DC88E82D613E}" type="slidenum">
              <a:rPr lang="fr-BE" smtClean="0"/>
              <a:pPr>
                <a:defRPr/>
              </a:pPr>
              <a:t>20</a:t>
            </a:fld>
            <a:endParaRPr lang="fr-BE"/>
          </a:p>
        </p:txBody>
      </p:sp>
    </p:spTree>
    <p:extLst>
      <p:ext uri="{BB962C8B-B14F-4D97-AF65-F5344CB8AC3E}">
        <p14:creationId xmlns:p14="http://schemas.microsoft.com/office/powerpoint/2010/main" val="1310157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BE" b="1" dirty="0"/>
          </a:p>
        </p:txBody>
      </p:sp>
      <p:sp>
        <p:nvSpPr>
          <p:cNvPr id="4" name="Slide Number Placeholder 3"/>
          <p:cNvSpPr>
            <a:spLocks noGrp="1"/>
          </p:cNvSpPr>
          <p:nvPr>
            <p:ph type="sldNum" sz="quarter" idx="5"/>
          </p:nvPr>
        </p:nvSpPr>
        <p:spPr/>
        <p:txBody>
          <a:bodyPr/>
          <a:lstStyle/>
          <a:p>
            <a:pPr>
              <a:defRPr/>
            </a:pPr>
            <a:fld id="{183C3217-AFF6-44D1-94CF-DC88E82D613E}" type="slidenum">
              <a:rPr lang="fr-BE" smtClean="0"/>
              <a:pPr>
                <a:defRPr/>
              </a:pPr>
              <a:t>21</a:t>
            </a:fld>
            <a:endParaRPr lang="fr-BE"/>
          </a:p>
        </p:txBody>
      </p:sp>
    </p:spTree>
    <p:extLst>
      <p:ext uri="{BB962C8B-B14F-4D97-AF65-F5344CB8AC3E}">
        <p14:creationId xmlns:p14="http://schemas.microsoft.com/office/powerpoint/2010/main" val="1553267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BE" b="0" dirty="0"/>
          </a:p>
        </p:txBody>
      </p:sp>
      <p:sp>
        <p:nvSpPr>
          <p:cNvPr id="4" name="Slide Number Placeholder 3"/>
          <p:cNvSpPr>
            <a:spLocks noGrp="1"/>
          </p:cNvSpPr>
          <p:nvPr>
            <p:ph type="sldNum" sz="quarter" idx="5"/>
          </p:nvPr>
        </p:nvSpPr>
        <p:spPr/>
        <p:txBody>
          <a:bodyPr/>
          <a:lstStyle/>
          <a:p>
            <a:pPr>
              <a:defRPr/>
            </a:pPr>
            <a:fld id="{183C3217-AFF6-44D1-94CF-DC88E82D613E}" type="slidenum">
              <a:rPr lang="fr-BE" smtClean="0"/>
              <a:pPr>
                <a:defRPr/>
              </a:pPr>
              <a:t>22</a:t>
            </a:fld>
            <a:endParaRPr lang="fr-BE"/>
          </a:p>
        </p:txBody>
      </p:sp>
    </p:spTree>
    <p:extLst>
      <p:ext uri="{BB962C8B-B14F-4D97-AF65-F5344CB8AC3E}">
        <p14:creationId xmlns:p14="http://schemas.microsoft.com/office/powerpoint/2010/main" val="1831937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BE" b="0" dirty="0"/>
          </a:p>
        </p:txBody>
      </p:sp>
      <p:sp>
        <p:nvSpPr>
          <p:cNvPr id="4" name="Slide Number Placeholder 3"/>
          <p:cNvSpPr>
            <a:spLocks noGrp="1"/>
          </p:cNvSpPr>
          <p:nvPr>
            <p:ph type="sldNum" sz="quarter" idx="5"/>
          </p:nvPr>
        </p:nvSpPr>
        <p:spPr/>
        <p:txBody>
          <a:bodyPr/>
          <a:lstStyle/>
          <a:p>
            <a:pPr>
              <a:defRPr/>
            </a:pPr>
            <a:fld id="{183C3217-AFF6-44D1-94CF-DC88E82D613E}" type="slidenum">
              <a:rPr lang="fr-BE" smtClean="0"/>
              <a:pPr>
                <a:defRPr/>
              </a:pPr>
              <a:t>23</a:t>
            </a:fld>
            <a:endParaRPr lang="fr-BE"/>
          </a:p>
        </p:txBody>
      </p:sp>
    </p:spTree>
    <p:extLst>
      <p:ext uri="{BB962C8B-B14F-4D97-AF65-F5344CB8AC3E}">
        <p14:creationId xmlns:p14="http://schemas.microsoft.com/office/powerpoint/2010/main" val="1669375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BE" b="0" dirty="0"/>
          </a:p>
        </p:txBody>
      </p:sp>
      <p:sp>
        <p:nvSpPr>
          <p:cNvPr id="4" name="Slide Number Placeholder 3"/>
          <p:cNvSpPr>
            <a:spLocks noGrp="1"/>
          </p:cNvSpPr>
          <p:nvPr>
            <p:ph type="sldNum" sz="quarter" idx="5"/>
          </p:nvPr>
        </p:nvSpPr>
        <p:spPr/>
        <p:txBody>
          <a:bodyPr/>
          <a:lstStyle/>
          <a:p>
            <a:pPr>
              <a:defRPr/>
            </a:pPr>
            <a:fld id="{183C3217-AFF6-44D1-94CF-DC88E82D613E}" type="slidenum">
              <a:rPr lang="fr-BE" smtClean="0"/>
              <a:pPr>
                <a:defRPr/>
              </a:pPr>
              <a:t>24</a:t>
            </a:fld>
            <a:endParaRPr lang="fr-BE"/>
          </a:p>
        </p:txBody>
      </p:sp>
    </p:spTree>
    <p:extLst>
      <p:ext uri="{BB962C8B-B14F-4D97-AF65-F5344CB8AC3E}">
        <p14:creationId xmlns:p14="http://schemas.microsoft.com/office/powerpoint/2010/main" val="1324649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BE" b="0" dirty="0"/>
          </a:p>
        </p:txBody>
      </p:sp>
      <p:sp>
        <p:nvSpPr>
          <p:cNvPr id="4" name="Slide Number Placeholder 3"/>
          <p:cNvSpPr>
            <a:spLocks noGrp="1"/>
          </p:cNvSpPr>
          <p:nvPr>
            <p:ph type="sldNum" sz="quarter" idx="5"/>
          </p:nvPr>
        </p:nvSpPr>
        <p:spPr/>
        <p:txBody>
          <a:bodyPr/>
          <a:lstStyle/>
          <a:p>
            <a:pPr>
              <a:defRPr/>
            </a:pPr>
            <a:fld id="{183C3217-AFF6-44D1-94CF-DC88E82D613E}" type="slidenum">
              <a:rPr lang="fr-BE" smtClean="0"/>
              <a:pPr>
                <a:defRPr/>
              </a:pPr>
              <a:t>25</a:t>
            </a:fld>
            <a:endParaRPr lang="fr-BE"/>
          </a:p>
        </p:txBody>
      </p:sp>
    </p:spTree>
    <p:extLst>
      <p:ext uri="{BB962C8B-B14F-4D97-AF65-F5344CB8AC3E}">
        <p14:creationId xmlns:p14="http://schemas.microsoft.com/office/powerpoint/2010/main" val="3330499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BE" b="0" dirty="0"/>
          </a:p>
        </p:txBody>
      </p:sp>
      <p:sp>
        <p:nvSpPr>
          <p:cNvPr id="4" name="Slide Number Placeholder 3"/>
          <p:cNvSpPr>
            <a:spLocks noGrp="1"/>
          </p:cNvSpPr>
          <p:nvPr>
            <p:ph type="sldNum" sz="quarter" idx="5"/>
          </p:nvPr>
        </p:nvSpPr>
        <p:spPr/>
        <p:txBody>
          <a:bodyPr/>
          <a:lstStyle/>
          <a:p>
            <a:pPr>
              <a:defRPr/>
            </a:pPr>
            <a:fld id="{183C3217-AFF6-44D1-94CF-DC88E82D613E}" type="slidenum">
              <a:rPr lang="fr-BE" smtClean="0"/>
              <a:pPr>
                <a:defRPr/>
              </a:pPr>
              <a:t>27</a:t>
            </a:fld>
            <a:endParaRPr lang="fr-BE"/>
          </a:p>
        </p:txBody>
      </p:sp>
    </p:spTree>
    <p:extLst>
      <p:ext uri="{BB962C8B-B14F-4D97-AF65-F5344CB8AC3E}">
        <p14:creationId xmlns:p14="http://schemas.microsoft.com/office/powerpoint/2010/main" val="809123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BE" b="0" i="0" u="none" dirty="0"/>
          </a:p>
        </p:txBody>
      </p:sp>
      <p:sp>
        <p:nvSpPr>
          <p:cNvPr id="4" name="Slide Number Placeholder 3"/>
          <p:cNvSpPr>
            <a:spLocks noGrp="1"/>
          </p:cNvSpPr>
          <p:nvPr>
            <p:ph type="sldNum" sz="quarter" idx="5"/>
          </p:nvPr>
        </p:nvSpPr>
        <p:spPr/>
        <p:txBody>
          <a:bodyPr/>
          <a:lstStyle/>
          <a:p>
            <a:pPr>
              <a:defRPr/>
            </a:pPr>
            <a:fld id="{183C3217-AFF6-44D1-94CF-DC88E82D613E}" type="slidenum">
              <a:rPr lang="fr-BE" smtClean="0"/>
              <a:pPr>
                <a:defRPr/>
              </a:pPr>
              <a:t>28</a:t>
            </a:fld>
            <a:endParaRPr lang="fr-BE"/>
          </a:p>
        </p:txBody>
      </p:sp>
    </p:spTree>
    <p:extLst>
      <p:ext uri="{BB962C8B-B14F-4D97-AF65-F5344CB8AC3E}">
        <p14:creationId xmlns:p14="http://schemas.microsoft.com/office/powerpoint/2010/main" val="1409226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BE" b="1" dirty="0"/>
          </a:p>
        </p:txBody>
      </p:sp>
      <p:sp>
        <p:nvSpPr>
          <p:cNvPr id="4" name="Slide Number Placeholder 3"/>
          <p:cNvSpPr>
            <a:spLocks noGrp="1"/>
          </p:cNvSpPr>
          <p:nvPr>
            <p:ph type="sldNum" sz="quarter" idx="5"/>
          </p:nvPr>
        </p:nvSpPr>
        <p:spPr/>
        <p:txBody>
          <a:bodyPr/>
          <a:lstStyle/>
          <a:p>
            <a:pPr>
              <a:defRPr/>
            </a:pPr>
            <a:fld id="{183C3217-AFF6-44D1-94CF-DC88E82D613E}" type="slidenum">
              <a:rPr lang="fr-BE" smtClean="0"/>
              <a:pPr>
                <a:defRPr/>
              </a:pPr>
              <a:t>3</a:t>
            </a:fld>
            <a:endParaRPr lang="fr-BE"/>
          </a:p>
        </p:txBody>
      </p:sp>
    </p:spTree>
    <p:extLst>
      <p:ext uri="{BB962C8B-B14F-4D97-AF65-F5344CB8AC3E}">
        <p14:creationId xmlns:p14="http://schemas.microsoft.com/office/powerpoint/2010/main" val="2446309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b="1" dirty="0"/>
          </a:p>
        </p:txBody>
      </p:sp>
      <p:sp>
        <p:nvSpPr>
          <p:cNvPr id="4" name="Slide Number Placeholder 3"/>
          <p:cNvSpPr>
            <a:spLocks noGrp="1"/>
          </p:cNvSpPr>
          <p:nvPr>
            <p:ph type="sldNum" sz="quarter" idx="5"/>
          </p:nvPr>
        </p:nvSpPr>
        <p:spPr/>
        <p:txBody>
          <a:bodyPr/>
          <a:lstStyle/>
          <a:p>
            <a:pPr>
              <a:defRPr/>
            </a:pPr>
            <a:fld id="{183C3217-AFF6-44D1-94CF-DC88E82D613E}" type="slidenum">
              <a:rPr lang="fr-BE" smtClean="0"/>
              <a:pPr>
                <a:defRPr/>
              </a:pPr>
              <a:t>4</a:t>
            </a:fld>
            <a:endParaRPr lang="fr-BE"/>
          </a:p>
        </p:txBody>
      </p:sp>
    </p:spTree>
    <p:extLst>
      <p:ext uri="{BB962C8B-B14F-4D97-AF65-F5344CB8AC3E}">
        <p14:creationId xmlns:p14="http://schemas.microsoft.com/office/powerpoint/2010/main" val="2623720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V"/>
          </a:p>
        </p:txBody>
      </p:sp>
      <p:sp>
        <p:nvSpPr>
          <p:cNvPr id="4" name="Slide Number Placeholder 3"/>
          <p:cNvSpPr>
            <a:spLocks noGrp="1"/>
          </p:cNvSpPr>
          <p:nvPr>
            <p:ph type="sldNum" sz="quarter" idx="5"/>
          </p:nvPr>
        </p:nvSpPr>
        <p:spPr/>
        <p:txBody>
          <a:bodyPr/>
          <a:lstStyle/>
          <a:p>
            <a:pPr>
              <a:defRPr/>
            </a:pPr>
            <a:fld id="{183C3217-AFF6-44D1-94CF-DC88E82D613E}" type="slidenum">
              <a:rPr lang="fr-BE" smtClean="0"/>
              <a:pPr>
                <a:defRPr/>
              </a:pPr>
              <a:t>5</a:t>
            </a:fld>
            <a:endParaRPr lang="fr-BE"/>
          </a:p>
        </p:txBody>
      </p:sp>
    </p:spTree>
    <p:extLst>
      <p:ext uri="{BB962C8B-B14F-4D97-AF65-F5344CB8AC3E}">
        <p14:creationId xmlns:p14="http://schemas.microsoft.com/office/powerpoint/2010/main" val="3821623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BE" b="1" dirty="0"/>
          </a:p>
        </p:txBody>
      </p:sp>
      <p:sp>
        <p:nvSpPr>
          <p:cNvPr id="4" name="Slide Number Placeholder 3"/>
          <p:cNvSpPr>
            <a:spLocks noGrp="1"/>
          </p:cNvSpPr>
          <p:nvPr>
            <p:ph type="sldNum" sz="quarter" idx="5"/>
          </p:nvPr>
        </p:nvSpPr>
        <p:spPr/>
        <p:txBody>
          <a:bodyPr/>
          <a:lstStyle/>
          <a:p>
            <a:pPr>
              <a:defRPr/>
            </a:pPr>
            <a:fld id="{183C3217-AFF6-44D1-94CF-DC88E82D613E}" type="slidenum">
              <a:rPr lang="fr-BE" smtClean="0"/>
              <a:pPr>
                <a:defRPr/>
              </a:pPr>
              <a:t>6</a:t>
            </a:fld>
            <a:endParaRPr lang="fr-BE"/>
          </a:p>
        </p:txBody>
      </p:sp>
    </p:spTree>
    <p:extLst>
      <p:ext uri="{BB962C8B-B14F-4D97-AF65-F5344CB8AC3E}">
        <p14:creationId xmlns:p14="http://schemas.microsoft.com/office/powerpoint/2010/main" val="2534841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BE" b="0" dirty="0"/>
          </a:p>
        </p:txBody>
      </p:sp>
      <p:sp>
        <p:nvSpPr>
          <p:cNvPr id="4" name="Slide Number Placeholder 3"/>
          <p:cNvSpPr>
            <a:spLocks noGrp="1"/>
          </p:cNvSpPr>
          <p:nvPr>
            <p:ph type="sldNum" sz="quarter" idx="5"/>
          </p:nvPr>
        </p:nvSpPr>
        <p:spPr/>
        <p:txBody>
          <a:bodyPr/>
          <a:lstStyle/>
          <a:p>
            <a:pPr>
              <a:defRPr/>
            </a:pPr>
            <a:fld id="{183C3217-AFF6-44D1-94CF-DC88E82D613E}" type="slidenum">
              <a:rPr lang="fr-BE" smtClean="0"/>
              <a:pPr>
                <a:defRPr/>
              </a:pPr>
              <a:t>7</a:t>
            </a:fld>
            <a:endParaRPr lang="fr-BE"/>
          </a:p>
        </p:txBody>
      </p:sp>
    </p:spTree>
    <p:extLst>
      <p:ext uri="{BB962C8B-B14F-4D97-AF65-F5344CB8AC3E}">
        <p14:creationId xmlns:p14="http://schemas.microsoft.com/office/powerpoint/2010/main" val="2278559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BE" b="0" dirty="0"/>
          </a:p>
        </p:txBody>
      </p:sp>
      <p:sp>
        <p:nvSpPr>
          <p:cNvPr id="4" name="Slide Number Placeholder 3"/>
          <p:cNvSpPr>
            <a:spLocks noGrp="1"/>
          </p:cNvSpPr>
          <p:nvPr>
            <p:ph type="sldNum" sz="quarter" idx="5"/>
          </p:nvPr>
        </p:nvSpPr>
        <p:spPr/>
        <p:txBody>
          <a:bodyPr/>
          <a:lstStyle/>
          <a:p>
            <a:pPr>
              <a:defRPr/>
            </a:pPr>
            <a:fld id="{183C3217-AFF6-44D1-94CF-DC88E82D613E}" type="slidenum">
              <a:rPr lang="fr-BE" smtClean="0"/>
              <a:pPr>
                <a:defRPr/>
              </a:pPr>
              <a:t>8</a:t>
            </a:fld>
            <a:endParaRPr lang="fr-BE"/>
          </a:p>
        </p:txBody>
      </p:sp>
    </p:spTree>
    <p:extLst>
      <p:ext uri="{BB962C8B-B14F-4D97-AF65-F5344CB8AC3E}">
        <p14:creationId xmlns:p14="http://schemas.microsoft.com/office/powerpoint/2010/main" val="1839760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BE" b="0" dirty="0"/>
          </a:p>
        </p:txBody>
      </p:sp>
      <p:sp>
        <p:nvSpPr>
          <p:cNvPr id="4" name="Slide Number Placeholder 3"/>
          <p:cNvSpPr>
            <a:spLocks noGrp="1"/>
          </p:cNvSpPr>
          <p:nvPr>
            <p:ph type="sldNum" sz="quarter" idx="5"/>
          </p:nvPr>
        </p:nvSpPr>
        <p:spPr/>
        <p:txBody>
          <a:bodyPr/>
          <a:lstStyle/>
          <a:p>
            <a:pPr>
              <a:defRPr/>
            </a:pPr>
            <a:fld id="{183C3217-AFF6-44D1-94CF-DC88E82D613E}" type="slidenum">
              <a:rPr lang="fr-BE" smtClean="0"/>
              <a:pPr>
                <a:defRPr/>
              </a:pPr>
              <a:t>9</a:t>
            </a:fld>
            <a:endParaRPr lang="fr-BE"/>
          </a:p>
        </p:txBody>
      </p:sp>
    </p:spTree>
    <p:extLst>
      <p:ext uri="{BB962C8B-B14F-4D97-AF65-F5344CB8AC3E}">
        <p14:creationId xmlns:p14="http://schemas.microsoft.com/office/powerpoint/2010/main" val="13837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présentation ">
    <p:spTree>
      <p:nvGrpSpPr>
        <p:cNvPr id="1" name=""/>
        <p:cNvGrpSpPr/>
        <p:nvPr/>
      </p:nvGrpSpPr>
      <p:grpSpPr>
        <a:xfrm>
          <a:off x="0" y="0"/>
          <a:ext cx="0" cy="0"/>
          <a:chOff x="0" y="0"/>
          <a:chExt cx="0" cy="0"/>
        </a:xfrm>
      </p:grpSpPr>
      <p:cxnSp>
        <p:nvCxnSpPr>
          <p:cNvPr id="4" name="Straight Connector 3"/>
          <p:cNvCxnSpPr/>
          <p:nvPr userDrawn="1"/>
        </p:nvCxnSpPr>
        <p:spPr>
          <a:xfrm>
            <a:off x="542925" y="1220788"/>
            <a:ext cx="10477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ontent Placeholder 16" title="Titre principale"/>
          <p:cNvSpPr>
            <a:spLocks noGrp="1"/>
          </p:cNvSpPr>
          <p:nvPr>
            <p:ph sz="quarter" idx="10"/>
          </p:nvPr>
        </p:nvSpPr>
        <p:spPr>
          <a:xfrm>
            <a:off x="441589" y="1322624"/>
            <a:ext cx="6731794" cy="2321719"/>
          </a:xfrm>
          <a:prstGeom prst="rect">
            <a:avLst/>
          </a:prstGeom>
        </p:spPr>
        <p:txBody>
          <a:bodyPr/>
          <a:lstStyle>
            <a:lvl1pPr marL="0" indent="0">
              <a:buNone/>
              <a:defRPr sz="5400" b="0" cap="all" baseline="0">
                <a:solidFill>
                  <a:schemeClr val="bg1"/>
                </a:solidFill>
                <a:latin typeface="Open Sans "/>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22" name="Text Placeholder 21"/>
          <p:cNvSpPr>
            <a:spLocks noGrp="1"/>
          </p:cNvSpPr>
          <p:nvPr>
            <p:ph type="body" sz="quarter" idx="11"/>
          </p:nvPr>
        </p:nvSpPr>
        <p:spPr>
          <a:xfrm>
            <a:off x="539750" y="4839892"/>
            <a:ext cx="3168650" cy="270272"/>
          </a:xfrm>
          <a:prstGeom prst="rect">
            <a:avLst/>
          </a:prstGeom>
        </p:spPr>
        <p:txBody>
          <a:bodyPr/>
          <a:lstStyle>
            <a:lvl1pPr marL="0" indent="0">
              <a:buNone/>
              <a:defRPr sz="800" baseline="0">
                <a:latin typeface="+mn-lt"/>
              </a:defRPr>
            </a:lvl1pPr>
          </a:lstStyle>
          <a:p>
            <a:pPr lvl="0"/>
            <a:r>
              <a:rPr lang="en-US"/>
              <a:t>Click to edit Master text styles</a:t>
            </a:r>
          </a:p>
        </p:txBody>
      </p:sp>
    </p:spTree>
    <p:extLst>
      <p:ext uri="{BB962C8B-B14F-4D97-AF65-F5344CB8AC3E}">
        <p14:creationId xmlns:p14="http://schemas.microsoft.com/office/powerpoint/2010/main" val="2036733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age présentation ">
    <p:spTree>
      <p:nvGrpSpPr>
        <p:cNvPr id="1" name=""/>
        <p:cNvGrpSpPr/>
        <p:nvPr/>
      </p:nvGrpSpPr>
      <p:grpSpPr>
        <a:xfrm>
          <a:off x="0" y="0"/>
          <a:ext cx="0" cy="0"/>
          <a:chOff x="0" y="0"/>
          <a:chExt cx="0" cy="0"/>
        </a:xfrm>
      </p:grpSpPr>
      <p:cxnSp>
        <p:nvCxnSpPr>
          <p:cNvPr id="4" name="Straight Connector 3"/>
          <p:cNvCxnSpPr/>
          <p:nvPr userDrawn="1"/>
        </p:nvCxnSpPr>
        <p:spPr>
          <a:xfrm>
            <a:off x="542925" y="1220788"/>
            <a:ext cx="10477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9"/>
          <p:cNvPicPr>
            <a:picLocks noChangeAspect="1"/>
          </p:cNvPicPr>
          <p:nvPr userDrawn="1"/>
        </p:nvPicPr>
        <p:blipFill>
          <a:blip r:embed="rId2">
            <a:extLst>
              <a:ext uri="{28A0092B-C50C-407E-A947-70E740481C1C}">
                <a14:useLocalDpi xmlns:a14="http://schemas.microsoft.com/office/drawing/2010/main" val="0"/>
              </a:ext>
            </a:extLst>
          </a:blip>
          <a:srcRect l="6668" r="14732"/>
          <a:stretch>
            <a:fillRect/>
          </a:stretch>
        </p:blipFill>
        <p:spPr bwMode="auto">
          <a:xfrm>
            <a:off x="4530725" y="785813"/>
            <a:ext cx="4613275"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Placeholder 21"/>
          <p:cNvSpPr>
            <a:spLocks noGrp="1"/>
          </p:cNvSpPr>
          <p:nvPr>
            <p:ph type="body" sz="quarter" idx="11"/>
          </p:nvPr>
        </p:nvSpPr>
        <p:spPr>
          <a:xfrm>
            <a:off x="539750" y="4839892"/>
            <a:ext cx="3168650" cy="270272"/>
          </a:xfrm>
          <a:prstGeom prst="rect">
            <a:avLst/>
          </a:prstGeom>
        </p:spPr>
        <p:txBody>
          <a:bodyPr/>
          <a:lstStyle>
            <a:lvl1pPr marL="0" indent="0">
              <a:buNone/>
              <a:defRPr sz="800" baseline="0">
                <a:latin typeface="+mn-lt"/>
              </a:defRPr>
            </a:lvl1pPr>
          </a:lstStyle>
          <a:p>
            <a:pPr lvl="0"/>
            <a:r>
              <a:rPr lang="en-US"/>
              <a:t>Click to edit Master text styles</a:t>
            </a:r>
          </a:p>
        </p:txBody>
      </p:sp>
      <p:sp>
        <p:nvSpPr>
          <p:cNvPr id="5" name="Content Placeholder 16" title="Titre principale"/>
          <p:cNvSpPr>
            <a:spLocks noGrp="1"/>
          </p:cNvSpPr>
          <p:nvPr>
            <p:ph sz="quarter" idx="10"/>
          </p:nvPr>
        </p:nvSpPr>
        <p:spPr>
          <a:xfrm>
            <a:off x="441589" y="1322624"/>
            <a:ext cx="3914387" cy="2321719"/>
          </a:xfrm>
          <a:prstGeom prst="rect">
            <a:avLst/>
          </a:prstGeom>
        </p:spPr>
        <p:txBody>
          <a:bodyPr/>
          <a:lstStyle>
            <a:lvl1pPr marL="0" indent="0">
              <a:buNone/>
              <a:defRPr sz="3600" b="0" cap="all" baseline="0">
                <a:solidFill>
                  <a:schemeClr val="bg1"/>
                </a:solidFill>
                <a:latin typeface="Open Sans "/>
                <a:ea typeface="Open Sans Semibold" panose="020B0706030804020204" pitchFamily="34" charset="0"/>
                <a:cs typeface="Open Sans Semibold" panose="020B0706030804020204" pitchFamily="34" charset="0"/>
              </a:defRPr>
            </a:lvl1pPr>
          </a:lstStyle>
          <a:p>
            <a:pPr lvl="0"/>
            <a:r>
              <a:rPr lang="en-US"/>
              <a:t>Click to edit Master text styles</a:t>
            </a:r>
          </a:p>
        </p:txBody>
      </p:sp>
    </p:spTree>
    <p:extLst>
      <p:ext uri="{BB962C8B-B14F-4D97-AF65-F5344CB8AC3E}">
        <p14:creationId xmlns:p14="http://schemas.microsoft.com/office/powerpoint/2010/main" val="112821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 présentation ">
    <p:spTree>
      <p:nvGrpSpPr>
        <p:cNvPr id="1" name=""/>
        <p:cNvGrpSpPr/>
        <p:nvPr/>
      </p:nvGrpSpPr>
      <p:grpSpPr>
        <a:xfrm>
          <a:off x="0" y="0"/>
          <a:ext cx="0" cy="0"/>
          <a:chOff x="0" y="0"/>
          <a:chExt cx="0" cy="0"/>
        </a:xfrm>
      </p:grpSpPr>
      <p:cxnSp>
        <p:nvCxnSpPr>
          <p:cNvPr id="4" name="Straight Connector 3"/>
          <p:cNvCxnSpPr/>
          <p:nvPr userDrawn="1"/>
        </p:nvCxnSpPr>
        <p:spPr>
          <a:xfrm>
            <a:off x="542925" y="1220788"/>
            <a:ext cx="10477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ontent Placeholder 16" title="Titre principale"/>
          <p:cNvSpPr>
            <a:spLocks noGrp="1"/>
          </p:cNvSpPr>
          <p:nvPr>
            <p:ph sz="quarter" idx="10"/>
          </p:nvPr>
        </p:nvSpPr>
        <p:spPr>
          <a:xfrm>
            <a:off x="441589" y="1322624"/>
            <a:ext cx="6731794" cy="2321719"/>
          </a:xfrm>
          <a:prstGeom prst="rect">
            <a:avLst/>
          </a:prstGeom>
        </p:spPr>
        <p:txBody>
          <a:bodyPr/>
          <a:lstStyle>
            <a:lvl1pPr marL="0" indent="0">
              <a:buNone/>
              <a:defRPr sz="5400" b="0"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22" name="Text Placeholder 21"/>
          <p:cNvSpPr>
            <a:spLocks noGrp="1"/>
          </p:cNvSpPr>
          <p:nvPr>
            <p:ph type="body" sz="quarter" idx="11"/>
          </p:nvPr>
        </p:nvSpPr>
        <p:spPr>
          <a:xfrm>
            <a:off x="539750" y="4839892"/>
            <a:ext cx="3168650" cy="270272"/>
          </a:xfrm>
          <a:prstGeom prst="rect">
            <a:avLst/>
          </a:prstGeom>
        </p:spPr>
        <p:txBody>
          <a:bodyPr/>
          <a:lstStyle>
            <a:lvl1pPr marL="0" indent="0">
              <a:buNone/>
              <a:defRPr sz="800" baseline="0">
                <a:latin typeface="+mn-lt"/>
              </a:defRPr>
            </a:lvl1pPr>
          </a:lstStyle>
          <a:p>
            <a:pPr lvl="0"/>
            <a:r>
              <a:rPr lang="en-US"/>
              <a:t>Click to edit Master text styles</a:t>
            </a:r>
          </a:p>
        </p:txBody>
      </p:sp>
    </p:spTree>
    <p:extLst>
      <p:ext uri="{BB962C8B-B14F-4D97-AF65-F5344CB8AC3E}">
        <p14:creationId xmlns:p14="http://schemas.microsoft.com/office/powerpoint/2010/main" val="1026445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age présentation ">
    <p:spTree>
      <p:nvGrpSpPr>
        <p:cNvPr id="1" name=""/>
        <p:cNvGrpSpPr/>
        <p:nvPr/>
      </p:nvGrpSpPr>
      <p:grpSpPr>
        <a:xfrm>
          <a:off x="0" y="0"/>
          <a:ext cx="0" cy="0"/>
          <a:chOff x="0" y="0"/>
          <a:chExt cx="0" cy="0"/>
        </a:xfrm>
      </p:grpSpPr>
      <p:cxnSp>
        <p:nvCxnSpPr>
          <p:cNvPr id="4" name="Straight Connector 3"/>
          <p:cNvCxnSpPr/>
          <p:nvPr userDrawn="1"/>
        </p:nvCxnSpPr>
        <p:spPr>
          <a:xfrm>
            <a:off x="542925" y="1220788"/>
            <a:ext cx="10477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9"/>
          <p:cNvPicPr>
            <a:picLocks noChangeAspect="1"/>
          </p:cNvPicPr>
          <p:nvPr userDrawn="1"/>
        </p:nvPicPr>
        <p:blipFill>
          <a:blip r:embed="rId2">
            <a:extLst>
              <a:ext uri="{28A0092B-C50C-407E-A947-70E740481C1C}">
                <a14:useLocalDpi xmlns:a14="http://schemas.microsoft.com/office/drawing/2010/main" val="0"/>
              </a:ext>
            </a:extLst>
          </a:blip>
          <a:srcRect l="6668" r="14732"/>
          <a:stretch>
            <a:fillRect/>
          </a:stretch>
        </p:blipFill>
        <p:spPr bwMode="auto">
          <a:xfrm>
            <a:off x="4530725" y="785813"/>
            <a:ext cx="4613275"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Placeholder 21"/>
          <p:cNvSpPr>
            <a:spLocks noGrp="1"/>
          </p:cNvSpPr>
          <p:nvPr>
            <p:ph type="body" sz="quarter" idx="11"/>
          </p:nvPr>
        </p:nvSpPr>
        <p:spPr>
          <a:xfrm>
            <a:off x="539750" y="4839892"/>
            <a:ext cx="3168650" cy="270272"/>
          </a:xfrm>
          <a:prstGeom prst="rect">
            <a:avLst/>
          </a:prstGeom>
        </p:spPr>
        <p:txBody>
          <a:bodyPr/>
          <a:lstStyle>
            <a:lvl1pPr marL="0" indent="0">
              <a:buNone/>
              <a:defRPr sz="800" baseline="0">
                <a:latin typeface="+mn-lt"/>
              </a:defRPr>
            </a:lvl1pPr>
          </a:lstStyle>
          <a:p>
            <a:pPr lvl="0"/>
            <a:r>
              <a:rPr lang="en-US"/>
              <a:t>Click to edit Master text styles</a:t>
            </a:r>
          </a:p>
        </p:txBody>
      </p:sp>
      <p:sp>
        <p:nvSpPr>
          <p:cNvPr id="5" name="Content Placeholder 16" title="Titre principale"/>
          <p:cNvSpPr>
            <a:spLocks noGrp="1"/>
          </p:cNvSpPr>
          <p:nvPr>
            <p:ph sz="quarter" idx="10"/>
          </p:nvPr>
        </p:nvSpPr>
        <p:spPr>
          <a:xfrm>
            <a:off x="441589" y="1322624"/>
            <a:ext cx="3914387" cy="2321719"/>
          </a:xfrm>
          <a:prstGeom prst="rect">
            <a:avLst/>
          </a:prstGeom>
        </p:spPr>
        <p:txBody>
          <a:bodyPr/>
          <a:lstStyle>
            <a:lvl1pPr marL="0" indent="0">
              <a:buNone/>
              <a:defRPr sz="3600" b="0" cap="all" baseline="0">
                <a:solidFill>
                  <a:schemeClr val="bg1"/>
                </a:solidFill>
                <a:latin typeface="Open Sans "/>
                <a:ea typeface="Open Sans Semibold" panose="020B0706030804020204" pitchFamily="34" charset="0"/>
                <a:cs typeface="Open Sans Semibold" panose="020B0706030804020204" pitchFamily="34" charset="0"/>
              </a:defRPr>
            </a:lvl1pPr>
          </a:lstStyle>
          <a:p>
            <a:pPr lvl="0"/>
            <a:r>
              <a:rPr lang="en-US"/>
              <a:t>Click to edit Master text styles</a:t>
            </a:r>
          </a:p>
        </p:txBody>
      </p:sp>
    </p:spTree>
    <p:extLst>
      <p:ext uri="{BB962C8B-B14F-4D97-AF65-F5344CB8AC3E}">
        <p14:creationId xmlns:p14="http://schemas.microsoft.com/office/powerpoint/2010/main" val="3542251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présentation ">
    <p:spTree>
      <p:nvGrpSpPr>
        <p:cNvPr id="1" name=""/>
        <p:cNvGrpSpPr/>
        <p:nvPr/>
      </p:nvGrpSpPr>
      <p:grpSpPr>
        <a:xfrm>
          <a:off x="0" y="0"/>
          <a:ext cx="0" cy="0"/>
          <a:chOff x="0" y="0"/>
          <a:chExt cx="0" cy="0"/>
        </a:xfrm>
      </p:grpSpPr>
      <p:cxnSp>
        <p:nvCxnSpPr>
          <p:cNvPr id="4" name="Straight Connector 3"/>
          <p:cNvCxnSpPr/>
          <p:nvPr userDrawn="1"/>
        </p:nvCxnSpPr>
        <p:spPr>
          <a:xfrm>
            <a:off x="542925" y="1220788"/>
            <a:ext cx="10477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ontent Placeholder 16" title="Titre principale"/>
          <p:cNvSpPr>
            <a:spLocks noGrp="1"/>
          </p:cNvSpPr>
          <p:nvPr>
            <p:ph sz="quarter" idx="10"/>
          </p:nvPr>
        </p:nvSpPr>
        <p:spPr>
          <a:xfrm>
            <a:off x="441589" y="1322624"/>
            <a:ext cx="6731794" cy="2321719"/>
          </a:xfrm>
          <a:prstGeom prst="rect">
            <a:avLst/>
          </a:prstGeom>
        </p:spPr>
        <p:txBody>
          <a:bodyPr/>
          <a:lstStyle>
            <a:lvl1pPr marL="0" indent="0">
              <a:buNone/>
              <a:defRPr sz="5400" b="0"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22" name="Text Placeholder 21"/>
          <p:cNvSpPr>
            <a:spLocks noGrp="1"/>
          </p:cNvSpPr>
          <p:nvPr>
            <p:ph type="body" sz="quarter" idx="11"/>
          </p:nvPr>
        </p:nvSpPr>
        <p:spPr>
          <a:xfrm>
            <a:off x="539750" y="4839892"/>
            <a:ext cx="3168650" cy="270272"/>
          </a:xfrm>
          <a:prstGeom prst="rect">
            <a:avLst/>
          </a:prstGeom>
        </p:spPr>
        <p:txBody>
          <a:bodyPr/>
          <a:lstStyle>
            <a:lvl1pPr marL="0" indent="0">
              <a:buNone/>
              <a:defRPr sz="800" baseline="0">
                <a:latin typeface="+mn-lt"/>
              </a:defRPr>
            </a:lvl1pPr>
          </a:lstStyle>
          <a:p>
            <a:pPr lvl="0"/>
            <a:r>
              <a:rPr lang="en-US"/>
              <a:t>Click to edit Master text styles</a:t>
            </a:r>
          </a:p>
        </p:txBody>
      </p:sp>
    </p:spTree>
    <p:extLst>
      <p:ext uri="{BB962C8B-B14F-4D97-AF65-F5344CB8AC3E}">
        <p14:creationId xmlns:p14="http://schemas.microsoft.com/office/powerpoint/2010/main" val="3287751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age présentation ">
    <p:spTree>
      <p:nvGrpSpPr>
        <p:cNvPr id="1" name=""/>
        <p:cNvGrpSpPr/>
        <p:nvPr/>
      </p:nvGrpSpPr>
      <p:grpSpPr>
        <a:xfrm>
          <a:off x="0" y="0"/>
          <a:ext cx="0" cy="0"/>
          <a:chOff x="0" y="0"/>
          <a:chExt cx="0" cy="0"/>
        </a:xfrm>
      </p:grpSpPr>
      <p:cxnSp>
        <p:nvCxnSpPr>
          <p:cNvPr id="4" name="Straight Connector 3"/>
          <p:cNvCxnSpPr/>
          <p:nvPr userDrawn="1"/>
        </p:nvCxnSpPr>
        <p:spPr>
          <a:xfrm>
            <a:off x="542925" y="1220788"/>
            <a:ext cx="10477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9"/>
          <p:cNvPicPr>
            <a:picLocks noChangeAspect="1"/>
          </p:cNvPicPr>
          <p:nvPr userDrawn="1"/>
        </p:nvPicPr>
        <p:blipFill>
          <a:blip r:embed="rId2">
            <a:extLst>
              <a:ext uri="{28A0092B-C50C-407E-A947-70E740481C1C}">
                <a14:useLocalDpi xmlns:a14="http://schemas.microsoft.com/office/drawing/2010/main" val="0"/>
              </a:ext>
            </a:extLst>
          </a:blip>
          <a:srcRect l="6668" r="14732"/>
          <a:stretch>
            <a:fillRect/>
          </a:stretch>
        </p:blipFill>
        <p:spPr bwMode="auto">
          <a:xfrm>
            <a:off x="4530725" y="785813"/>
            <a:ext cx="4613275"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Placeholder 21"/>
          <p:cNvSpPr>
            <a:spLocks noGrp="1"/>
          </p:cNvSpPr>
          <p:nvPr>
            <p:ph type="body" sz="quarter" idx="11"/>
          </p:nvPr>
        </p:nvSpPr>
        <p:spPr>
          <a:xfrm>
            <a:off x="539750" y="4839892"/>
            <a:ext cx="3168650" cy="270272"/>
          </a:xfrm>
          <a:prstGeom prst="rect">
            <a:avLst/>
          </a:prstGeom>
        </p:spPr>
        <p:txBody>
          <a:bodyPr/>
          <a:lstStyle>
            <a:lvl1pPr marL="0" indent="0">
              <a:buNone/>
              <a:defRPr sz="800" baseline="0">
                <a:latin typeface="+mn-lt"/>
              </a:defRPr>
            </a:lvl1pPr>
          </a:lstStyle>
          <a:p>
            <a:pPr lvl="0"/>
            <a:r>
              <a:rPr lang="en-US"/>
              <a:t>Click to edit Master text styles</a:t>
            </a:r>
          </a:p>
        </p:txBody>
      </p:sp>
      <p:sp>
        <p:nvSpPr>
          <p:cNvPr id="5" name="Content Placeholder 16" title="Titre principale"/>
          <p:cNvSpPr>
            <a:spLocks noGrp="1"/>
          </p:cNvSpPr>
          <p:nvPr>
            <p:ph sz="quarter" idx="10"/>
          </p:nvPr>
        </p:nvSpPr>
        <p:spPr>
          <a:xfrm>
            <a:off x="441589" y="1322624"/>
            <a:ext cx="3914387" cy="2321719"/>
          </a:xfrm>
          <a:prstGeom prst="rect">
            <a:avLst/>
          </a:prstGeom>
        </p:spPr>
        <p:txBody>
          <a:bodyPr/>
          <a:lstStyle>
            <a:lvl1pPr marL="0" indent="0">
              <a:buNone/>
              <a:defRPr sz="3600" b="0" cap="all" baseline="0">
                <a:solidFill>
                  <a:schemeClr val="bg1"/>
                </a:solidFill>
                <a:latin typeface="Open Sans "/>
                <a:ea typeface="Open Sans Semibold" panose="020B0706030804020204" pitchFamily="34" charset="0"/>
                <a:cs typeface="Open Sans Semibold" panose="020B0706030804020204" pitchFamily="34" charset="0"/>
              </a:defRPr>
            </a:lvl1pPr>
          </a:lstStyle>
          <a:p>
            <a:pPr lvl="0"/>
            <a:r>
              <a:rPr lang="en-US"/>
              <a:t>Click to edit Master text styles</a:t>
            </a:r>
          </a:p>
        </p:txBody>
      </p:sp>
    </p:spTree>
    <p:extLst>
      <p:ext uri="{BB962C8B-B14F-4D97-AF65-F5344CB8AC3E}">
        <p14:creationId xmlns:p14="http://schemas.microsoft.com/office/powerpoint/2010/main" val="3092587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présentation ">
    <p:spTree>
      <p:nvGrpSpPr>
        <p:cNvPr id="1" name=""/>
        <p:cNvGrpSpPr/>
        <p:nvPr/>
      </p:nvGrpSpPr>
      <p:grpSpPr>
        <a:xfrm>
          <a:off x="0" y="0"/>
          <a:ext cx="0" cy="0"/>
          <a:chOff x="0" y="0"/>
          <a:chExt cx="0" cy="0"/>
        </a:xfrm>
      </p:grpSpPr>
      <p:cxnSp>
        <p:nvCxnSpPr>
          <p:cNvPr id="4" name="Straight Connector 3"/>
          <p:cNvCxnSpPr/>
          <p:nvPr userDrawn="1"/>
        </p:nvCxnSpPr>
        <p:spPr>
          <a:xfrm>
            <a:off x="542925" y="1220788"/>
            <a:ext cx="10477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ontent Placeholder 16" title="Titre principale"/>
          <p:cNvSpPr>
            <a:spLocks noGrp="1"/>
          </p:cNvSpPr>
          <p:nvPr>
            <p:ph sz="quarter" idx="10"/>
          </p:nvPr>
        </p:nvSpPr>
        <p:spPr>
          <a:xfrm>
            <a:off x="441589" y="1322624"/>
            <a:ext cx="6731794" cy="2321719"/>
          </a:xfrm>
          <a:prstGeom prst="rect">
            <a:avLst/>
          </a:prstGeom>
        </p:spPr>
        <p:txBody>
          <a:bodyPr/>
          <a:lstStyle>
            <a:lvl1pPr marL="0" indent="0">
              <a:buNone/>
              <a:defRPr sz="5400" b="0"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22" name="Text Placeholder 21"/>
          <p:cNvSpPr>
            <a:spLocks noGrp="1"/>
          </p:cNvSpPr>
          <p:nvPr>
            <p:ph type="body" sz="quarter" idx="11"/>
          </p:nvPr>
        </p:nvSpPr>
        <p:spPr>
          <a:xfrm>
            <a:off x="539750" y="4839892"/>
            <a:ext cx="3168650" cy="270272"/>
          </a:xfrm>
          <a:prstGeom prst="rect">
            <a:avLst/>
          </a:prstGeom>
        </p:spPr>
        <p:txBody>
          <a:bodyPr/>
          <a:lstStyle>
            <a:lvl1pPr marL="0" indent="0">
              <a:buNone/>
              <a:defRPr sz="800" baseline="0">
                <a:latin typeface="+mn-lt"/>
              </a:defRPr>
            </a:lvl1pPr>
          </a:lstStyle>
          <a:p>
            <a:pPr lvl="0"/>
            <a:r>
              <a:rPr lang="en-US"/>
              <a:t>Click to edit Master text styles</a:t>
            </a:r>
          </a:p>
        </p:txBody>
      </p:sp>
    </p:spTree>
    <p:extLst>
      <p:ext uri="{BB962C8B-B14F-4D97-AF65-F5344CB8AC3E}">
        <p14:creationId xmlns:p14="http://schemas.microsoft.com/office/powerpoint/2010/main" val="302250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age présentation ">
    <p:spTree>
      <p:nvGrpSpPr>
        <p:cNvPr id="1" name=""/>
        <p:cNvGrpSpPr/>
        <p:nvPr/>
      </p:nvGrpSpPr>
      <p:grpSpPr>
        <a:xfrm>
          <a:off x="0" y="0"/>
          <a:ext cx="0" cy="0"/>
          <a:chOff x="0" y="0"/>
          <a:chExt cx="0" cy="0"/>
        </a:xfrm>
      </p:grpSpPr>
      <p:cxnSp>
        <p:nvCxnSpPr>
          <p:cNvPr id="4" name="Straight Connector 3"/>
          <p:cNvCxnSpPr/>
          <p:nvPr userDrawn="1"/>
        </p:nvCxnSpPr>
        <p:spPr>
          <a:xfrm>
            <a:off x="542925" y="1220788"/>
            <a:ext cx="10477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9"/>
          <p:cNvPicPr>
            <a:picLocks noChangeAspect="1"/>
          </p:cNvPicPr>
          <p:nvPr userDrawn="1"/>
        </p:nvPicPr>
        <p:blipFill>
          <a:blip r:embed="rId2">
            <a:extLst>
              <a:ext uri="{28A0092B-C50C-407E-A947-70E740481C1C}">
                <a14:useLocalDpi xmlns:a14="http://schemas.microsoft.com/office/drawing/2010/main" val="0"/>
              </a:ext>
            </a:extLst>
          </a:blip>
          <a:srcRect l="6668" r="14732"/>
          <a:stretch>
            <a:fillRect/>
          </a:stretch>
        </p:blipFill>
        <p:spPr bwMode="auto">
          <a:xfrm>
            <a:off x="4530725" y="785813"/>
            <a:ext cx="4613275"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Placeholder 21"/>
          <p:cNvSpPr>
            <a:spLocks noGrp="1"/>
          </p:cNvSpPr>
          <p:nvPr>
            <p:ph type="body" sz="quarter" idx="11"/>
          </p:nvPr>
        </p:nvSpPr>
        <p:spPr>
          <a:xfrm>
            <a:off x="539750" y="4839892"/>
            <a:ext cx="3168650" cy="270272"/>
          </a:xfrm>
          <a:prstGeom prst="rect">
            <a:avLst/>
          </a:prstGeom>
        </p:spPr>
        <p:txBody>
          <a:bodyPr/>
          <a:lstStyle>
            <a:lvl1pPr marL="0" indent="0">
              <a:buNone/>
              <a:defRPr sz="800" baseline="0">
                <a:latin typeface="+mn-lt"/>
              </a:defRPr>
            </a:lvl1pPr>
          </a:lstStyle>
          <a:p>
            <a:pPr lvl="0"/>
            <a:r>
              <a:rPr lang="en-US"/>
              <a:t>Click to edit Master text styles</a:t>
            </a:r>
          </a:p>
        </p:txBody>
      </p:sp>
      <p:sp>
        <p:nvSpPr>
          <p:cNvPr id="5" name="Content Placeholder 16" title="Titre principale"/>
          <p:cNvSpPr>
            <a:spLocks noGrp="1"/>
          </p:cNvSpPr>
          <p:nvPr>
            <p:ph sz="quarter" idx="10"/>
          </p:nvPr>
        </p:nvSpPr>
        <p:spPr>
          <a:xfrm>
            <a:off x="441589" y="1322624"/>
            <a:ext cx="3914387" cy="2321719"/>
          </a:xfrm>
          <a:prstGeom prst="rect">
            <a:avLst/>
          </a:prstGeom>
        </p:spPr>
        <p:txBody>
          <a:bodyPr/>
          <a:lstStyle>
            <a:lvl1pPr marL="0" indent="0">
              <a:buNone/>
              <a:defRPr sz="3600" b="0" cap="all" baseline="0">
                <a:solidFill>
                  <a:schemeClr val="bg1"/>
                </a:solidFill>
                <a:latin typeface="Open Sans "/>
                <a:ea typeface="Open Sans Semibold" panose="020B0706030804020204" pitchFamily="34" charset="0"/>
                <a:cs typeface="Open Sans Semibold" panose="020B0706030804020204" pitchFamily="34" charset="0"/>
              </a:defRPr>
            </a:lvl1pPr>
          </a:lstStyle>
          <a:p>
            <a:pPr lvl="0"/>
            <a:r>
              <a:rPr lang="en-US"/>
              <a:t>Click to edit Master text styles</a:t>
            </a:r>
          </a:p>
        </p:txBody>
      </p:sp>
    </p:spTree>
    <p:extLst>
      <p:ext uri="{BB962C8B-B14F-4D97-AF65-F5344CB8AC3E}">
        <p14:creationId xmlns:p14="http://schemas.microsoft.com/office/powerpoint/2010/main" val="1027558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ge intérieur1 colonne">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sp>
        <p:nvSpPr>
          <p:cNvPr id="4" name="Text Placeholder 3"/>
          <p:cNvSpPr>
            <a:spLocks noGrp="1"/>
          </p:cNvSpPr>
          <p:nvPr>
            <p:ph type="body" sz="quarter" idx="10"/>
          </p:nvPr>
        </p:nvSpPr>
        <p:spPr>
          <a:xfrm>
            <a:off x="438804" y="345426"/>
            <a:ext cx="7373556" cy="768162"/>
          </a:xfrm>
          <a:prstGeom prst="rect">
            <a:avLst/>
          </a:prstGeom>
        </p:spPr>
        <p:txBody>
          <a:bodyPr/>
          <a:lstStyle>
            <a:lvl1pPr marL="0" indent="0">
              <a:buNone/>
              <a:defRPr sz="2800" cap="all" baseline="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539750" y="1329928"/>
            <a:ext cx="8352730" cy="3348056"/>
          </a:xfrm>
          <a:prstGeom prst="rect">
            <a:avLst/>
          </a:prstGeom>
        </p:spPr>
        <p:txBody>
          <a:bodyPr/>
          <a:lstStyle>
            <a:lvl1pPr marL="0" indent="0">
              <a:buNone/>
              <a:defRPr sz="16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4206158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age intérieur1 colonn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sp>
        <p:nvSpPr>
          <p:cNvPr id="6" name="Text Placeholder 5"/>
          <p:cNvSpPr>
            <a:spLocks noGrp="1"/>
          </p:cNvSpPr>
          <p:nvPr>
            <p:ph type="body" sz="quarter" idx="11"/>
          </p:nvPr>
        </p:nvSpPr>
        <p:spPr>
          <a:xfrm>
            <a:off x="539750" y="1329928"/>
            <a:ext cx="8352730" cy="3402062"/>
          </a:xfrm>
          <a:prstGeom prst="rect">
            <a:avLst/>
          </a:prstGeom>
        </p:spPr>
        <p:txBody>
          <a:bodyPr numCol="2" spcCol="36000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5" name="Text Placeholder 3"/>
          <p:cNvSpPr>
            <a:spLocks noGrp="1"/>
          </p:cNvSpPr>
          <p:nvPr>
            <p:ph type="body" sz="quarter" idx="10"/>
          </p:nvPr>
        </p:nvSpPr>
        <p:spPr>
          <a:xfrm>
            <a:off x="438804" y="345426"/>
            <a:ext cx="7373556" cy="768162"/>
          </a:xfrm>
          <a:prstGeom prst="rect">
            <a:avLst/>
          </a:prstGeom>
        </p:spPr>
        <p:txBody>
          <a:bodyPr/>
          <a:lstStyle>
            <a:lvl1pPr marL="0" indent="0">
              <a:buNone/>
              <a:defRPr sz="2800" cap="all" baseline="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p:txBody>
      </p:sp>
    </p:spTree>
    <p:extLst>
      <p:ext uri="{BB962C8B-B14F-4D97-AF65-F5344CB8AC3E}">
        <p14:creationId xmlns:p14="http://schemas.microsoft.com/office/powerpoint/2010/main" val="1369863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ge intérieur 2 colonnes">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sp>
        <p:nvSpPr>
          <p:cNvPr id="4" name="Text Placeholder 3"/>
          <p:cNvSpPr>
            <a:spLocks noGrp="1"/>
          </p:cNvSpPr>
          <p:nvPr>
            <p:ph type="body" sz="quarter" idx="10"/>
          </p:nvPr>
        </p:nvSpPr>
        <p:spPr>
          <a:xfrm>
            <a:off x="438804" y="345426"/>
            <a:ext cx="7373556" cy="768162"/>
          </a:xfrm>
          <a:prstGeom prst="rect">
            <a:avLst/>
          </a:prstGeom>
        </p:spPr>
        <p:txBody>
          <a:bodyPr/>
          <a:lstStyle>
            <a:lvl1pPr marL="0" indent="0">
              <a:buNone/>
              <a:defRPr sz="2800" cap="all" baseline="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539750" y="1329928"/>
            <a:ext cx="3528194" cy="3402062"/>
          </a:xfrm>
          <a:prstGeom prst="rect">
            <a:avLst/>
          </a:prstGeom>
        </p:spPr>
        <p:txBody>
          <a:bodyPr numCol="1"/>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3" name="Picture Placeholder 2"/>
          <p:cNvSpPr>
            <a:spLocks noGrp="1"/>
          </p:cNvSpPr>
          <p:nvPr>
            <p:ph type="pic" sz="quarter" idx="12"/>
          </p:nvPr>
        </p:nvSpPr>
        <p:spPr>
          <a:xfrm>
            <a:off x="4356100" y="1329932"/>
            <a:ext cx="4787900" cy="3401615"/>
          </a:xfrm>
          <a:prstGeom prst="rect">
            <a:avLst/>
          </a:prstGeom>
        </p:spPr>
        <p:txBody>
          <a:bodyPr/>
          <a:lstStyle>
            <a:lvl1pPr marL="0" indent="0">
              <a:buNone/>
              <a:defRPr baseline="0"/>
            </a:lvl1pPr>
          </a:lstStyle>
          <a:p>
            <a:pPr lvl="0"/>
            <a:r>
              <a:rPr lang="en-US" noProof="0"/>
              <a:t>Click icon to add picture</a:t>
            </a:r>
            <a:endParaRPr lang="fr-BE" noProof="0" dirty="0"/>
          </a:p>
        </p:txBody>
      </p:sp>
    </p:spTree>
    <p:extLst>
      <p:ext uri="{BB962C8B-B14F-4D97-AF65-F5344CB8AC3E}">
        <p14:creationId xmlns:p14="http://schemas.microsoft.com/office/powerpoint/2010/main" val="1859353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age présentation ">
    <p:spTree>
      <p:nvGrpSpPr>
        <p:cNvPr id="1" name=""/>
        <p:cNvGrpSpPr/>
        <p:nvPr/>
      </p:nvGrpSpPr>
      <p:grpSpPr>
        <a:xfrm>
          <a:off x="0" y="0"/>
          <a:ext cx="0" cy="0"/>
          <a:chOff x="0" y="0"/>
          <a:chExt cx="0" cy="0"/>
        </a:xfrm>
      </p:grpSpPr>
      <p:cxnSp>
        <p:nvCxnSpPr>
          <p:cNvPr id="4" name="Straight Connector 3"/>
          <p:cNvCxnSpPr/>
          <p:nvPr userDrawn="1"/>
        </p:nvCxnSpPr>
        <p:spPr>
          <a:xfrm>
            <a:off x="542925" y="1220788"/>
            <a:ext cx="10477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l="6668" r="14732"/>
          <a:stretch>
            <a:fillRect/>
          </a:stretch>
        </p:blipFill>
        <p:spPr bwMode="auto">
          <a:xfrm>
            <a:off x="4530725" y="785813"/>
            <a:ext cx="4613275"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16" title="Titre principale"/>
          <p:cNvSpPr>
            <a:spLocks noGrp="1"/>
          </p:cNvSpPr>
          <p:nvPr>
            <p:ph sz="quarter" idx="10"/>
          </p:nvPr>
        </p:nvSpPr>
        <p:spPr>
          <a:xfrm>
            <a:off x="441589" y="1322624"/>
            <a:ext cx="3914387" cy="2321719"/>
          </a:xfrm>
          <a:prstGeom prst="rect">
            <a:avLst/>
          </a:prstGeom>
        </p:spPr>
        <p:txBody>
          <a:bodyPr/>
          <a:lstStyle>
            <a:lvl1pPr marL="0" indent="0">
              <a:buNone/>
              <a:defRPr sz="3600" b="0" cap="all" baseline="0">
                <a:solidFill>
                  <a:schemeClr val="bg1"/>
                </a:solidFill>
                <a:latin typeface="Open Sans "/>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22" name="Text Placeholder 21"/>
          <p:cNvSpPr>
            <a:spLocks noGrp="1"/>
          </p:cNvSpPr>
          <p:nvPr>
            <p:ph type="body" sz="quarter" idx="11"/>
          </p:nvPr>
        </p:nvSpPr>
        <p:spPr>
          <a:xfrm>
            <a:off x="539750" y="4839892"/>
            <a:ext cx="3168650" cy="270272"/>
          </a:xfrm>
          <a:prstGeom prst="rect">
            <a:avLst/>
          </a:prstGeom>
        </p:spPr>
        <p:txBody>
          <a:bodyPr/>
          <a:lstStyle>
            <a:lvl1pPr marL="0" indent="0">
              <a:buNone/>
              <a:defRPr sz="800" baseline="0">
                <a:latin typeface="+mn-lt"/>
              </a:defRPr>
            </a:lvl1pPr>
          </a:lstStyle>
          <a:p>
            <a:pPr lvl="0"/>
            <a:r>
              <a:rPr lang="en-US"/>
              <a:t>Click to edit Master text styles</a:t>
            </a:r>
          </a:p>
        </p:txBody>
      </p:sp>
    </p:spTree>
    <p:extLst>
      <p:ext uri="{BB962C8B-B14F-4D97-AF65-F5344CB8AC3E}">
        <p14:creationId xmlns:p14="http://schemas.microsoft.com/office/powerpoint/2010/main" val="2772123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ge intérieur1 colonne">
    <p:spTree>
      <p:nvGrpSpPr>
        <p:cNvPr id="1" name=""/>
        <p:cNvGrpSpPr/>
        <p:nvPr/>
      </p:nvGrpSpPr>
      <p:grpSpPr>
        <a:xfrm>
          <a:off x="0" y="0"/>
          <a:ext cx="0" cy="0"/>
          <a:chOff x="0" y="0"/>
          <a:chExt cx="0" cy="0"/>
        </a:xfrm>
      </p:grpSpPr>
      <p:sp>
        <p:nvSpPr>
          <p:cNvPr id="5" name="TextBox 3"/>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sp>
        <p:nvSpPr>
          <p:cNvPr id="4" name="Text Placeholder 3"/>
          <p:cNvSpPr>
            <a:spLocks noGrp="1"/>
          </p:cNvSpPr>
          <p:nvPr>
            <p:ph type="body" sz="quarter" idx="10"/>
          </p:nvPr>
        </p:nvSpPr>
        <p:spPr>
          <a:xfrm>
            <a:off x="438804" y="345426"/>
            <a:ext cx="7373556" cy="768162"/>
          </a:xfrm>
          <a:prstGeom prst="rect">
            <a:avLst/>
          </a:prstGeom>
        </p:spPr>
        <p:txBody>
          <a:bodyPr/>
          <a:lstStyle>
            <a:lvl1pPr marL="0" indent="0">
              <a:buNone/>
              <a:defRPr sz="28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539750" y="1383618"/>
            <a:ext cx="8352730" cy="3294366"/>
          </a:xfrm>
          <a:prstGeom prst="rect">
            <a:avLst/>
          </a:prstGeom>
        </p:spPr>
        <p:txBody>
          <a:bodyPr/>
          <a:lstStyle>
            <a:lvl1pPr marL="0" indent="0">
              <a:buNone/>
              <a:defRPr sz="16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1310568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age intérieur1 colonn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sp>
        <p:nvSpPr>
          <p:cNvPr id="6" name="Text Placeholder 5"/>
          <p:cNvSpPr>
            <a:spLocks noGrp="1"/>
          </p:cNvSpPr>
          <p:nvPr>
            <p:ph type="body" sz="quarter" idx="11"/>
          </p:nvPr>
        </p:nvSpPr>
        <p:spPr>
          <a:xfrm>
            <a:off x="539750" y="1383618"/>
            <a:ext cx="8352730" cy="3348372"/>
          </a:xfrm>
          <a:prstGeom prst="rect">
            <a:avLst/>
          </a:prstGeom>
        </p:spPr>
        <p:txBody>
          <a:bodyPr numCol="2" spcCol="36000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5" name="Text Placeholder 3"/>
          <p:cNvSpPr>
            <a:spLocks noGrp="1"/>
          </p:cNvSpPr>
          <p:nvPr>
            <p:ph type="body" sz="quarter" idx="10"/>
          </p:nvPr>
        </p:nvSpPr>
        <p:spPr>
          <a:xfrm>
            <a:off x="438804" y="345426"/>
            <a:ext cx="7373556" cy="768162"/>
          </a:xfrm>
          <a:prstGeom prst="rect">
            <a:avLst/>
          </a:prstGeom>
        </p:spPr>
        <p:txBody>
          <a:bodyPr/>
          <a:lstStyle>
            <a:lvl1pPr marL="0" indent="0">
              <a:buNone/>
              <a:defRPr sz="28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p:txBody>
      </p:sp>
    </p:spTree>
    <p:extLst>
      <p:ext uri="{BB962C8B-B14F-4D97-AF65-F5344CB8AC3E}">
        <p14:creationId xmlns:p14="http://schemas.microsoft.com/office/powerpoint/2010/main" val="1186674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ge intérieur 2 colonnes">
    <p:spTree>
      <p:nvGrpSpPr>
        <p:cNvPr id="1" name=""/>
        <p:cNvGrpSpPr/>
        <p:nvPr/>
      </p:nvGrpSpPr>
      <p:grpSpPr>
        <a:xfrm>
          <a:off x="0" y="0"/>
          <a:ext cx="0" cy="0"/>
          <a:chOff x="0" y="0"/>
          <a:chExt cx="0" cy="0"/>
        </a:xfrm>
      </p:grpSpPr>
      <p:sp>
        <p:nvSpPr>
          <p:cNvPr id="5" name="TextBox 3"/>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sp>
        <p:nvSpPr>
          <p:cNvPr id="4" name="Text Placeholder 3"/>
          <p:cNvSpPr>
            <a:spLocks noGrp="1"/>
          </p:cNvSpPr>
          <p:nvPr>
            <p:ph type="body" sz="quarter" idx="10"/>
          </p:nvPr>
        </p:nvSpPr>
        <p:spPr>
          <a:xfrm>
            <a:off x="438804" y="345426"/>
            <a:ext cx="7373556" cy="768162"/>
          </a:xfrm>
          <a:prstGeom prst="rect">
            <a:avLst/>
          </a:prstGeom>
        </p:spPr>
        <p:txBody>
          <a:bodyPr/>
          <a:lstStyle>
            <a:lvl1pPr marL="0" indent="0">
              <a:buNone/>
              <a:defRPr sz="28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539750" y="1383618"/>
            <a:ext cx="3528194" cy="3348372"/>
          </a:xfrm>
          <a:prstGeom prst="rect">
            <a:avLst/>
          </a:prstGeom>
        </p:spPr>
        <p:txBody>
          <a:bodyPr numCol="1"/>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3" name="Picture Placeholder 2"/>
          <p:cNvSpPr>
            <a:spLocks noGrp="1"/>
          </p:cNvSpPr>
          <p:nvPr>
            <p:ph type="pic" sz="quarter" idx="12"/>
          </p:nvPr>
        </p:nvSpPr>
        <p:spPr>
          <a:xfrm>
            <a:off x="4356100" y="1383618"/>
            <a:ext cx="4787900" cy="3347926"/>
          </a:xfrm>
          <a:prstGeom prst="rect">
            <a:avLst/>
          </a:prstGeom>
        </p:spPr>
        <p:txBody>
          <a:bodyPr/>
          <a:lstStyle>
            <a:lvl1pPr marL="0" indent="0">
              <a:buNone/>
              <a:defRPr baseline="0"/>
            </a:lvl1pPr>
          </a:lstStyle>
          <a:p>
            <a:pPr lvl="0"/>
            <a:r>
              <a:rPr lang="en-US" noProof="0"/>
              <a:t>Click icon to add picture</a:t>
            </a:r>
            <a:endParaRPr lang="fr-BE" noProof="0" dirty="0"/>
          </a:p>
        </p:txBody>
      </p:sp>
    </p:spTree>
    <p:extLst>
      <p:ext uri="{BB962C8B-B14F-4D97-AF65-F5344CB8AC3E}">
        <p14:creationId xmlns:p14="http://schemas.microsoft.com/office/powerpoint/2010/main" val="3242199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ge intérieur1 colonne">
    <p:spTree>
      <p:nvGrpSpPr>
        <p:cNvPr id="1" name=""/>
        <p:cNvGrpSpPr/>
        <p:nvPr/>
      </p:nvGrpSpPr>
      <p:grpSpPr>
        <a:xfrm>
          <a:off x="0" y="0"/>
          <a:ext cx="0" cy="0"/>
          <a:chOff x="0" y="0"/>
          <a:chExt cx="0" cy="0"/>
        </a:xfrm>
      </p:grpSpPr>
      <p:sp>
        <p:nvSpPr>
          <p:cNvPr id="5" name="TextBox 3"/>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sp>
        <p:nvSpPr>
          <p:cNvPr id="4" name="Text Placeholder 3"/>
          <p:cNvSpPr>
            <a:spLocks noGrp="1"/>
          </p:cNvSpPr>
          <p:nvPr>
            <p:ph type="body" sz="quarter" idx="10"/>
          </p:nvPr>
        </p:nvSpPr>
        <p:spPr>
          <a:xfrm>
            <a:off x="438804" y="345426"/>
            <a:ext cx="7373556" cy="768162"/>
          </a:xfrm>
          <a:prstGeom prst="rect">
            <a:avLst/>
          </a:prstGeom>
        </p:spPr>
        <p:txBody>
          <a:bodyPr/>
          <a:lstStyle>
            <a:lvl1pPr marL="0" indent="0">
              <a:buNone/>
              <a:defRPr sz="28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539750" y="1383618"/>
            <a:ext cx="8352730" cy="3294366"/>
          </a:xfrm>
          <a:prstGeom prst="rect">
            <a:avLst/>
          </a:prstGeom>
        </p:spPr>
        <p:txBody>
          <a:bodyPr numCol="2" spcCol="360000"/>
          <a:lstStyle>
            <a:lvl1pPr>
              <a:defRPr lang="en-US" sz="1600" baseline="0" smtClean="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1950864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age intérieur1 colonn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sp>
        <p:nvSpPr>
          <p:cNvPr id="6" name="Text Placeholder 5"/>
          <p:cNvSpPr>
            <a:spLocks noGrp="1"/>
          </p:cNvSpPr>
          <p:nvPr>
            <p:ph type="body" sz="quarter" idx="11"/>
          </p:nvPr>
        </p:nvSpPr>
        <p:spPr>
          <a:xfrm>
            <a:off x="539750" y="1383618"/>
            <a:ext cx="8352730" cy="3348372"/>
          </a:xfrm>
          <a:prstGeom prst="rect">
            <a:avLst/>
          </a:prstGeom>
        </p:spPr>
        <p:txBody>
          <a:bodyPr numCol="2" spcCol="360000"/>
          <a:lstStyle>
            <a:lvl1pPr>
              <a:defRPr lang="en-US" sz="1600" baseline="0" smtClean="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5" name="Text Placeholder 3"/>
          <p:cNvSpPr>
            <a:spLocks noGrp="1"/>
          </p:cNvSpPr>
          <p:nvPr>
            <p:ph type="body" sz="quarter" idx="10"/>
          </p:nvPr>
        </p:nvSpPr>
        <p:spPr>
          <a:xfrm>
            <a:off x="438804" y="345426"/>
            <a:ext cx="7373556" cy="768162"/>
          </a:xfrm>
          <a:prstGeom prst="rect">
            <a:avLst/>
          </a:prstGeom>
        </p:spPr>
        <p:txBody>
          <a:bodyPr/>
          <a:lstStyle>
            <a:lvl1pPr marL="0" indent="0">
              <a:buNone/>
              <a:defRPr sz="28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p:txBody>
      </p:sp>
    </p:spTree>
    <p:extLst>
      <p:ext uri="{BB962C8B-B14F-4D97-AF65-F5344CB8AC3E}">
        <p14:creationId xmlns:p14="http://schemas.microsoft.com/office/powerpoint/2010/main" val="1013761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ge intérieur 2 colonnes">
    <p:spTree>
      <p:nvGrpSpPr>
        <p:cNvPr id="1" name=""/>
        <p:cNvGrpSpPr/>
        <p:nvPr/>
      </p:nvGrpSpPr>
      <p:grpSpPr>
        <a:xfrm>
          <a:off x="0" y="0"/>
          <a:ext cx="0" cy="0"/>
          <a:chOff x="0" y="0"/>
          <a:chExt cx="0" cy="0"/>
        </a:xfrm>
      </p:grpSpPr>
      <p:sp>
        <p:nvSpPr>
          <p:cNvPr id="5" name="TextBox 3"/>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sp>
        <p:nvSpPr>
          <p:cNvPr id="4" name="Text Placeholder 3"/>
          <p:cNvSpPr>
            <a:spLocks noGrp="1"/>
          </p:cNvSpPr>
          <p:nvPr>
            <p:ph type="body" sz="quarter" idx="10"/>
          </p:nvPr>
        </p:nvSpPr>
        <p:spPr>
          <a:xfrm>
            <a:off x="438804" y="345426"/>
            <a:ext cx="7373556" cy="768162"/>
          </a:xfrm>
          <a:prstGeom prst="rect">
            <a:avLst/>
          </a:prstGeom>
        </p:spPr>
        <p:txBody>
          <a:bodyPr/>
          <a:lstStyle>
            <a:lvl1pPr marL="0" indent="0">
              <a:buNone/>
              <a:defRPr sz="28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539750" y="1383618"/>
            <a:ext cx="3528194" cy="3348372"/>
          </a:xfrm>
          <a:prstGeom prst="rect">
            <a:avLst/>
          </a:prstGeom>
        </p:spPr>
        <p:txBody>
          <a:bodyPr numCol="1"/>
          <a:lstStyle>
            <a:lvl1pPr>
              <a:defRPr lang="en-US" sz="1600" smtClean="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3" name="Picture Placeholder 2"/>
          <p:cNvSpPr>
            <a:spLocks noGrp="1"/>
          </p:cNvSpPr>
          <p:nvPr>
            <p:ph type="pic" sz="quarter" idx="12"/>
          </p:nvPr>
        </p:nvSpPr>
        <p:spPr>
          <a:xfrm>
            <a:off x="4356100" y="1383618"/>
            <a:ext cx="4787900" cy="3347926"/>
          </a:xfrm>
          <a:prstGeom prst="rect">
            <a:avLst/>
          </a:prstGeom>
        </p:spPr>
        <p:txBody>
          <a:bodyPr/>
          <a:lstStyle>
            <a:lvl1pPr marL="0" indent="0">
              <a:buNone/>
              <a:defRPr baseline="0"/>
            </a:lvl1pPr>
          </a:lstStyle>
          <a:p>
            <a:pPr lvl="0"/>
            <a:r>
              <a:rPr lang="en-US" noProof="0"/>
              <a:t>Click icon to add picture</a:t>
            </a:r>
            <a:endParaRPr lang="fr-BE" noProof="0" dirty="0"/>
          </a:p>
        </p:txBody>
      </p:sp>
    </p:spTree>
    <p:extLst>
      <p:ext uri="{BB962C8B-B14F-4D97-AF65-F5344CB8AC3E}">
        <p14:creationId xmlns:p14="http://schemas.microsoft.com/office/powerpoint/2010/main" val="1493183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ge intérieur1 colonne">
    <p:spTree>
      <p:nvGrpSpPr>
        <p:cNvPr id="1" name=""/>
        <p:cNvGrpSpPr/>
        <p:nvPr/>
      </p:nvGrpSpPr>
      <p:grpSpPr>
        <a:xfrm>
          <a:off x="0" y="0"/>
          <a:ext cx="0" cy="0"/>
          <a:chOff x="0" y="0"/>
          <a:chExt cx="0" cy="0"/>
        </a:xfrm>
      </p:grpSpPr>
      <p:sp>
        <p:nvSpPr>
          <p:cNvPr id="5" name="TextBox 3"/>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sp>
        <p:nvSpPr>
          <p:cNvPr id="4" name="Text Placeholder 3"/>
          <p:cNvSpPr>
            <a:spLocks noGrp="1"/>
          </p:cNvSpPr>
          <p:nvPr>
            <p:ph type="body" sz="quarter" idx="10"/>
          </p:nvPr>
        </p:nvSpPr>
        <p:spPr>
          <a:xfrm>
            <a:off x="438804" y="345426"/>
            <a:ext cx="7373556" cy="768162"/>
          </a:xfrm>
          <a:prstGeom prst="rect">
            <a:avLst/>
          </a:prstGeom>
        </p:spPr>
        <p:txBody>
          <a:bodyPr/>
          <a:lstStyle>
            <a:lvl1pPr marL="0" indent="0">
              <a:buNone/>
              <a:defRPr sz="28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539750" y="1383618"/>
            <a:ext cx="8352730" cy="3294366"/>
          </a:xfrm>
          <a:prstGeom prst="rect">
            <a:avLst/>
          </a:prstGeom>
        </p:spPr>
        <p:txBody>
          <a:bodyPr numCol="2" spcCol="360000"/>
          <a:lstStyle>
            <a:lvl1pPr>
              <a:defRPr lang="en-US" sz="1600" baseline="0" smtClean="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2790858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age intérieur1 colonn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sp>
        <p:nvSpPr>
          <p:cNvPr id="6" name="Text Placeholder 5"/>
          <p:cNvSpPr>
            <a:spLocks noGrp="1"/>
          </p:cNvSpPr>
          <p:nvPr>
            <p:ph type="body" sz="quarter" idx="11"/>
          </p:nvPr>
        </p:nvSpPr>
        <p:spPr>
          <a:xfrm>
            <a:off x="539750" y="1383618"/>
            <a:ext cx="8352730" cy="3348372"/>
          </a:xfrm>
          <a:prstGeom prst="rect">
            <a:avLst/>
          </a:prstGeom>
        </p:spPr>
        <p:txBody>
          <a:bodyPr numCol="2" spcCol="36000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5" name="Text Placeholder 3"/>
          <p:cNvSpPr>
            <a:spLocks noGrp="1"/>
          </p:cNvSpPr>
          <p:nvPr>
            <p:ph type="body" sz="quarter" idx="10"/>
          </p:nvPr>
        </p:nvSpPr>
        <p:spPr>
          <a:xfrm>
            <a:off x="438804" y="345426"/>
            <a:ext cx="7373556" cy="768162"/>
          </a:xfrm>
          <a:prstGeom prst="rect">
            <a:avLst/>
          </a:prstGeom>
        </p:spPr>
        <p:txBody>
          <a:bodyPr/>
          <a:lstStyle>
            <a:lvl1pPr marL="0" indent="0">
              <a:buNone/>
              <a:defRPr sz="28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p:txBody>
      </p:sp>
    </p:spTree>
    <p:extLst>
      <p:ext uri="{BB962C8B-B14F-4D97-AF65-F5344CB8AC3E}">
        <p14:creationId xmlns:p14="http://schemas.microsoft.com/office/powerpoint/2010/main" val="36456040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ge intérieur 2 colonnes">
    <p:spTree>
      <p:nvGrpSpPr>
        <p:cNvPr id="1" name=""/>
        <p:cNvGrpSpPr/>
        <p:nvPr/>
      </p:nvGrpSpPr>
      <p:grpSpPr>
        <a:xfrm>
          <a:off x="0" y="0"/>
          <a:ext cx="0" cy="0"/>
          <a:chOff x="0" y="0"/>
          <a:chExt cx="0" cy="0"/>
        </a:xfrm>
      </p:grpSpPr>
      <p:sp>
        <p:nvSpPr>
          <p:cNvPr id="5" name="TextBox 3"/>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sp>
        <p:nvSpPr>
          <p:cNvPr id="4" name="Text Placeholder 3"/>
          <p:cNvSpPr>
            <a:spLocks noGrp="1"/>
          </p:cNvSpPr>
          <p:nvPr>
            <p:ph type="body" sz="quarter" idx="10"/>
          </p:nvPr>
        </p:nvSpPr>
        <p:spPr>
          <a:xfrm>
            <a:off x="438804" y="345426"/>
            <a:ext cx="7373556" cy="768162"/>
          </a:xfrm>
          <a:prstGeom prst="rect">
            <a:avLst/>
          </a:prstGeom>
        </p:spPr>
        <p:txBody>
          <a:bodyPr/>
          <a:lstStyle>
            <a:lvl1pPr marL="0" indent="0">
              <a:buNone/>
              <a:defRPr sz="28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539750" y="1383618"/>
            <a:ext cx="3528194" cy="3348372"/>
          </a:xfrm>
          <a:prstGeom prst="rect">
            <a:avLst/>
          </a:prstGeom>
        </p:spPr>
        <p:txBody>
          <a:bodyPr numCol="1"/>
          <a:lstStyle>
            <a:lvl1pPr>
              <a:defRPr lang="en-US" sz="1600" smtClean="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3" name="Picture Placeholder 2"/>
          <p:cNvSpPr>
            <a:spLocks noGrp="1"/>
          </p:cNvSpPr>
          <p:nvPr>
            <p:ph type="pic" sz="quarter" idx="12"/>
          </p:nvPr>
        </p:nvSpPr>
        <p:spPr>
          <a:xfrm>
            <a:off x="4356100" y="1383618"/>
            <a:ext cx="4787900" cy="3347926"/>
          </a:xfrm>
          <a:prstGeom prst="rect">
            <a:avLst/>
          </a:prstGeom>
        </p:spPr>
        <p:txBody>
          <a:bodyPr/>
          <a:lstStyle>
            <a:lvl1pPr marL="0" indent="0">
              <a:buNone/>
              <a:defRPr baseline="0"/>
            </a:lvl1pPr>
          </a:lstStyle>
          <a:p>
            <a:pPr lvl="0"/>
            <a:r>
              <a:rPr lang="en-US" noProof="0"/>
              <a:t>Click icon to add picture</a:t>
            </a:r>
            <a:endParaRPr lang="fr-BE" noProof="0" dirty="0"/>
          </a:p>
        </p:txBody>
      </p:sp>
    </p:spTree>
    <p:extLst>
      <p:ext uri="{BB962C8B-B14F-4D97-AF65-F5344CB8AC3E}">
        <p14:creationId xmlns:p14="http://schemas.microsoft.com/office/powerpoint/2010/main" val="822956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ge intérieur1 colonne">
    <p:spTree>
      <p:nvGrpSpPr>
        <p:cNvPr id="1" name=""/>
        <p:cNvGrpSpPr/>
        <p:nvPr/>
      </p:nvGrpSpPr>
      <p:grpSpPr>
        <a:xfrm>
          <a:off x="0" y="0"/>
          <a:ext cx="0" cy="0"/>
          <a:chOff x="0" y="0"/>
          <a:chExt cx="0" cy="0"/>
        </a:xfrm>
      </p:grpSpPr>
      <p:sp>
        <p:nvSpPr>
          <p:cNvPr id="5" name="TextBox 3"/>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sp>
        <p:nvSpPr>
          <p:cNvPr id="4" name="Text Placeholder 3"/>
          <p:cNvSpPr>
            <a:spLocks noGrp="1"/>
          </p:cNvSpPr>
          <p:nvPr>
            <p:ph type="body" sz="quarter" idx="10"/>
          </p:nvPr>
        </p:nvSpPr>
        <p:spPr>
          <a:xfrm>
            <a:off x="438804" y="345426"/>
            <a:ext cx="7373556" cy="768162"/>
          </a:xfrm>
          <a:prstGeom prst="rect">
            <a:avLst/>
          </a:prstGeom>
        </p:spPr>
        <p:txBody>
          <a:bodyPr/>
          <a:lstStyle>
            <a:lvl1pPr marL="0" indent="0">
              <a:buNone/>
              <a:defRPr sz="28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539750" y="1383618"/>
            <a:ext cx="8352730" cy="3294366"/>
          </a:xfrm>
          <a:prstGeom prst="rect">
            <a:avLst/>
          </a:prstGeom>
        </p:spPr>
        <p:txBody>
          <a:bodyPr numCol="2" spcCol="360000"/>
          <a:lstStyle>
            <a:lvl1pPr>
              <a:defRPr lang="en-US" sz="1600" baseline="0" smtClean="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3547953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présentation ">
    <p:spTree>
      <p:nvGrpSpPr>
        <p:cNvPr id="1" name=""/>
        <p:cNvGrpSpPr/>
        <p:nvPr/>
      </p:nvGrpSpPr>
      <p:grpSpPr>
        <a:xfrm>
          <a:off x="0" y="0"/>
          <a:ext cx="0" cy="0"/>
          <a:chOff x="0" y="0"/>
          <a:chExt cx="0" cy="0"/>
        </a:xfrm>
      </p:grpSpPr>
      <p:cxnSp>
        <p:nvCxnSpPr>
          <p:cNvPr id="4" name="Straight Connector 3"/>
          <p:cNvCxnSpPr/>
          <p:nvPr userDrawn="1"/>
        </p:nvCxnSpPr>
        <p:spPr>
          <a:xfrm>
            <a:off x="542925" y="1220788"/>
            <a:ext cx="10477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ontent Placeholder 16" title="Titre principale"/>
          <p:cNvSpPr>
            <a:spLocks noGrp="1"/>
          </p:cNvSpPr>
          <p:nvPr>
            <p:ph sz="quarter" idx="10"/>
          </p:nvPr>
        </p:nvSpPr>
        <p:spPr>
          <a:xfrm>
            <a:off x="441589" y="1322624"/>
            <a:ext cx="6731794" cy="2321719"/>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Arial" pitchFamily="34" charset="0"/>
              <a:buNone/>
              <a:tabLst/>
              <a:defRPr sz="5400" b="0"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22" name="Text Placeholder 21"/>
          <p:cNvSpPr>
            <a:spLocks noGrp="1"/>
          </p:cNvSpPr>
          <p:nvPr>
            <p:ph type="body" sz="quarter" idx="11"/>
          </p:nvPr>
        </p:nvSpPr>
        <p:spPr>
          <a:xfrm>
            <a:off x="539750" y="4839892"/>
            <a:ext cx="3168650" cy="270272"/>
          </a:xfrm>
          <a:prstGeom prst="rect">
            <a:avLst/>
          </a:prstGeom>
        </p:spPr>
        <p:txBody>
          <a:bodyPr/>
          <a:lstStyle>
            <a:lvl1pPr marL="0" indent="0">
              <a:buNone/>
              <a:defRPr sz="800" baseline="0">
                <a:latin typeface="+mn-lt"/>
              </a:defRPr>
            </a:lvl1pPr>
          </a:lstStyle>
          <a:p>
            <a:pPr lvl="0"/>
            <a:r>
              <a:rPr lang="en-US"/>
              <a:t>Click to edit Master text styles</a:t>
            </a:r>
          </a:p>
        </p:txBody>
      </p:sp>
    </p:spTree>
    <p:extLst>
      <p:ext uri="{BB962C8B-B14F-4D97-AF65-F5344CB8AC3E}">
        <p14:creationId xmlns:p14="http://schemas.microsoft.com/office/powerpoint/2010/main" val="1521181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age intérieur1 colonn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sp>
        <p:nvSpPr>
          <p:cNvPr id="6" name="Text Placeholder 5"/>
          <p:cNvSpPr>
            <a:spLocks noGrp="1"/>
          </p:cNvSpPr>
          <p:nvPr>
            <p:ph type="body" sz="quarter" idx="11"/>
          </p:nvPr>
        </p:nvSpPr>
        <p:spPr>
          <a:xfrm>
            <a:off x="539750" y="1383618"/>
            <a:ext cx="8352730" cy="3348372"/>
          </a:xfrm>
          <a:prstGeom prst="rect">
            <a:avLst/>
          </a:prstGeom>
        </p:spPr>
        <p:txBody>
          <a:bodyPr numCol="2" spcCol="36000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5" name="Text Placeholder 3"/>
          <p:cNvSpPr>
            <a:spLocks noGrp="1"/>
          </p:cNvSpPr>
          <p:nvPr>
            <p:ph type="body" sz="quarter" idx="10"/>
          </p:nvPr>
        </p:nvSpPr>
        <p:spPr>
          <a:xfrm>
            <a:off x="438804" y="345426"/>
            <a:ext cx="7373556" cy="768162"/>
          </a:xfrm>
          <a:prstGeom prst="rect">
            <a:avLst/>
          </a:prstGeom>
        </p:spPr>
        <p:txBody>
          <a:bodyPr/>
          <a:lstStyle>
            <a:lvl1pPr marL="0" indent="0">
              <a:buNone/>
              <a:defRPr sz="28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p:txBody>
      </p:sp>
    </p:spTree>
    <p:extLst>
      <p:ext uri="{BB962C8B-B14F-4D97-AF65-F5344CB8AC3E}">
        <p14:creationId xmlns:p14="http://schemas.microsoft.com/office/powerpoint/2010/main" val="3698219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age intérieur 2 colonnes">
    <p:spTree>
      <p:nvGrpSpPr>
        <p:cNvPr id="1" name=""/>
        <p:cNvGrpSpPr/>
        <p:nvPr/>
      </p:nvGrpSpPr>
      <p:grpSpPr>
        <a:xfrm>
          <a:off x="0" y="0"/>
          <a:ext cx="0" cy="0"/>
          <a:chOff x="0" y="0"/>
          <a:chExt cx="0" cy="0"/>
        </a:xfrm>
      </p:grpSpPr>
      <p:sp>
        <p:nvSpPr>
          <p:cNvPr id="5" name="TextBox 3"/>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sp>
        <p:nvSpPr>
          <p:cNvPr id="4" name="Text Placeholder 3"/>
          <p:cNvSpPr>
            <a:spLocks noGrp="1"/>
          </p:cNvSpPr>
          <p:nvPr>
            <p:ph type="body" sz="quarter" idx="10"/>
          </p:nvPr>
        </p:nvSpPr>
        <p:spPr>
          <a:xfrm>
            <a:off x="438804" y="345426"/>
            <a:ext cx="7373556" cy="768162"/>
          </a:xfrm>
          <a:prstGeom prst="rect">
            <a:avLst/>
          </a:prstGeom>
        </p:spPr>
        <p:txBody>
          <a:bodyPr/>
          <a:lstStyle>
            <a:lvl1pPr marL="0" indent="0">
              <a:buNone/>
              <a:defRPr sz="28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539750" y="1383618"/>
            <a:ext cx="3528194" cy="3348372"/>
          </a:xfrm>
          <a:prstGeom prst="rect">
            <a:avLst/>
          </a:prstGeom>
        </p:spPr>
        <p:txBody>
          <a:bodyPr numCol="1"/>
          <a:lstStyle>
            <a:lvl1pPr>
              <a:defRPr lang="en-US" sz="1600" smtClean="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3" name="Picture Placeholder 2"/>
          <p:cNvSpPr>
            <a:spLocks noGrp="1"/>
          </p:cNvSpPr>
          <p:nvPr>
            <p:ph type="pic" sz="quarter" idx="12"/>
          </p:nvPr>
        </p:nvSpPr>
        <p:spPr>
          <a:xfrm>
            <a:off x="4356100" y="1383618"/>
            <a:ext cx="4787900" cy="3347926"/>
          </a:xfrm>
          <a:prstGeom prst="rect">
            <a:avLst/>
          </a:prstGeom>
        </p:spPr>
        <p:txBody>
          <a:bodyPr/>
          <a:lstStyle>
            <a:lvl1pPr marL="0" indent="0">
              <a:buNone/>
              <a:defRPr baseline="0"/>
            </a:lvl1pPr>
          </a:lstStyle>
          <a:p>
            <a:pPr lvl="0"/>
            <a:r>
              <a:rPr lang="en-US" noProof="0"/>
              <a:t>Click icon to add picture</a:t>
            </a:r>
            <a:endParaRPr lang="fr-BE" noProof="0" dirty="0"/>
          </a:p>
        </p:txBody>
      </p:sp>
    </p:spTree>
    <p:extLst>
      <p:ext uri="{BB962C8B-B14F-4D97-AF65-F5344CB8AC3E}">
        <p14:creationId xmlns:p14="http://schemas.microsoft.com/office/powerpoint/2010/main" val="41243757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age intérieur1 colonne">
    <p:spTree>
      <p:nvGrpSpPr>
        <p:cNvPr id="1" name=""/>
        <p:cNvGrpSpPr/>
        <p:nvPr/>
      </p:nvGrpSpPr>
      <p:grpSpPr>
        <a:xfrm>
          <a:off x="0" y="0"/>
          <a:ext cx="0" cy="0"/>
          <a:chOff x="0" y="0"/>
          <a:chExt cx="0" cy="0"/>
        </a:xfrm>
      </p:grpSpPr>
      <p:sp>
        <p:nvSpPr>
          <p:cNvPr id="5" name="TextBox 3"/>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sp>
        <p:nvSpPr>
          <p:cNvPr id="4" name="Text Placeholder 3"/>
          <p:cNvSpPr>
            <a:spLocks noGrp="1"/>
          </p:cNvSpPr>
          <p:nvPr>
            <p:ph type="body" sz="quarter" idx="10"/>
          </p:nvPr>
        </p:nvSpPr>
        <p:spPr>
          <a:xfrm>
            <a:off x="438804" y="345426"/>
            <a:ext cx="7373556" cy="768162"/>
          </a:xfrm>
          <a:prstGeom prst="rect">
            <a:avLst/>
          </a:prstGeom>
        </p:spPr>
        <p:txBody>
          <a:bodyPr/>
          <a:lstStyle>
            <a:lvl1pPr marL="0" indent="0">
              <a:buNone/>
              <a:defRPr sz="28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539750" y="1383618"/>
            <a:ext cx="8352730" cy="3294366"/>
          </a:xfrm>
          <a:prstGeom prst="rect">
            <a:avLst/>
          </a:prstGeom>
        </p:spPr>
        <p:txBody>
          <a:bodyPr numCol="2" spcCol="360000"/>
          <a:lstStyle>
            <a:lvl1pPr>
              <a:defRPr lang="en-US" sz="1600" baseline="0" smtClean="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24299241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age intérieur1 colonn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sp>
        <p:nvSpPr>
          <p:cNvPr id="6" name="Text Placeholder 5"/>
          <p:cNvSpPr>
            <a:spLocks noGrp="1"/>
          </p:cNvSpPr>
          <p:nvPr>
            <p:ph type="body" sz="quarter" idx="11"/>
          </p:nvPr>
        </p:nvSpPr>
        <p:spPr>
          <a:xfrm>
            <a:off x="539750" y="1383618"/>
            <a:ext cx="8352730" cy="3348372"/>
          </a:xfrm>
          <a:prstGeom prst="rect">
            <a:avLst/>
          </a:prstGeom>
        </p:spPr>
        <p:txBody>
          <a:bodyPr numCol="2" spcCol="360000"/>
          <a:lstStyle>
            <a:lvl1pPr>
              <a:defRPr lang="en-US" sz="1600" baseline="0" smtClean="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5" name="Text Placeholder 3"/>
          <p:cNvSpPr>
            <a:spLocks noGrp="1"/>
          </p:cNvSpPr>
          <p:nvPr>
            <p:ph type="body" sz="quarter" idx="10"/>
          </p:nvPr>
        </p:nvSpPr>
        <p:spPr>
          <a:xfrm>
            <a:off x="438804" y="345426"/>
            <a:ext cx="7373556" cy="768162"/>
          </a:xfrm>
          <a:prstGeom prst="rect">
            <a:avLst/>
          </a:prstGeom>
        </p:spPr>
        <p:txBody>
          <a:bodyPr/>
          <a:lstStyle>
            <a:lvl1pPr marL="0" indent="0">
              <a:buNone/>
              <a:defRPr sz="28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p:txBody>
      </p:sp>
    </p:spTree>
    <p:extLst>
      <p:ext uri="{BB962C8B-B14F-4D97-AF65-F5344CB8AC3E}">
        <p14:creationId xmlns:p14="http://schemas.microsoft.com/office/powerpoint/2010/main" val="409308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ge intérieur 2 colonnes">
    <p:spTree>
      <p:nvGrpSpPr>
        <p:cNvPr id="1" name=""/>
        <p:cNvGrpSpPr/>
        <p:nvPr/>
      </p:nvGrpSpPr>
      <p:grpSpPr>
        <a:xfrm>
          <a:off x="0" y="0"/>
          <a:ext cx="0" cy="0"/>
          <a:chOff x="0" y="0"/>
          <a:chExt cx="0" cy="0"/>
        </a:xfrm>
      </p:grpSpPr>
      <p:sp>
        <p:nvSpPr>
          <p:cNvPr id="5" name="TextBox 3"/>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sp>
        <p:nvSpPr>
          <p:cNvPr id="4" name="Text Placeholder 3"/>
          <p:cNvSpPr>
            <a:spLocks noGrp="1"/>
          </p:cNvSpPr>
          <p:nvPr>
            <p:ph type="body" sz="quarter" idx="10"/>
          </p:nvPr>
        </p:nvSpPr>
        <p:spPr>
          <a:xfrm>
            <a:off x="438804" y="345426"/>
            <a:ext cx="7373556" cy="768162"/>
          </a:xfrm>
          <a:prstGeom prst="rect">
            <a:avLst/>
          </a:prstGeom>
        </p:spPr>
        <p:txBody>
          <a:bodyPr/>
          <a:lstStyle>
            <a:lvl1pPr marL="0" indent="0">
              <a:buNone/>
              <a:defRPr sz="28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539750" y="1383618"/>
            <a:ext cx="3528194" cy="3348372"/>
          </a:xfrm>
          <a:prstGeom prst="rect">
            <a:avLst/>
          </a:prstGeom>
        </p:spPr>
        <p:txBody>
          <a:bodyPr numCol="1"/>
          <a:lstStyle>
            <a:lvl1pPr>
              <a:defRPr lang="en-US" sz="1600" smtClean="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3" name="Picture Placeholder 2"/>
          <p:cNvSpPr>
            <a:spLocks noGrp="1"/>
          </p:cNvSpPr>
          <p:nvPr>
            <p:ph type="pic" sz="quarter" idx="12"/>
          </p:nvPr>
        </p:nvSpPr>
        <p:spPr>
          <a:xfrm>
            <a:off x="4356100" y="1383618"/>
            <a:ext cx="4787900" cy="3347926"/>
          </a:xfrm>
          <a:prstGeom prst="rect">
            <a:avLst/>
          </a:prstGeom>
        </p:spPr>
        <p:txBody>
          <a:bodyPr/>
          <a:lstStyle>
            <a:lvl1pPr marL="0" indent="0">
              <a:buNone/>
              <a:defRPr baseline="0"/>
            </a:lvl1pPr>
          </a:lstStyle>
          <a:p>
            <a:pPr lvl="0"/>
            <a:r>
              <a:rPr lang="en-US" noProof="0"/>
              <a:t>Click icon to add picture</a:t>
            </a:r>
            <a:endParaRPr lang="fr-BE" noProof="0" dirty="0"/>
          </a:p>
        </p:txBody>
      </p:sp>
    </p:spTree>
    <p:extLst>
      <p:ext uri="{BB962C8B-B14F-4D97-AF65-F5344CB8AC3E}">
        <p14:creationId xmlns:p14="http://schemas.microsoft.com/office/powerpoint/2010/main" val="10518954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age intérieur1 colonne">
    <p:spTree>
      <p:nvGrpSpPr>
        <p:cNvPr id="1" name=""/>
        <p:cNvGrpSpPr/>
        <p:nvPr/>
      </p:nvGrpSpPr>
      <p:grpSpPr>
        <a:xfrm>
          <a:off x="0" y="0"/>
          <a:ext cx="0" cy="0"/>
          <a:chOff x="0" y="0"/>
          <a:chExt cx="0" cy="0"/>
        </a:xfrm>
      </p:grpSpPr>
      <p:sp>
        <p:nvSpPr>
          <p:cNvPr id="5" name="TextBox 3"/>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sp>
        <p:nvSpPr>
          <p:cNvPr id="4" name="Text Placeholder 3"/>
          <p:cNvSpPr>
            <a:spLocks noGrp="1"/>
          </p:cNvSpPr>
          <p:nvPr>
            <p:ph type="body" sz="quarter" idx="10"/>
          </p:nvPr>
        </p:nvSpPr>
        <p:spPr>
          <a:xfrm>
            <a:off x="438804" y="345426"/>
            <a:ext cx="7373556" cy="768162"/>
          </a:xfrm>
          <a:prstGeom prst="rect">
            <a:avLst/>
          </a:prstGeom>
        </p:spPr>
        <p:txBody>
          <a:bodyPr/>
          <a:lstStyle>
            <a:lvl1pPr marL="0" indent="0">
              <a:buNone/>
              <a:defRPr sz="28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539750" y="1383618"/>
            <a:ext cx="8352730" cy="3294366"/>
          </a:xfrm>
          <a:prstGeom prst="rect">
            <a:avLst/>
          </a:prstGeom>
        </p:spPr>
        <p:txBody>
          <a:bodyPr numCol="2" spcCol="360000"/>
          <a:lstStyle>
            <a:lvl1pPr>
              <a:defRPr lang="en-US" sz="1600" baseline="0" smtClean="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40700961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age intérieur1 colonn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sp>
        <p:nvSpPr>
          <p:cNvPr id="6" name="Text Placeholder 5"/>
          <p:cNvSpPr>
            <a:spLocks noGrp="1"/>
          </p:cNvSpPr>
          <p:nvPr>
            <p:ph type="body" sz="quarter" idx="11"/>
          </p:nvPr>
        </p:nvSpPr>
        <p:spPr>
          <a:xfrm>
            <a:off x="539750" y="1383618"/>
            <a:ext cx="8352730" cy="3348372"/>
          </a:xfrm>
          <a:prstGeom prst="rect">
            <a:avLst/>
          </a:prstGeom>
        </p:spPr>
        <p:txBody>
          <a:bodyPr numCol="2" spcCol="360000"/>
          <a:lstStyle>
            <a:lvl1pPr>
              <a:defRPr lang="en-US" sz="1600" baseline="0" smtClean="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5" name="Text Placeholder 3"/>
          <p:cNvSpPr>
            <a:spLocks noGrp="1"/>
          </p:cNvSpPr>
          <p:nvPr>
            <p:ph type="body" sz="quarter" idx="10"/>
          </p:nvPr>
        </p:nvSpPr>
        <p:spPr>
          <a:xfrm>
            <a:off x="438804" y="345426"/>
            <a:ext cx="7373556" cy="768162"/>
          </a:xfrm>
          <a:prstGeom prst="rect">
            <a:avLst/>
          </a:prstGeom>
        </p:spPr>
        <p:txBody>
          <a:bodyPr/>
          <a:lstStyle>
            <a:lvl1pPr marL="0" indent="0">
              <a:buNone/>
              <a:defRPr sz="28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p:txBody>
      </p:sp>
    </p:spTree>
    <p:extLst>
      <p:ext uri="{BB962C8B-B14F-4D97-AF65-F5344CB8AC3E}">
        <p14:creationId xmlns:p14="http://schemas.microsoft.com/office/powerpoint/2010/main" val="16847471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age intérieur 2 colonnes">
    <p:spTree>
      <p:nvGrpSpPr>
        <p:cNvPr id="1" name=""/>
        <p:cNvGrpSpPr/>
        <p:nvPr/>
      </p:nvGrpSpPr>
      <p:grpSpPr>
        <a:xfrm>
          <a:off x="0" y="0"/>
          <a:ext cx="0" cy="0"/>
          <a:chOff x="0" y="0"/>
          <a:chExt cx="0" cy="0"/>
        </a:xfrm>
      </p:grpSpPr>
      <p:sp>
        <p:nvSpPr>
          <p:cNvPr id="5" name="TextBox 3"/>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sp>
        <p:nvSpPr>
          <p:cNvPr id="4" name="Text Placeholder 3"/>
          <p:cNvSpPr>
            <a:spLocks noGrp="1"/>
          </p:cNvSpPr>
          <p:nvPr>
            <p:ph type="body" sz="quarter" idx="10"/>
          </p:nvPr>
        </p:nvSpPr>
        <p:spPr>
          <a:xfrm>
            <a:off x="438804" y="345426"/>
            <a:ext cx="7373556" cy="768162"/>
          </a:xfrm>
          <a:prstGeom prst="rect">
            <a:avLst/>
          </a:prstGeom>
        </p:spPr>
        <p:txBody>
          <a:bodyPr/>
          <a:lstStyle>
            <a:lvl1pPr marL="0" indent="0">
              <a:buNone/>
              <a:defRPr sz="28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539750" y="1383618"/>
            <a:ext cx="3528194" cy="3348372"/>
          </a:xfrm>
          <a:prstGeom prst="rect">
            <a:avLst/>
          </a:prstGeom>
        </p:spPr>
        <p:txBody>
          <a:bodyPr numCol="1"/>
          <a:lstStyle>
            <a:lvl1pPr>
              <a:defRPr lang="en-US" sz="1600" smtClean="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3" name="Picture Placeholder 2"/>
          <p:cNvSpPr>
            <a:spLocks noGrp="1"/>
          </p:cNvSpPr>
          <p:nvPr>
            <p:ph type="pic" sz="quarter" idx="12"/>
          </p:nvPr>
        </p:nvSpPr>
        <p:spPr>
          <a:xfrm>
            <a:off x="4356100" y="1383618"/>
            <a:ext cx="4787900" cy="3347926"/>
          </a:xfrm>
          <a:prstGeom prst="rect">
            <a:avLst/>
          </a:prstGeom>
        </p:spPr>
        <p:txBody>
          <a:bodyPr/>
          <a:lstStyle>
            <a:lvl1pPr marL="0" indent="0">
              <a:buNone/>
              <a:defRPr baseline="0"/>
            </a:lvl1pPr>
          </a:lstStyle>
          <a:p>
            <a:pPr lvl="0"/>
            <a:r>
              <a:rPr lang="en-US" noProof="0"/>
              <a:t>Click icon to add picture</a:t>
            </a:r>
            <a:endParaRPr lang="fr-BE" noProof="0" dirty="0"/>
          </a:p>
        </p:txBody>
      </p:sp>
    </p:spTree>
    <p:extLst>
      <p:ext uri="{BB962C8B-B14F-4D97-AF65-F5344CB8AC3E}">
        <p14:creationId xmlns:p14="http://schemas.microsoft.com/office/powerpoint/2010/main" val="3881411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age intérieur1 colonne">
    <p:spTree>
      <p:nvGrpSpPr>
        <p:cNvPr id="1" name=""/>
        <p:cNvGrpSpPr/>
        <p:nvPr/>
      </p:nvGrpSpPr>
      <p:grpSpPr>
        <a:xfrm>
          <a:off x="0" y="0"/>
          <a:ext cx="0" cy="0"/>
          <a:chOff x="0" y="0"/>
          <a:chExt cx="0" cy="0"/>
        </a:xfrm>
      </p:grpSpPr>
      <p:sp>
        <p:nvSpPr>
          <p:cNvPr id="5" name="TextBox 3"/>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sp>
        <p:nvSpPr>
          <p:cNvPr id="4" name="Text Placeholder 3"/>
          <p:cNvSpPr>
            <a:spLocks noGrp="1"/>
          </p:cNvSpPr>
          <p:nvPr>
            <p:ph type="body" sz="quarter" idx="10"/>
          </p:nvPr>
        </p:nvSpPr>
        <p:spPr>
          <a:xfrm>
            <a:off x="438804" y="345426"/>
            <a:ext cx="7373556" cy="768162"/>
          </a:xfrm>
          <a:prstGeom prst="rect">
            <a:avLst/>
          </a:prstGeom>
        </p:spPr>
        <p:txBody>
          <a:bodyPr/>
          <a:lstStyle>
            <a:lvl1pPr marL="0" indent="0">
              <a:buNone/>
              <a:defRPr sz="28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539750" y="1383618"/>
            <a:ext cx="8352730" cy="3294366"/>
          </a:xfrm>
          <a:prstGeom prst="rect">
            <a:avLst/>
          </a:prstGeom>
        </p:spPr>
        <p:txBody>
          <a:bodyPr numCol="2" spcCol="360000"/>
          <a:lstStyle>
            <a:lvl1pPr>
              <a:defRPr lang="en-US" sz="1600" baseline="0" smtClean="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14987620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page intérieur1 colonn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sp>
        <p:nvSpPr>
          <p:cNvPr id="6" name="Text Placeholder 5"/>
          <p:cNvSpPr>
            <a:spLocks noGrp="1"/>
          </p:cNvSpPr>
          <p:nvPr>
            <p:ph type="body" sz="quarter" idx="11"/>
          </p:nvPr>
        </p:nvSpPr>
        <p:spPr>
          <a:xfrm>
            <a:off x="539750" y="1383618"/>
            <a:ext cx="8352730" cy="3348372"/>
          </a:xfrm>
          <a:prstGeom prst="rect">
            <a:avLst/>
          </a:prstGeom>
        </p:spPr>
        <p:txBody>
          <a:bodyPr numCol="2" spcCol="360000"/>
          <a:lstStyle>
            <a:lvl1pPr>
              <a:defRPr lang="en-US" sz="1600" baseline="0" smtClean="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5" name="Text Placeholder 3"/>
          <p:cNvSpPr>
            <a:spLocks noGrp="1"/>
          </p:cNvSpPr>
          <p:nvPr>
            <p:ph type="body" sz="quarter" idx="10"/>
          </p:nvPr>
        </p:nvSpPr>
        <p:spPr>
          <a:xfrm>
            <a:off x="438804" y="345426"/>
            <a:ext cx="7373556" cy="768162"/>
          </a:xfrm>
          <a:prstGeom prst="rect">
            <a:avLst/>
          </a:prstGeom>
        </p:spPr>
        <p:txBody>
          <a:bodyPr/>
          <a:lstStyle>
            <a:lvl1pPr marL="0" indent="0">
              <a:buNone/>
              <a:defRPr sz="28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p:txBody>
      </p:sp>
    </p:spTree>
    <p:extLst>
      <p:ext uri="{BB962C8B-B14F-4D97-AF65-F5344CB8AC3E}">
        <p14:creationId xmlns:p14="http://schemas.microsoft.com/office/powerpoint/2010/main" val="205685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age présentation ">
    <p:spTree>
      <p:nvGrpSpPr>
        <p:cNvPr id="1" name=""/>
        <p:cNvGrpSpPr/>
        <p:nvPr/>
      </p:nvGrpSpPr>
      <p:grpSpPr>
        <a:xfrm>
          <a:off x="0" y="0"/>
          <a:ext cx="0" cy="0"/>
          <a:chOff x="0" y="0"/>
          <a:chExt cx="0" cy="0"/>
        </a:xfrm>
      </p:grpSpPr>
      <p:cxnSp>
        <p:nvCxnSpPr>
          <p:cNvPr id="4" name="Straight Connector 3"/>
          <p:cNvCxnSpPr/>
          <p:nvPr userDrawn="1"/>
        </p:nvCxnSpPr>
        <p:spPr>
          <a:xfrm>
            <a:off x="542925" y="1220788"/>
            <a:ext cx="10477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9"/>
          <p:cNvPicPr>
            <a:picLocks noChangeAspect="1"/>
          </p:cNvPicPr>
          <p:nvPr userDrawn="1"/>
        </p:nvPicPr>
        <p:blipFill>
          <a:blip r:embed="rId2">
            <a:extLst>
              <a:ext uri="{28A0092B-C50C-407E-A947-70E740481C1C}">
                <a14:useLocalDpi xmlns:a14="http://schemas.microsoft.com/office/drawing/2010/main" val="0"/>
              </a:ext>
            </a:extLst>
          </a:blip>
          <a:srcRect l="6668" r="14732"/>
          <a:stretch>
            <a:fillRect/>
          </a:stretch>
        </p:blipFill>
        <p:spPr bwMode="auto">
          <a:xfrm>
            <a:off x="4530725" y="785813"/>
            <a:ext cx="4613275"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Placeholder 21"/>
          <p:cNvSpPr>
            <a:spLocks noGrp="1"/>
          </p:cNvSpPr>
          <p:nvPr>
            <p:ph type="body" sz="quarter" idx="11"/>
          </p:nvPr>
        </p:nvSpPr>
        <p:spPr>
          <a:xfrm>
            <a:off x="539750" y="4839892"/>
            <a:ext cx="3168650" cy="270272"/>
          </a:xfrm>
          <a:prstGeom prst="rect">
            <a:avLst/>
          </a:prstGeom>
        </p:spPr>
        <p:txBody>
          <a:bodyPr/>
          <a:lstStyle>
            <a:lvl1pPr marL="0" indent="0">
              <a:buNone/>
              <a:defRPr sz="800" baseline="0">
                <a:latin typeface="+mn-lt"/>
              </a:defRPr>
            </a:lvl1pPr>
          </a:lstStyle>
          <a:p>
            <a:pPr lvl="0"/>
            <a:r>
              <a:rPr lang="en-US"/>
              <a:t>Click to edit Master text styles</a:t>
            </a:r>
          </a:p>
        </p:txBody>
      </p:sp>
      <p:sp>
        <p:nvSpPr>
          <p:cNvPr id="5" name="Content Placeholder 16" title="Titre principale"/>
          <p:cNvSpPr>
            <a:spLocks noGrp="1"/>
          </p:cNvSpPr>
          <p:nvPr>
            <p:ph sz="quarter" idx="10"/>
          </p:nvPr>
        </p:nvSpPr>
        <p:spPr>
          <a:xfrm>
            <a:off x="441589" y="1322624"/>
            <a:ext cx="3914387" cy="2321719"/>
          </a:xfrm>
          <a:prstGeom prst="rect">
            <a:avLst/>
          </a:prstGeom>
        </p:spPr>
        <p:txBody>
          <a:bodyPr/>
          <a:lstStyle>
            <a:lvl1pPr marL="0" indent="0">
              <a:buNone/>
              <a:defRPr sz="3600" b="0" cap="all" baseline="0">
                <a:solidFill>
                  <a:schemeClr val="bg1"/>
                </a:solidFill>
                <a:latin typeface="Open Sans "/>
                <a:ea typeface="Open Sans Semibold" panose="020B0706030804020204" pitchFamily="34" charset="0"/>
                <a:cs typeface="Open Sans Semibold" panose="020B0706030804020204" pitchFamily="34" charset="0"/>
              </a:defRPr>
            </a:lvl1pPr>
          </a:lstStyle>
          <a:p>
            <a:pPr lvl="0"/>
            <a:r>
              <a:rPr lang="en-US"/>
              <a:t>Click to edit Master text styles</a:t>
            </a:r>
          </a:p>
        </p:txBody>
      </p:sp>
    </p:spTree>
    <p:extLst>
      <p:ext uri="{BB962C8B-B14F-4D97-AF65-F5344CB8AC3E}">
        <p14:creationId xmlns:p14="http://schemas.microsoft.com/office/powerpoint/2010/main" val="31357193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age intérieur 2 colonnes">
    <p:spTree>
      <p:nvGrpSpPr>
        <p:cNvPr id="1" name=""/>
        <p:cNvGrpSpPr/>
        <p:nvPr/>
      </p:nvGrpSpPr>
      <p:grpSpPr>
        <a:xfrm>
          <a:off x="0" y="0"/>
          <a:ext cx="0" cy="0"/>
          <a:chOff x="0" y="0"/>
          <a:chExt cx="0" cy="0"/>
        </a:xfrm>
      </p:grpSpPr>
      <p:sp>
        <p:nvSpPr>
          <p:cNvPr id="5" name="TextBox 3"/>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sp>
        <p:nvSpPr>
          <p:cNvPr id="4" name="Text Placeholder 3"/>
          <p:cNvSpPr>
            <a:spLocks noGrp="1"/>
          </p:cNvSpPr>
          <p:nvPr>
            <p:ph type="body" sz="quarter" idx="10"/>
          </p:nvPr>
        </p:nvSpPr>
        <p:spPr>
          <a:xfrm>
            <a:off x="438804" y="345426"/>
            <a:ext cx="7373556" cy="768162"/>
          </a:xfrm>
          <a:prstGeom prst="rect">
            <a:avLst/>
          </a:prstGeom>
        </p:spPr>
        <p:txBody>
          <a:bodyPr/>
          <a:lstStyle>
            <a:lvl1pPr marL="0" indent="0">
              <a:buNone/>
              <a:defRPr sz="28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539750" y="1383618"/>
            <a:ext cx="3528194" cy="3348372"/>
          </a:xfrm>
          <a:prstGeom prst="rect">
            <a:avLst/>
          </a:prstGeom>
        </p:spPr>
        <p:txBody>
          <a:bodyPr numCol="1"/>
          <a:lstStyle>
            <a:lvl1pPr>
              <a:defRPr lang="en-US" sz="1600" smtClean="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3" name="Picture Placeholder 2"/>
          <p:cNvSpPr>
            <a:spLocks noGrp="1"/>
          </p:cNvSpPr>
          <p:nvPr>
            <p:ph type="pic" sz="quarter" idx="12"/>
          </p:nvPr>
        </p:nvSpPr>
        <p:spPr>
          <a:xfrm>
            <a:off x="4356100" y="1383618"/>
            <a:ext cx="4787900" cy="3347926"/>
          </a:xfrm>
          <a:prstGeom prst="rect">
            <a:avLst/>
          </a:prstGeom>
        </p:spPr>
        <p:txBody>
          <a:bodyPr/>
          <a:lstStyle>
            <a:lvl1pPr marL="0" indent="0">
              <a:buNone/>
              <a:defRPr baseline="0"/>
            </a:lvl1pPr>
          </a:lstStyle>
          <a:p>
            <a:pPr lvl="0"/>
            <a:r>
              <a:rPr lang="en-US" noProof="0"/>
              <a:t>Click icon to add picture</a:t>
            </a:r>
            <a:endParaRPr lang="fr-BE" noProof="0" dirty="0"/>
          </a:p>
        </p:txBody>
      </p:sp>
    </p:spTree>
    <p:extLst>
      <p:ext uri="{BB962C8B-B14F-4D97-AF65-F5344CB8AC3E}">
        <p14:creationId xmlns:p14="http://schemas.microsoft.com/office/powerpoint/2010/main" val="21608767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age intérieur1 colonne">
    <p:spTree>
      <p:nvGrpSpPr>
        <p:cNvPr id="1" name=""/>
        <p:cNvGrpSpPr/>
        <p:nvPr/>
      </p:nvGrpSpPr>
      <p:grpSpPr>
        <a:xfrm>
          <a:off x="0" y="0"/>
          <a:ext cx="0" cy="0"/>
          <a:chOff x="0" y="0"/>
          <a:chExt cx="0" cy="0"/>
        </a:xfrm>
      </p:grpSpPr>
      <p:sp>
        <p:nvSpPr>
          <p:cNvPr id="5" name="TextBox 3"/>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sp>
        <p:nvSpPr>
          <p:cNvPr id="4" name="Text Placeholder 3"/>
          <p:cNvSpPr>
            <a:spLocks noGrp="1"/>
          </p:cNvSpPr>
          <p:nvPr>
            <p:ph type="body" sz="quarter" idx="10"/>
          </p:nvPr>
        </p:nvSpPr>
        <p:spPr>
          <a:xfrm>
            <a:off x="438804" y="345426"/>
            <a:ext cx="7373556" cy="768162"/>
          </a:xfrm>
          <a:prstGeom prst="rect">
            <a:avLst/>
          </a:prstGeom>
        </p:spPr>
        <p:txBody>
          <a:bodyPr/>
          <a:lstStyle>
            <a:lvl1pPr marL="0" indent="0">
              <a:buNone/>
              <a:defRPr sz="28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539750" y="1383618"/>
            <a:ext cx="8352730" cy="3294366"/>
          </a:xfrm>
          <a:prstGeom prst="rect">
            <a:avLst/>
          </a:prstGeom>
        </p:spPr>
        <p:txBody>
          <a:bodyPr/>
          <a:lstStyle>
            <a:lvl1pPr marL="0" indent="0">
              <a:buNone/>
              <a:defRPr sz="16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13029760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page intérieur1 colonn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sp>
        <p:nvSpPr>
          <p:cNvPr id="6" name="Text Placeholder 5"/>
          <p:cNvSpPr>
            <a:spLocks noGrp="1"/>
          </p:cNvSpPr>
          <p:nvPr>
            <p:ph type="body" sz="quarter" idx="11"/>
          </p:nvPr>
        </p:nvSpPr>
        <p:spPr>
          <a:xfrm>
            <a:off x="539750" y="1383618"/>
            <a:ext cx="8352730" cy="3348372"/>
          </a:xfrm>
          <a:prstGeom prst="rect">
            <a:avLst/>
          </a:prstGeom>
        </p:spPr>
        <p:txBody>
          <a:bodyPr numCol="2" spcCol="36000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5" name="Text Placeholder 3"/>
          <p:cNvSpPr>
            <a:spLocks noGrp="1"/>
          </p:cNvSpPr>
          <p:nvPr>
            <p:ph type="body" sz="quarter" idx="10"/>
          </p:nvPr>
        </p:nvSpPr>
        <p:spPr>
          <a:xfrm>
            <a:off x="438804" y="345426"/>
            <a:ext cx="7373556" cy="768162"/>
          </a:xfrm>
          <a:prstGeom prst="rect">
            <a:avLst/>
          </a:prstGeom>
        </p:spPr>
        <p:txBody>
          <a:bodyPr/>
          <a:lstStyle>
            <a:lvl1pPr marL="0" indent="0">
              <a:buNone/>
              <a:defRPr sz="28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p:txBody>
      </p:sp>
    </p:spTree>
    <p:extLst>
      <p:ext uri="{BB962C8B-B14F-4D97-AF65-F5344CB8AC3E}">
        <p14:creationId xmlns:p14="http://schemas.microsoft.com/office/powerpoint/2010/main" val="3022700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age intérieur 2 colonnes">
    <p:spTree>
      <p:nvGrpSpPr>
        <p:cNvPr id="1" name=""/>
        <p:cNvGrpSpPr/>
        <p:nvPr/>
      </p:nvGrpSpPr>
      <p:grpSpPr>
        <a:xfrm>
          <a:off x="0" y="0"/>
          <a:ext cx="0" cy="0"/>
          <a:chOff x="0" y="0"/>
          <a:chExt cx="0" cy="0"/>
        </a:xfrm>
      </p:grpSpPr>
      <p:sp>
        <p:nvSpPr>
          <p:cNvPr id="5" name="TextBox 3"/>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sp>
        <p:nvSpPr>
          <p:cNvPr id="4" name="Text Placeholder 3"/>
          <p:cNvSpPr>
            <a:spLocks noGrp="1"/>
          </p:cNvSpPr>
          <p:nvPr>
            <p:ph type="body" sz="quarter" idx="10"/>
          </p:nvPr>
        </p:nvSpPr>
        <p:spPr>
          <a:xfrm>
            <a:off x="438804" y="345426"/>
            <a:ext cx="7373556" cy="768162"/>
          </a:xfrm>
          <a:prstGeom prst="rect">
            <a:avLst/>
          </a:prstGeom>
        </p:spPr>
        <p:txBody>
          <a:bodyPr/>
          <a:lstStyle>
            <a:lvl1pPr marL="0" indent="0">
              <a:buNone/>
              <a:defRPr sz="2800" cap="all"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539750" y="1383618"/>
            <a:ext cx="3528194" cy="3348372"/>
          </a:xfrm>
          <a:prstGeom prst="rect">
            <a:avLst/>
          </a:prstGeom>
        </p:spPr>
        <p:txBody>
          <a:bodyPr numCol="1"/>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3" name="Picture Placeholder 2"/>
          <p:cNvSpPr>
            <a:spLocks noGrp="1"/>
          </p:cNvSpPr>
          <p:nvPr>
            <p:ph type="pic" sz="quarter" idx="12"/>
          </p:nvPr>
        </p:nvSpPr>
        <p:spPr>
          <a:xfrm>
            <a:off x="4356100" y="1383618"/>
            <a:ext cx="4787900" cy="3347926"/>
          </a:xfrm>
          <a:prstGeom prst="rect">
            <a:avLst/>
          </a:prstGeom>
        </p:spPr>
        <p:txBody>
          <a:bodyPr/>
          <a:lstStyle>
            <a:lvl1pPr marL="0" indent="0">
              <a:buNone/>
              <a:defRPr baseline="0"/>
            </a:lvl1pPr>
          </a:lstStyle>
          <a:p>
            <a:pPr lvl="0"/>
            <a:r>
              <a:rPr lang="en-US" noProof="0"/>
              <a:t>Click icon to add picture</a:t>
            </a:r>
            <a:endParaRPr lang="fr-BE" noProof="0" dirty="0"/>
          </a:p>
        </p:txBody>
      </p:sp>
    </p:spTree>
    <p:extLst>
      <p:ext uri="{BB962C8B-B14F-4D97-AF65-F5344CB8AC3E}">
        <p14:creationId xmlns:p14="http://schemas.microsoft.com/office/powerpoint/2010/main" val="324372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présentation ">
    <p:spTree>
      <p:nvGrpSpPr>
        <p:cNvPr id="1" name=""/>
        <p:cNvGrpSpPr/>
        <p:nvPr/>
      </p:nvGrpSpPr>
      <p:grpSpPr>
        <a:xfrm>
          <a:off x="0" y="0"/>
          <a:ext cx="0" cy="0"/>
          <a:chOff x="0" y="0"/>
          <a:chExt cx="0" cy="0"/>
        </a:xfrm>
      </p:grpSpPr>
      <p:cxnSp>
        <p:nvCxnSpPr>
          <p:cNvPr id="4" name="Straight Connector 3"/>
          <p:cNvCxnSpPr/>
          <p:nvPr userDrawn="1"/>
        </p:nvCxnSpPr>
        <p:spPr>
          <a:xfrm>
            <a:off x="542925" y="1220788"/>
            <a:ext cx="10477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ontent Placeholder 16" title="Titre principale"/>
          <p:cNvSpPr>
            <a:spLocks noGrp="1"/>
          </p:cNvSpPr>
          <p:nvPr>
            <p:ph sz="quarter" idx="10"/>
          </p:nvPr>
        </p:nvSpPr>
        <p:spPr>
          <a:xfrm>
            <a:off x="441589" y="1322622"/>
            <a:ext cx="6731794" cy="2321719"/>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Arial" pitchFamily="34" charset="0"/>
              <a:buNone/>
              <a:tabLst/>
              <a:defRPr sz="5400" b="0"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22" name="Text Placeholder 21"/>
          <p:cNvSpPr>
            <a:spLocks noGrp="1"/>
          </p:cNvSpPr>
          <p:nvPr>
            <p:ph type="body" sz="quarter" idx="11"/>
          </p:nvPr>
        </p:nvSpPr>
        <p:spPr>
          <a:xfrm>
            <a:off x="539750" y="4839892"/>
            <a:ext cx="3168650" cy="270272"/>
          </a:xfrm>
          <a:prstGeom prst="rect">
            <a:avLst/>
          </a:prstGeom>
        </p:spPr>
        <p:txBody>
          <a:bodyPr/>
          <a:lstStyle>
            <a:lvl1pPr marL="0" indent="0">
              <a:buNone/>
              <a:defRPr sz="800" baseline="0">
                <a:latin typeface="+mn-lt"/>
              </a:defRPr>
            </a:lvl1pPr>
          </a:lstStyle>
          <a:p>
            <a:pPr lvl="0"/>
            <a:r>
              <a:rPr lang="en-US"/>
              <a:t>Click to edit Master text styles</a:t>
            </a:r>
          </a:p>
        </p:txBody>
      </p:sp>
    </p:spTree>
    <p:extLst>
      <p:ext uri="{BB962C8B-B14F-4D97-AF65-F5344CB8AC3E}">
        <p14:creationId xmlns:p14="http://schemas.microsoft.com/office/powerpoint/2010/main" val="35341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age présentation ">
    <p:spTree>
      <p:nvGrpSpPr>
        <p:cNvPr id="1" name=""/>
        <p:cNvGrpSpPr/>
        <p:nvPr/>
      </p:nvGrpSpPr>
      <p:grpSpPr>
        <a:xfrm>
          <a:off x="0" y="0"/>
          <a:ext cx="0" cy="0"/>
          <a:chOff x="0" y="0"/>
          <a:chExt cx="0" cy="0"/>
        </a:xfrm>
      </p:grpSpPr>
      <p:cxnSp>
        <p:nvCxnSpPr>
          <p:cNvPr id="4" name="Straight Connector 3"/>
          <p:cNvCxnSpPr/>
          <p:nvPr userDrawn="1"/>
        </p:nvCxnSpPr>
        <p:spPr>
          <a:xfrm>
            <a:off x="542925" y="1220788"/>
            <a:ext cx="10477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9"/>
          <p:cNvPicPr>
            <a:picLocks noChangeAspect="1"/>
          </p:cNvPicPr>
          <p:nvPr userDrawn="1"/>
        </p:nvPicPr>
        <p:blipFill>
          <a:blip r:embed="rId2">
            <a:extLst>
              <a:ext uri="{28A0092B-C50C-407E-A947-70E740481C1C}">
                <a14:useLocalDpi xmlns:a14="http://schemas.microsoft.com/office/drawing/2010/main" val="0"/>
              </a:ext>
            </a:extLst>
          </a:blip>
          <a:srcRect l="6668" r="14732"/>
          <a:stretch>
            <a:fillRect/>
          </a:stretch>
        </p:blipFill>
        <p:spPr bwMode="auto">
          <a:xfrm>
            <a:off x="4530725" y="785813"/>
            <a:ext cx="4613275"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Placeholder 21"/>
          <p:cNvSpPr>
            <a:spLocks noGrp="1"/>
          </p:cNvSpPr>
          <p:nvPr>
            <p:ph type="body" sz="quarter" idx="11"/>
          </p:nvPr>
        </p:nvSpPr>
        <p:spPr>
          <a:xfrm>
            <a:off x="539750" y="4839892"/>
            <a:ext cx="3168650" cy="270272"/>
          </a:xfrm>
          <a:prstGeom prst="rect">
            <a:avLst/>
          </a:prstGeom>
        </p:spPr>
        <p:txBody>
          <a:bodyPr/>
          <a:lstStyle>
            <a:lvl1pPr marL="0" indent="0">
              <a:buNone/>
              <a:defRPr sz="800" baseline="0">
                <a:latin typeface="+mn-lt"/>
              </a:defRPr>
            </a:lvl1pPr>
          </a:lstStyle>
          <a:p>
            <a:pPr lvl="0"/>
            <a:r>
              <a:rPr lang="en-US"/>
              <a:t>Click to edit Master text styles</a:t>
            </a:r>
          </a:p>
        </p:txBody>
      </p:sp>
      <p:sp>
        <p:nvSpPr>
          <p:cNvPr id="5" name="Content Placeholder 16" title="Titre principale"/>
          <p:cNvSpPr>
            <a:spLocks noGrp="1"/>
          </p:cNvSpPr>
          <p:nvPr>
            <p:ph sz="quarter" idx="10"/>
          </p:nvPr>
        </p:nvSpPr>
        <p:spPr>
          <a:xfrm>
            <a:off x="441589" y="1322624"/>
            <a:ext cx="3914387" cy="2321719"/>
          </a:xfrm>
          <a:prstGeom prst="rect">
            <a:avLst/>
          </a:prstGeom>
        </p:spPr>
        <p:txBody>
          <a:bodyPr/>
          <a:lstStyle>
            <a:lvl1pPr marL="0" indent="0">
              <a:buNone/>
              <a:defRPr sz="3600" b="0" cap="all" baseline="0">
                <a:solidFill>
                  <a:schemeClr val="bg1"/>
                </a:solidFill>
                <a:latin typeface="Open Sans "/>
                <a:ea typeface="Open Sans Semibold" panose="020B0706030804020204" pitchFamily="34" charset="0"/>
                <a:cs typeface="Open Sans Semibold" panose="020B0706030804020204" pitchFamily="34" charset="0"/>
              </a:defRPr>
            </a:lvl1pPr>
          </a:lstStyle>
          <a:p>
            <a:pPr lvl="0"/>
            <a:r>
              <a:rPr lang="en-US"/>
              <a:t>Click to edit Master text styles</a:t>
            </a:r>
          </a:p>
        </p:txBody>
      </p:sp>
    </p:spTree>
    <p:extLst>
      <p:ext uri="{BB962C8B-B14F-4D97-AF65-F5344CB8AC3E}">
        <p14:creationId xmlns:p14="http://schemas.microsoft.com/office/powerpoint/2010/main" val="289713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présentation ">
    <p:spTree>
      <p:nvGrpSpPr>
        <p:cNvPr id="1" name=""/>
        <p:cNvGrpSpPr/>
        <p:nvPr/>
      </p:nvGrpSpPr>
      <p:grpSpPr>
        <a:xfrm>
          <a:off x="0" y="0"/>
          <a:ext cx="0" cy="0"/>
          <a:chOff x="0" y="0"/>
          <a:chExt cx="0" cy="0"/>
        </a:xfrm>
      </p:grpSpPr>
      <p:cxnSp>
        <p:nvCxnSpPr>
          <p:cNvPr id="4" name="Straight Connector 3"/>
          <p:cNvCxnSpPr/>
          <p:nvPr userDrawn="1"/>
        </p:nvCxnSpPr>
        <p:spPr>
          <a:xfrm>
            <a:off x="542925" y="1220788"/>
            <a:ext cx="10477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ontent Placeholder 16" title="Titre principale"/>
          <p:cNvSpPr>
            <a:spLocks noGrp="1"/>
          </p:cNvSpPr>
          <p:nvPr>
            <p:ph sz="quarter" idx="10"/>
          </p:nvPr>
        </p:nvSpPr>
        <p:spPr>
          <a:xfrm>
            <a:off x="441589" y="1322624"/>
            <a:ext cx="6731794" cy="2321719"/>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Arial" pitchFamily="34" charset="0"/>
              <a:buNone/>
              <a:tabLst/>
              <a:defRPr sz="5400" b="0"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22" name="Text Placeholder 21"/>
          <p:cNvSpPr>
            <a:spLocks noGrp="1"/>
          </p:cNvSpPr>
          <p:nvPr>
            <p:ph type="body" sz="quarter" idx="11"/>
          </p:nvPr>
        </p:nvSpPr>
        <p:spPr>
          <a:xfrm>
            <a:off x="539750" y="4839892"/>
            <a:ext cx="3168650" cy="270272"/>
          </a:xfrm>
          <a:prstGeom prst="rect">
            <a:avLst/>
          </a:prstGeom>
        </p:spPr>
        <p:txBody>
          <a:bodyPr/>
          <a:lstStyle>
            <a:lvl1pPr marL="0" indent="0">
              <a:buNone/>
              <a:defRPr sz="800" baseline="0">
                <a:latin typeface="+mn-lt"/>
              </a:defRPr>
            </a:lvl1pPr>
          </a:lstStyle>
          <a:p>
            <a:pPr lvl="0"/>
            <a:r>
              <a:rPr lang="en-US"/>
              <a:t>Click to edit Master text styles</a:t>
            </a:r>
          </a:p>
        </p:txBody>
      </p:sp>
    </p:spTree>
    <p:extLst>
      <p:ext uri="{BB962C8B-B14F-4D97-AF65-F5344CB8AC3E}">
        <p14:creationId xmlns:p14="http://schemas.microsoft.com/office/powerpoint/2010/main" val="2388064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age présentation ">
    <p:spTree>
      <p:nvGrpSpPr>
        <p:cNvPr id="1" name=""/>
        <p:cNvGrpSpPr/>
        <p:nvPr/>
      </p:nvGrpSpPr>
      <p:grpSpPr>
        <a:xfrm>
          <a:off x="0" y="0"/>
          <a:ext cx="0" cy="0"/>
          <a:chOff x="0" y="0"/>
          <a:chExt cx="0" cy="0"/>
        </a:xfrm>
      </p:grpSpPr>
      <p:cxnSp>
        <p:nvCxnSpPr>
          <p:cNvPr id="4" name="Straight Connector 3"/>
          <p:cNvCxnSpPr/>
          <p:nvPr userDrawn="1"/>
        </p:nvCxnSpPr>
        <p:spPr>
          <a:xfrm>
            <a:off x="542925" y="1220788"/>
            <a:ext cx="10477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9"/>
          <p:cNvPicPr>
            <a:picLocks noChangeAspect="1"/>
          </p:cNvPicPr>
          <p:nvPr userDrawn="1"/>
        </p:nvPicPr>
        <p:blipFill>
          <a:blip r:embed="rId2">
            <a:extLst>
              <a:ext uri="{28A0092B-C50C-407E-A947-70E740481C1C}">
                <a14:useLocalDpi xmlns:a14="http://schemas.microsoft.com/office/drawing/2010/main" val="0"/>
              </a:ext>
            </a:extLst>
          </a:blip>
          <a:srcRect l="6668" r="14732"/>
          <a:stretch>
            <a:fillRect/>
          </a:stretch>
        </p:blipFill>
        <p:spPr bwMode="auto">
          <a:xfrm>
            <a:off x="4530725" y="785813"/>
            <a:ext cx="4613275"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Placeholder 21"/>
          <p:cNvSpPr>
            <a:spLocks noGrp="1"/>
          </p:cNvSpPr>
          <p:nvPr>
            <p:ph type="body" sz="quarter" idx="11"/>
          </p:nvPr>
        </p:nvSpPr>
        <p:spPr>
          <a:xfrm>
            <a:off x="539750" y="4839892"/>
            <a:ext cx="3168650" cy="270272"/>
          </a:xfrm>
          <a:prstGeom prst="rect">
            <a:avLst/>
          </a:prstGeom>
        </p:spPr>
        <p:txBody>
          <a:bodyPr/>
          <a:lstStyle>
            <a:lvl1pPr marL="0" indent="0">
              <a:buNone/>
              <a:defRPr sz="800" baseline="0">
                <a:latin typeface="+mn-lt"/>
              </a:defRPr>
            </a:lvl1pPr>
          </a:lstStyle>
          <a:p>
            <a:pPr lvl="0"/>
            <a:r>
              <a:rPr lang="en-US"/>
              <a:t>Click to edit Master text styles</a:t>
            </a:r>
          </a:p>
        </p:txBody>
      </p:sp>
      <p:sp>
        <p:nvSpPr>
          <p:cNvPr id="5" name="Content Placeholder 16" title="Titre principale"/>
          <p:cNvSpPr>
            <a:spLocks noGrp="1"/>
          </p:cNvSpPr>
          <p:nvPr>
            <p:ph sz="quarter" idx="10"/>
          </p:nvPr>
        </p:nvSpPr>
        <p:spPr>
          <a:xfrm>
            <a:off x="441589" y="1322624"/>
            <a:ext cx="3914387" cy="2321719"/>
          </a:xfrm>
          <a:prstGeom prst="rect">
            <a:avLst/>
          </a:prstGeom>
        </p:spPr>
        <p:txBody>
          <a:bodyPr/>
          <a:lstStyle>
            <a:lvl1pPr marL="0" indent="0">
              <a:buNone/>
              <a:defRPr sz="3600" b="0" cap="all" baseline="0">
                <a:solidFill>
                  <a:schemeClr val="bg1"/>
                </a:solidFill>
                <a:latin typeface="Open Sans "/>
                <a:ea typeface="Open Sans Semibold" panose="020B0706030804020204" pitchFamily="34" charset="0"/>
                <a:cs typeface="Open Sans Semibold" panose="020B0706030804020204" pitchFamily="34" charset="0"/>
              </a:defRPr>
            </a:lvl1pPr>
          </a:lstStyle>
          <a:p>
            <a:pPr lvl="0"/>
            <a:r>
              <a:rPr lang="en-US"/>
              <a:t>Click to edit Master text styles</a:t>
            </a:r>
          </a:p>
        </p:txBody>
      </p:sp>
    </p:spTree>
    <p:extLst>
      <p:ext uri="{BB962C8B-B14F-4D97-AF65-F5344CB8AC3E}">
        <p14:creationId xmlns:p14="http://schemas.microsoft.com/office/powerpoint/2010/main" val="3882330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présentation ">
    <p:spTree>
      <p:nvGrpSpPr>
        <p:cNvPr id="1" name=""/>
        <p:cNvGrpSpPr/>
        <p:nvPr/>
      </p:nvGrpSpPr>
      <p:grpSpPr>
        <a:xfrm>
          <a:off x="0" y="0"/>
          <a:ext cx="0" cy="0"/>
          <a:chOff x="0" y="0"/>
          <a:chExt cx="0" cy="0"/>
        </a:xfrm>
      </p:grpSpPr>
      <p:cxnSp>
        <p:nvCxnSpPr>
          <p:cNvPr id="4" name="Straight Connector 3"/>
          <p:cNvCxnSpPr/>
          <p:nvPr userDrawn="1"/>
        </p:nvCxnSpPr>
        <p:spPr>
          <a:xfrm>
            <a:off x="542925" y="1220788"/>
            <a:ext cx="10477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ontent Placeholder 16" title="Titre principale"/>
          <p:cNvSpPr>
            <a:spLocks noGrp="1"/>
          </p:cNvSpPr>
          <p:nvPr>
            <p:ph sz="quarter" idx="10"/>
          </p:nvPr>
        </p:nvSpPr>
        <p:spPr>
          <a:xfrm>
            <a:off x="441589" y="1322624"/>
            <a:ext cx="6731794" cy="2321719"/>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Arial" pitchFamily="34" charset="0"/>
              <a:buNone/>
              <a:tabLst/>
              <a:defRPr sz="5400" b="0"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22" name="Text Placeholder 21"/>
          <p:cNvSpPr>
            <a:spLocks noGrp="1"/>
          </p:cNvSpPr>
          <p:nvPr>
            <p:ph type="body" sz="quarter" idx="11"/>
          </p:nvPr>
        </p:nvSpPr>
        <p:spPr>
          <a:xfrm>
            <a:off x="539750" y="4839892"/>
            <a:ext cx="3168650" cy="270272"/>
          </a:xfrm>
          <a:prstGeom prst="rect">
            <a:avLst/>
          </a:prstGeom>
        </p:spPr>
        <p:txBody>
          <a:bodyPr/>
          <a:lstStyle>
            <a:lvl1pPr marL="0" indent="0">
              <a:buNone/>
              <a:defRPr sz="800" baseline="0">
                <a:latin typeface="+mn-lt"/>
              </a:defRPr>
            </a:lvl1pPr>
          </a:lstStyle>
          <a:p>
            <a:pPr lvl="0"/>
            <a:r>
              <a:rPr lang="en-US"/>
              <a:t>Click to edit Master text styles</a:t>
            </a:r>
          </a:p>
        </p:txBody>
      </p:sp>
    </p:spTree>
    <p:extLst>
      <p:ext uri="{BB962C8B-B14F-4D97-AF65-F5344CB8AC3E}">
        <p14:creationId xmlns:p14="http://schemas.microsoft.com/office/powerpoint/2010/main" val="504860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4" Type="http://schemas.openxmlformats.org/officeDocument/2006/relationships/theme" Target="../theme/theme1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785813"/>
            <a:ext cx="9144000" cy="3946525"/>
          </a:xfrm>
          <a:prstGeom prst="rect">
            <a:avLst/>
          </a:prstGeom>
          <a:solidFill>
            <a:srgbClr val="3154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dirty="0"/>
              <a:t> </a:t>
            </a:r>
          </a:p>
        </p:txBody>
      </p:sp>
      <p:cxnSp>
        <p:nvCxnSpPr>
          <p:cNvPr id="9" name="Straight Connector 8"/>
          <p:cNvCxnSpPr/>
          <p:nvPr/>
        </p:nvCxnSpPr>
        <p:spPr>
          <a:xfrm>
            <a:off x="539750" y="808038"/>
            <a:ext cx="2663825" cy="0"/>
          </a:xfrm>
          <a:prstGeom prst="line">
            <a:avLst/>
          </a:prstGeom>
          <a:ln w="57150">
            <a:solidFill>
              <a:srgbClr val="CDA769"/>
            </a:solidFill>
          </a:ln>
        </p:spPr>
        <p:style>
          <a:lnRef idx="1">
            <a:schemeClr val="accent1"/>
          </a:lnRef>
          <a:fillRef idx="0">
            <a:schemeClr val="accent1"/>
          </a:fillRef>
          <a:effectRef idx="0">
            <a:schemeClr val="accent1"/>
          </a:effectRef>
          <a:fontRef idx="minor">
            <a:schemeClr val="tx1"/>
          </a:fontRef>
        </p:style>
      </p:cxnSp>
      <p:sp>
        <p:nvSpPr>
          <p:cNvPr id="1029" name="TextBox 12"/>
          <p:cNvSpPr txBox="1">
            <a:spLocks noChangeArrowheads="1"/>
          </p:cNvSpPr>
          <p:nvPr/>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pic>
        <p:nvPicPr>
          <p:cNvPr id="2"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9750" y="195263"/>
            <a:ext cx="18192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23" r:id="rId1"/>
    <p:sldLayoutId id="2147484024" r:id="rId2"/>
  </p:sldLayoutIdLst>
  <p:hf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Open Sans "/>
        </a:defRPr>
      </a:lvl2pPr>
      <a:lvl3pPr algn="ctr" rtl="0" eaLnBrk="1" fontAlgn="base" hangingPunct="1">
        <a:spcBef>
          <a:spcPct val="0"/>
        </a:spcBef>
        <a:spcAft>
          <a:spcPct val="0"/>
        </a:spcAft>
        <a:defRPr sz="4400">
          <a:solidFill>
            <a:schemeClr val="tx1"/>
          </a:solidFill>
          <a:latin typeface="Open Sans "/>
        </a:defRPr>
      </a:lvl3pPr>
      <a:lvl4pPr algn="ctr" rtl="0" eaLnBrk="1" fontAlgn="base" hangingPunct="1">
        <a:spcBef>
          <a:spcPct val="0"/>
        </a:spcBef>
        <a:spcAft>
          <a:spcPct val="0"/>
        </a:spcAft>
        <a:defRPr sz="4400">
          <a:solidFill>
            <a:schemeClr val="tx1"/>
          </a:solidFill>
          <a:latin typeface="Open Sans "/>
        </a:defRPr>
      </a:lvl4pPr>
      <a:lvl5pPr algn="ctr" rtl="0" eaLnBrk="1" fontAlgn="base" hangingPunct="1">
        <a:spcBef>
          <a:spcPct val="0"/>
        </a:spcBef>
        <a:spcAft>
          <a:spcPct val="0"/>
        </a:spcAft>
        <a:defRPr sz="4400">
          <a:solidFill>
            <a:schemeClr val="tx1"/>
          </a:solidFill>
          <a:latin typeface="Open Sans "/>
        </a:defRPr>
      </a:lvl5pPr>
      <a:lvl6pPr marL="457200" algn="ctr" rtl="0" eaLnBrk="1" fontAlgn="base" hangingPunct="1">
        <a:spcBef>
          <a:spcPct val="0"/>
        </a:spcBef>
        <a:spcAft>
          <a:spcPct val="0"/>
        </a:spcAft>
        <a:defRPr sz="4400">
          <a:solidFill>
            <a:schemeClr val="tx1"/>
          </a:solidFill>
          <a:latin typeface="Open Sans "/>
        </a:defRPr>
      </a:lvl6pPr>
      <a:lvl7pPr marL="914400" algn="ctr" rtl="0" eaLnBrk="1" fontAlgn="base" hangingPunct="1">
        <a:spcBef>
          <a:spcPct val="0"/>
        </a:spcBef>
        <a:spcAft>
          <a:spcPct val="0"/>
        </a:spcAft>
        <a:defRPr sz="4400">
          <a:solidFill>
            <a:schemeClr val="tx1"/>
          </a:solidFill>
          <a:latin typeface="Open Sans "/>
        </a:defRPr>
      </a:lvl7pPr>
      <a:lvl8pPr marL="1371600" algn="ctr" rtl="0" eaLnBrk="1" fontAlgn="base" hangingPunct="1">
        <a:spcBef>
          <a:spcPct val="0"/>
        </a:spcBef>
        <a:spcAft>
          <a:spcPct val="0"/>
        </a:spcAft>
        <a:defRPr sz="4400">
          <a:solidFill>
            <a:schemeClr val="tx1"/>
          </a:solidFill>
          <a:latin typeface="Open Sans "/>
        </a:defRPr>
      </a:lvl8pPr>
      <a:lvl9pPr marL="1828800" algn="ctr" rtl="0" eaLnBrk="1" fontAlgn="base" hangingPunct="1">
        <a:spcBef>
          <a:spcPct val="0"/>
        </a:spcBef>
        <a:spcAft>
          <a:spcPct val="0"/>
        </a:spcAft>
        <a:defRPr sz="4400">
          <a:solidFill>
            <a:schemeClr val="tx1"/>
          </a:solidFill>
          <a:latin typeface="Open Sans "/>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1330325"/>
          </a:xfrm>
          <a:prstGeom prst="rect">
            <a:avLst/>
          </a:prstGeom>
          <a:solidFill>
            <a:srgbClr val="3154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4" name="TextBox 3"/>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cxnSp>
        <p:nvCxnSpPr>
          <p:cNvPr id="7" name="Straight Connector 6"/>
          <p:cNvCxnSpPr/>
          <p:nvPr/>
        </p:nvCxnSpPr>
        <p:spPr>
          <a:xfrm>
            <a:off x="539750" y="20638"/>
            <a:ext cx="2663825" cy="0"/>
          </a:xfrm>
          <a:prstGeom prst="line">
            <a:avLst/>
          </a:prstGeom>
          <a:ln w="57150">
            <a:solidFill>
              <a:srgbClr val="CDA76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296863"/>
            <a:ext cx="5048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1330325"/>
          </a:xfrm>
          <a:prstGeom prst="rect">
            <a:avLst/>
          </a:prstGeom>
          <a:solidFill>
            <a:srgbClr val="9B1B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4" name="TextBox 3"/>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cxnSp>
        <p:nvCxnSpPr>
          <p:cNvPr id="7" name="Straight Connector 6"/>
          <p:cNvCxnSpPr/>
          <p:nvPr/>
        </p:nvCxnSpPr>
        <p:spPr>
          <a:xfrm>
            <a:off x="539750" y="20638"/>
            <a:ext cx="2663825" cy="0"/>
          </a:xfrm>
          <a:prstGeom prst="line">
            <a:avLst/>
          </a:prstGeom>
          <a:ln w="57150">
            <a:solidFill>
              <a:srgbClr val="CDA76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296863"/>
            <a:ext cx="5048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1330325"/>
          </a:xfrm>
          <a:prstGeom prst="rect">
            <a:avLst/>
          </a:prstGeom>
          <a:solidFill>
            <a:srgbClr val="A0AA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4" name="TextBox 3"/>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cxnSp>
        <p:nvCxnSpPr>
          <p:cNvPr id="7" name="Straight Connector 6"/>
          <p:cNvCxnSpPr/>
          <p:nvPr/>
        </p:nvCxnSpPr>
        <p:spPr>
          <a:xfrm>
            <a:off x="539750" y="20638"/>
            <a:ext cx="2663825" cy="0"/>
          </a:xfrm>
          <a:prstGeom prst="line">
            <a:avLst/>
          </a:prstGeom>
          <a:ln w="57150">
            <a:solidFill>
              <a:srgbClr val="CDA76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296863"/>
            <a:ext cx="5048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1330325"/>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4" name="TextBox 3"/>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cxnSp>
        <p:nvCxnSpPr>
          <p:cNvPr id="7" name="Straight Connector 6"/>
          <p:cNvCxnSpPr/>
          <p:nvPr/>
        </p:nvCxnSpPr>
        <p:spPr>
          <a:xfrm>
            <a:off x="539750" y="20638"/>
            <a:ext cx="2663825" cy="0"/>
          </a:xfrm>
          <a:prstGeom prst="line">
            <a:avLst/>
          </a:prstGeom>
          <a:ln w="57150">
            <a:solidFill>
              <a:srgbClr val="CDA76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296863"/>
            <a:ext cx="5048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1330325"/>
          </a:xfrm>
          <a:prstGeom prst="rect">
            <a:avLst/>
          </a:prstGeom>
          <a:solidFill>
            <a:srgbClr val="445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4" name="TextBox 3"/>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cxnSp>
        <p:nvCxnSpPr>
          <p:cNvPr id="7" name="Straight Connector 6"/>
          <p:cNvCxnSpPr/>
          <p:nvPr/>
        </p:nvCxnSpPr>
        <p:spPr>
          <a:xfrm>
            <a:off x="539750" y="20638"/>
            <a:ext cx="2663825" cy="0"/>
          </a:xfrm>
          <a:prstGeom prst="line">
            <a:avLst/>
          </a:prstGeom>
          <a:ln w="57150">
            <a:solidFill>
              <a:srgbClr val="CDA76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296863"/>
            <a:ext cx="5048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1330325"/>
          </a:xfrm>
          <a:prstGeom prst="rect">
            <a:avLst/>
          </a:prstGeom>
          <a:solidFill>
            <a:srgbClr val="230B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4" name="TextBox 3"/>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cxnSp>
        <p:nvCxnSpPr>
          <p:cNvPr id="7" name="Straight Connector 6"/>
          <p:cNvCxnSpPr/>
          <p:nvPr/>
        </p:nvCxnSpPr>
        <p:spPr>
          <a:xfrm>
            <a:off x="539750" y="20638"/>
            <a:ext cx="2663825" cy="0"/>
          </a:xfrm>
          <a:prstGeom prst="line">
            <a:avLst/>
          </a:prstGeom>
          <a:ln w="57150">
            <a:solidFill>
              <a:srgbClr val="CDA76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296863"/>
            <a:ext cx="5048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1330325"/>
          </a:xfrm>
          <a:prstGeom prst="rect">
            <a:avLst/>
          </a:prstGeom>
          <a:solidFill>
            <a:srgbClr val="A58C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4" name="TextBox 3"/>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cxnSp>
        <p:nvCxnSpPr>
          <p:cNvPr id="7" name="Straight Connector 6"/>
          <p:cNvCxnSpPr/>
          <p:nvPr/>
        </p:nvCxnSpPr>
        <p:spPr>
          <a:xfrm>
            <a:off x="539750" y="20638"/>
            <a:ext cx="2663825" cy="0"/>
          </a:xfrm>
          <a:prstGeom prst="line">
            <a:avLst/>
          </a:prstGeom>
          <a:ln w="57150">
            <a:solidFill>
              <a:srgbClr val="CDA76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296863"/>
            <a:ext cx="5048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1330325"/>
          </a:xfrm>
          <a:prstGeom prst="rect">
            <a:avLst/>
          </a:prstGeom>
          <a:solidFill>
            <a:srgbClr val="684F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4" name="TextBox 3"/>
          <p:cNvSpPr txBox="1">
            <a:spLocks noChangeArrowheads="1"/>
          </p:cNvSpPr>
          <p:nvPr userDrawn="1"/>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cxnSp>
        <p:nvCxnSpPr>
          <p:cNvPr id="7" name="Straight Connector 6"/>
          <p:cNvCxnSpPr/>
          <p:nvPr/>
        </p:nvCxnSpPr>
        <p:spPr>
          <a:xfrm>
            <a:off x="539750" y="20638"/>
            <a:ext cx="2663825" cy="0"/>
          </a:xfrm>
          <a:prstGeom prst="line">
            <a:avLst/>
          </a:prstGeom>
          <a:ln w="57150">
            <a:solidFill>
              <a:srgbClr val="CDA76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296863"/>
            <a:ext cx="5048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785813"/>
            <a:ext cx="9144000" cy="3946525"/>
          </a:xfrm>
          <a:prstGeom prst="rect">
            <a:avLst/>
          </a:prstGeom>
          <a:solidFill>
            <a:srgbClr val="9D19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cxnSp>
        <p:nvCxnSpPr>
          <p:cNvPr id="9" name="Straight Connector 8"/>
          <p:cNvCxnSpPr/>
          <p:nvPr/>
        </p:nvCxnSpPr>
        <p:spPr>
          <a:xfrm>
            <a:off x="539750" y="808038"/>
            <a:ext cx="2663825" cy="0"/>
          </a:xfrm>
          <a:prstGeom prst="line">
            <a:avLst/>
          </a:prstGeom>
          <a:ln w="57150">
            <a:solidFill>
              <a:srgbClr val="CDA769"/>
            </a:solidFill>
          </a:ln>
        </p:spPr>
        <p:style>
          <a:lnRef idx="1">
            <a:schemeClr val="accent1"/>
          </a:lnRef>
          <a:fillRef idx="0">
            <a:schemeClr val="accent1"/>
          </a:fillRef>
          <a:effectRef idx="0">
            <a:schemeClr val="accent1"/>
          </a:effectRef>
          <a:fontRef idx="minor">
            <a:schemeClr val="tx1"/>
          </a:fontRef>
        </p:style>
      </p:cxnSp>
      <p:sp>
        <p:nvSpPr>
          <p:cNvPr id="2053" name="TextBox 12"/>
          <p:cNvSpPr txBox="1">
            <a:spLocks noChangeArrowheads="1"/>
          </p:cNvSpPr>
          <p:nvPr/>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pic>
        <p:nvPicPr>
          <p:cNvPr id="2"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9750" y="195263"/>
            <a:ext cx="18192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25" r:id="rId1"/>
    <p:sldLayoutId id="2147484026" r:id="rId2"/>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Open Sans "/>
        </a:defRPr>
      </a:lvl2pPr>
      <a:lvl3pPr algn="ctr" rtl="0" eaLnBrk="0" fontAlgn="base" hangingPunct="0">
        <a:spcBef>
          <a:spcPct val="0"/>
        </a:spcBef>
        <a:spcAft>
          <a:spcPct val="0"/>
        </a:spcAft>
        <a:defRPr sz="4400">
          <a:solidFill>
            <a:schemeClr val="tx1"/>
          </a:solidFill>
          <a:latin typeface="Open Sans "/>
        </a:defRPr>
      </a:lvl3pPr>
      <a:lvl4pPr algn="ctr" rtl="0" eaLnBrk="0" fontAlgn="base" hangingPunct="0">
        <a:spcBef>
          <a:spcPct val="0"/>
        </a:spcBef>
        <a:spcAft>
          <a:spcPct val="0"/>
        </a:spcAft>
        <a:defRPr sz="4400">
          <a:solidFill>
            <a:schemeClr val="tx1"/>
          </a:solidFill>
          <a:latin typeface="Open Sans "/>
        </a:defRPr>
      </a:lvl4pPr>
      <a:lvl5pPr algn="ctr" rtl="0" eaLnBrk="0" fontAlgn="base" hangingPunct="0">
        <a:spcBef>
          <a:spcPct val="0"/>
        </a:spcBef>
        <a:spcAft>
          <a:spcPct val="0"/>
        </a:spcAft>
        <a:defRPr sz="4400">
          <a:solidFill>
            <a:schemeClr val="tx1"/>
          </a:solidFill>
          <a:latin typeface="Open Sans "/>
        </a:defRPr>
      </a:lvl5pPr>
      <a:lvl6pPr marL="457200" algn="ctr" rtl="0" fontAlgn="base">
        <a:spcBef>
          <a:spcPct val="0"/>
        </a:spcBef>
        <a:spcAft>
          <a:spcPct val="0"/>
        </a:spcAft>
        <a:defRPr sz="4400">
          <a:solidFill>
            <a:schemeClr val="tx1"/>
          </a:solidFill>
          <a:latin typeface="Open Sans "/>
        </a:defRPr>
      </a:lvl6pPr>
      <a:lvl7pPr marL="914400" algn="ctr" rtl="0" fontAlgn="base">
        <a:spcBef>
          <a:spcPct val="0"/>
        </a:spcBef>
        <a:spcAft>
          <a:spcPct val="0"/>
        </a:spcAft>
        <a:defRPr sz="4400">
          <a:solidFill>
            <a:schemeClr val="tx1"/>
          </a:solidFill>
          <a:latin typeface="Open Sans "/>
        </a:defRPr>
      </a:lvl7pPr>
      <a:lvl8pPr marL="1371600" algn="ctr" rtl="0" fontAlgn="base">
        <a:spcBef>
          <a:spcPct val="0"/>
        </a:spcBef>
        <a:spcAft>
          <a:spcPct val="0"/>
        </a:spcAft>
        <a:defRPr sz="4400">
          <a:solidFill>
            <a:schemeClr val="tx1"/>
          </a:solidFill>
          <a:latin typeface="Open Sans "/>
        </a:defRPr>
      </a:lvl8pPr>
      <a:lvl9pPr marL="1828800" algn="ctr" rtl="0" fontAlgn="base">
        <a:spcBef>
          <a:spcPct val="0"/>
        </a:spcBef>
        <a:spcAft>
          <a:spcPct val="0"/>
        </a:spcAft>
        <a:defRPr sz="4400">
          <a:solidFill>
            <a:schemeClr val="tx1"/>
          </a:solidFill>
          <a:latin typeface="Open Sans "/>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785813"/>
            <a:ext cx="9144000" cy="3946525"/>
          </a:xfrm>
          <a:prstGeom prst="rect">
            <a:avLst/>
          </a:prstGeom>
          <a:solidFill>
            <a:srgbClr val="A0AA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cxnSp>
        <p:nvCxnSpPr>
          <p:cNvPr id="9" name="Straight Connector 8"/>
          <p:cNvCxnSpPr/>
          <p:nvPr/>
        </p:nvCxnSpPr>
        <p:spPr>
          <a:xfrm>
            <a:off x="539750" y="808038"/>
            <a:ext cx="2663825" cy="0"/>
          </a:xfrm>
          <a:prstGeom prst="line">
            <a:avLst/>
          </a:prstGeom>
          <a:ln w="57150">
            <a:solidFill>
              <a:srgbClr val="CDA769"/>
            </a:solidFill>
          </a:ln>
        </p:spPr>
        <p:style>
          <a:lnRef idx="1">
            <a:schemeClr val="accent1"/>
          </a:lnRef>
          <a:fillRef idx="0">
            <a:schemeClr val="accent1"/>
          </a:fillRef>
          <a:effectRef idx="0">
            <a:schemeClr val="accent1"/>
          </a:effectRef>
          <a:fontRef idx="minor">
            <a:schemeClr val="tx1"/>
          </a:fontRef>
        </p:style>
      </p:cxnSp>
      <p:sp>
        <p:nvSpPr>
          <p:cNvPr id="4101" name="TextBox 12"/>
          <p:cNvSpPr txBox="1">
            <a:spLocks noChangeArrowheads="1"/>
          </p:cNvSpPr>
          <p:nvPr/>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pic>
        <p:nvPicPr>
          <p:cNvPr id="3077"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9750" y="195263"/>
            <a:ext cx="18192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27" r:id="rId1"/>
    <p:sldLayoutId id="2147484028" r:id="rId2"/>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Open Sans "/>
        </a:defRPr>
      </a:lvl2pPr>
      <a:lvl3pPr algn="ctr" rtl="0" eaLnBrk="0" fontAlgn="base" hangingPunct="0">
        <a:spcBef>
          <a:spcPct val="0"/>
        </a:spcBef>
        <a:spcAft>
          <a:spcPct val="0"/>
        </a:spcAft>
        <a:defRPr sz="4400">
          <a:solidFill>
            <a:schemeClr val="tx1"/>
          </a:solidFill>
          <a:latin typeface="Open Sans "/>
        </a:defRPr>
      </a:lvl3pPr>
      <a:lvl4pPr algn="ctr" rtl="0" eaLnBrk="0" fontAlgn="base" hangingPunct="0">
        <a:spcBef>
          <a:spcPct val="0"/>
        </a:spcBef>
        <a:spcAft>
          <a:spcPct val="0"/>
        </a:spcAft>
        <a:defRPr sz="4400">
          <a:solidFill>
            <a:schemeClr val="tx1"/>
          </a:solidFill>
          <a:latin typeface="Open Sans "/>
        </a:defRPr>
      </a:lvl4pPr>
      <a:lvl5pPr algn="ctr" rtl="0" eaLnBrk="0" fontAlgn="base" hangingPunct="0">
        <a:spcBef>
          <a:spcPct val="0"/>
        </a:spcBef>
        <a:spcAft>
          <a:spcPct val="0"/>
        </a:spcAft>
        <a:defRPr sz="4400">
          <a:solidFill>
            <a:schemeClr val="tx1"/>
          </a:solidFill>
          <a:latin typeface="Open Sans "/>
        </a:defRPr>
      </a:lvl5pPr>
      <a:lvl6pPr marL="457200" algn="ctr" rtl="0" fontAlgn="base">
        <a:spcBef>
          <a:spcPct val="0"/>
        </a:spcBef>
        <a:spcAft>
          <a:spcPct val="0"/>
        </a:spcAft>
        <a:defRPr sz="4400">
          <a:solidFill>
            <a:schemeClr val="tx1"/>
          </a:solidFill>
          <a:latin typeface="Open Sans "/>
        </a:defRPr>
      </a:lvl6pPr>
      <a:lvl7pPr marL="914400" algn="ctr" rtl="0" fontAlgn="base">
        <a:spcBef>
          <a:spcPct val="0"/>
        </a:spcBef>
        <a:spcAft>
          <a:spcPct val="0"/>
        </a:spcAft>
        <a:defRPr sz="4400">
          <a:solidFill>
            <a:schemeClr val="tx1"/>
          </a:solidFill>
          <a:latin typeface="Open Sans "/>
        </a:defRPr>
      </a:lvl7pPr>
      <a:lvl8pPr marL="1371600" algn="ctr" rtl="0" fontAlgn="base">
        <a:spcBef>
          <a:spcPct val="0"/>
        </a:spcBef>
        <a:spcAft>
          <a:spcPct val="0"/>
        </a:spcAft>
        <a:defRPr sz="4400">
          <a:solidFill>
            <a:schemeClr val="tx1"/>
          </a:solidFill>
          <a:latin typeface="Open Sans "/>
        </a:defRPr>
      </a:lvl8pPr>
      <a:lvl9pPr marL="1828800" algn="ctr" rtl="0" fontAlgn="base">
        <a:spcBef>
          <a:spcPct val="0"/>
        </a:spcBef>
        <a:spcAft>
          <a:spcPct val="0"/>
        </a:spcAft>
        <a:defRPr sz="4400">
          <a:solidFill>
            <a:schemeClr val="tx1"/>
          </a:solidFill>
          <a:latin typeface="Open Sans "/>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785813"/>
            <a:ext cx="9144000" cy="3946525"/>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cxnSp>
        <p:nvCxnSpPr>
          <p:cNvPr id="9" name="Straight Connector 8"/>
          <p:cNvCxnSpPr/>
          <p:nvPr/>
        </p:nvCxnSpPr>
        <p:spPr>
          <a:xfrm>
            <a:off x="539750" y="808038"/>
            <a:ext cx="2663825" cy="0"/>
          </a:xfrm>
          <a:prstGeom prst="line">
            <a:avLst/>
          </a:prstGeom>
          <a:ln w="57150">
            <a:solidFill>
              <a:srgbClr val="CDA769"/>
            </a:solidFill>
          </a:ln>
        </p:spPr>
        <p:style>
          <a:lnRef idx="1">
            <a:schemeClr val="accent1"/>
          </a:lnRef>
          <a:fillRef idx="0">
            <a:schemeClr val="accent1"/>
          </a:fillRef>
          <a:effectRef idx="0">
            <a:schemeClr val="accent1"/>
          </a:effectRef>
          <a:fontRef idx="minor">
            <a:schemeClr val="tx1"/>
          </a:fontRef>
        </p:style>
      </p:cxnSp>
      <p:sp>
        <p:nvSpPr>
          <p:cNvPr id="4101" name="TextBox 12"/>
          <p:cNvSpPr txBox="1">
            <a:spLocks noChangeArrowheads="1"/>
          </p:cNvSpPr>
          <p:nvPr/>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pic>
        <p:nvPicPr>
          <p:cNvPr id="2"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9750" y="195263"/>
            <a:ext cx="18192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29" r:id="rId1"/>
    <p:sldLayoutId id="2147484030" r:id="rId2"/>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Open Sans "/>
        </a:defRPr>
      </a:lvl2pPr>
      <a:lvl3pPr algn="ctr" rtl="0" eaLnBrk="0" fontAlgn="base" hangingPunct="0">
        <a:spcBef>
          <a:spcPct val="0"/>
        </a:spcBef>
        <a:spcAft>
          <a:spcPct val="0"/>
        </a:spcAft>
        <a:defRPr sz="4400">
          <a:solidFill>
            <a:schemeClr val="tx1"/>
          </a:solidFill>
          <a:latin typeface="Open Sans "/>
        </a:defRPr>
      </a:lvl3pPr>
      <a:lvl4pPr algn="ctr" rtl="0" eaLnBrk="0" fontAlgn="base" hangingPunct="0">
        <a:spcBef>
          <a:spcPct val="0"/>
        </a:spcBef>
        <a:spcAft>
          <a:spcPct val="0"/>
        </a:spcAft>
        <a:defRPr sz="4400">
          <a:solidFill>
            <a:schemeClr val="tx1"/>
          </a:solidFill>
          <a:latin typeface="Open Sans "/>
        </a:defRPr>
      </a:lvl4pPr>
      <a:lvl5pPr algn="ctr" rtl="0" eaLnBrk="0" fontAlgn="base" hangingPunct="0">
        <a:spcBef>
          <a:spcPct val="0"/>
        </a:spcBef>
        <a:spcAft>
          <a:spcPct val="0"/>
        </a:spcAft>
        <a:defRPr sz="4400">
          <a:solidFill>
            <a:schemeClr val="tx1"/>
          </a:solidFill>
          <a:latin typeface="Open Sans "/>
        </a:defRPr>
      </a:lvl5pPr>
      <a:lvl6pPr marL="457200" algn="ctr" rtl="0" fontAlgn="base">
        <a:spcBef>
          <a:spcPct val="0"/>
        </a:spcBef>
        <a:spcAft>
          <a:spcPct val="0"/>
        </a:spcAft>
        <a:defRPr sz="4400">
          <a:solidFill>
            <a:schemeClr val="tx1"/>
          </a:solidFill>
          <a:latin typeface="Open Sans "/>
        </a:defRPr>
      </a:lvl6pPr>
      <a:lvl7pPr marL="914400" algn="ctr" rtl="0" fontAlgn="base">
        <a:spcBef>
          <a:spcPct val="0"/>
        </a:spcBef>
        <a:spcAft>
          <a:spcPct val="0"/>
        </a:spcAft>
        <a:defRPr sz="4400">
          <a:solidFill>
            <a:schemeClr val="tx1"/>
          </a:solidFill>
          <a:latin typeface="Open Sans "/>
        </a:defRPr>
      </a:lvl7pPr>
      <a:lvl8pPr marL="1371600" algn="ctr" rtl="0" fontAlgn="base">
        <a:spcBef>
          <a:spcPct val="0"/>
        </a:spcBef>
        <a:spcAft>
          <a:spcPct val="0"/>
        </a:spcAft>
        <a:defRPr sz="4400">
          <a:solidFill>
            <a:schemeClr val="tx1"/>
          </a:solidFill>
          <a:latin typeface="Open Sans "/>
        </a:defRPr>
      </a:lvl8pPr>
      <a:lvl9pPr marL="1828800" algn="ctr" rtl="0" fontAlgn="base">
        <a:spcBef>
          <a:spcPct val="0"/>
        </a:spcBef>
        <a:spcAft>
          <a:spcPct val="0"/>
        </a:spcAft>
        <a:defRPr sz="4400">
          <a:solidFill>
            <a:schemeClr val="tx1"/>
          </a:solidFill>
          <a:latin typeface="Open Sans "/>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785813"/>
            <a:ext cx="9144000" cy="3946525"/>
          </a:xfrm>
          <a:prstGeom prst="rect">
            <a:avLst/>
          </a:prstGeom>
          <a:solidFill>
            <a:srgbClr val="4451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cxnSp>
        <p:nvCxnSpPr>
          <p:cNvPr id="9" name="Straight Connector 8"/>
          <p:cNvCxnSpPr/>
          <p:nvPr/>
        </p:nvCxnSpPr>
        <p:spPr>
          <a:xfrm>
            <a:off x="539750" y="808038"/>
            <a:ext cx="2663825" cy="0"/>
          </a:xfrm>
          <a:prstGeom prst="line">
            <a:avLst/>
          </a:prstGeom>
          <a:ln w="57150">
            <a:solidFill>
              <a:srgbClr val="CDA769"/>
            </a:solidFill>
          </a:ln>
        </p:spPr>
        <p:style>
          <a:lnRef idx="1">
            <a:schemeClr val="accent1"/>
          </a:lnRef>
          <a:fillRef idx="0">
            <a:schemeClr val="accent1"/>
          </a:fillRef>
          <a:effectRef idx="0">
            <a:schemeClr val="accent1"/>
          </a:effectRef>
          <a:fontRef idx="minor">
            <a:schemeClr val="tx1"/>
          </a:fontRef>
        </p:style>
      </p:cxnSp>
      <p:sp>
        <p:nvSpPr>
          <p:cNvPr id="3077" name="TextBox 12"/>
          <p:cNvSpPr txBox="1">
            <a:spLocks noChangeArrowheads="1"/>
          </p:cNvSpPr>
          <p:nvPr/>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pic>
        <p:nvPicPr>
          <p:cNvPr id="5125"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9750" y="195263"/>
            <a:ext cx="18192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31" r:id="rId1"/>
    <p:sldLayoutId id="2147484032" r:id="rId2"/>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Open Sans "/>
        </a:defRPr>
      </a:lvl2pPr>
      <a:lvl3pPr algn="ctr" rtl="0" eaLnBrk="0" fontAlgn="base" hangingPunct="0">
        <a:spcBef>
          <a:spcPct val="0"/>
        </a:spcBef>
        <a:spcAft>
          <a:spcPct val="0"/>
        </a:spcAft>
        <a:defRPr sz="4400">
          <a:solidFill>
            <a:schemeClr val="tx1"/>
          </a:solidFill>
          <a:latin typeface="Open Sans "/>
        </a:defRPr>
      </a:lvl3pPr>
      <a:lvl4pPr algn="ctr" rtl="0" eaLnBrk="0" fontAlgn="base" hangingPunct="0">
        <a:spcBef>
          <a:spcPct val="0"/>
        </a:spcBef>
        <a:spcAft>
          <a:spcPct val="0"/>
        </a:spcAft>
        <a:defRPr sz="4400">
          <a:solidFill>
            <a:schemeClr val="tx1"/>
          </a:solidFill>
          <a:latin typeface="Open Sans "/>
        </a:defRPr>
      </a:lvl4pPr>
      <a:lvl5pPr algn="ctr" rtl="0" eaLnBrk="0" fontAlgn="base" hangingPunct="0">
        <a:spcBef>
          <a:spcPct val="0"/>
        </a:spcBef>
        <a:spcAft>
          <a:spcPct val="0"/>
        </a:spcAft>
        <a:defRPr sz="4400">
          <a:solidFill>
            <a:schemeClr val="tx1"/>
          </a:solidFill>
          <a:latin typeface="Open Sans "/>
        </a:defRPr>
      </a:lvl5pPr>
      <a:lvl6pPr marL="457200" algn="ctr" rtl="0" fontAlgn="base">
        <a:spcBef>
          <a:spcPct val="0"/>
        </a:spcBef>
        <a:spcAft>
          <a:spcPct val="0"/>
        </a:spcAft>
        <a:defRPr sz="4400">
          <a:solidFill>
            <a:schemeClr val="tx1"/>
          </a:solidFill>
          <a:latin typeface="Open Sans "/>
        </a:defRPr>
      </a:lvl6pPr>
      <a:lvl7pPr marL="914400" algn="ctr" rtl="0" fontAlgn="base">
        <a:spcBef>
          <a:spcPct val="0"/>
        </a:spcBef>
        <a:spcAft>
          <a:spcPct val="0"/>
        </a:spcAft>
        <a:defRPr sz="4400">
          <a:solidFill>
            <a:schemeClr val="tx1"/>
          </a:solidFill>
          <a:latin typeface="Open Sans "/>
        </a:defRPr>
      </a:lvl7pPr>
      <a:lvl8pPr marL="1371600" algn="ctr" rtl="0" fontAlgn="base">
        <a:spcBef>
          <a:spcPct val="0"/>
        </a:spcBef>
        <a:spcAft>
          <a:spcPct val="0"/>
        </a:spcAft>
        <a:defRPr sz="4400">
          <a:solidFill>
            <a:schemeClr val="tx1"/>
          </a:solidFill>
          <a:latin typeface="Open Sans "/>
        </a:defRPr>
      </a:lvl8pPr>
      <a:lvl9pPr marL="1828800" algn="ctr" rtl="0" fontAlgn="base">
        <a:spcBef>
          <a:spcPct val="0"/>
        </a:spcBef>
        <a:spcAft>
          <a:spcPct val="0"/>
        </a:spcAft>
        <a:defRPr sz="4400">
          <a:solidFill>
            <a:schemeClr val="tx1"/>
          </a:solidFill>
          <a:latin typeface="Open Sans "/>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785813"/>
            <a:ext cx="9144000" cy="3946525"/>
          </a:xfrm>
          <a:prstGeom prst="rect">
            <a:avLst/>
          </a:prstGeom>
          <a:solidFill>
            <a:srgbClr val="230B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cxnSp>
        <p:nvCxnSpPr>
          <p:cNvPr id="9" name="Straight Connector 8"/>
          <p:cNvCxnSpPr/>
          <p:nvPr/>
        </p:nvCxnSpPr>
        <p:spPr>
          <a:xfrm>
            <a:off x="539750" y="808038"/>
            <a:ext cx="2663825" cy="0"/>
          </a:xfrm>
          <a:prstGeom prst="line">
            <a:avLst/>
          </a:prstGeom>
          <a:ln w="57150">
            <a:solidFill>
              <a:srgbClr val="CDA769"/>
            </a:solidFill>
          </a:ln>
        </p:spPr>
        <p:style>
          <a:lnRef idx="1">
            <a:schemeClr val="accent1"/>
          </a:lnRef>
          <a:fillRef idx="0">
            <a:schemeClr val="accent1"/>
          </a:fillRef>
          <a:effectRef idx="0">
            <a:schemeClr val="accent1"/>
          </a:effectRef>
          <a:fontRef idx="minor">
            <a:schemeClr val="tx1"/>
          </a:fontRef>
        </p:style>
      </p:cxnSp>
      <p:sp>
        <p:nvSpPr>
          <p:cNvPr id="5125" name="TextBox 12"/>
          <p:cNvSpPr txBox="1">
            <a:spLocks noChangeArrowheads="1"/>
          </p:cNvSpPr>
          <p:nvPr/>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pic>
        <p:nvPicPr>
          <p:cNvPr id="6149"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9750" y="195263"/>
            <a:ext cx="18192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33" r:id="rId1"/>
    <p:sldLayoutId id="2147484034" r:id="rId2"/>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Open Sans "/>
        </a:defRPr>
      </a:lvl2pPr>
      <a:lvl3pPr algn="ctr" rtl="0" eaLnBrk="0" fontAlgn="base" hangingPunct="0">
        <a:spcBef>
          <a:spcPct val="0"/>
        </a:spcBef>
        <a:spcAft>
          <a:spcPct val="0"/>
        </a:spcAft>
        <a:defRPr sz="4400">
          <a:solidFill>
            <a:schemeClr val="tx1"/>
          </a:solidFill>
          <a:latin typeface="Open Sans "/>
        </a:defRPr>
      </a:lvl3pPr>
      <a:lvl4pPr algn="ctr" rtl="0" eaLnBrk="0" fontAlgn="base" hangingPunct="0">
        <a:spcBef>
          <a:spcPct val="0"/>
        </a:spcBef>
        <a:spcAft>
          <a:spcPct val="0"/>
        </a:spcAft>
        <a:defRPr sz="4400">
          <a:solidFill>
            <a:schemeClr val="tx1"/>
          </a:solidFill>
          <a:latin typeface="Open Sans "/>
        </a:defRPr>
      </a:lvl4pPr>
      <a:lvl5pPr algn="ctr" rtl="0" eaLnBrk="0" fontAlgn="base" hangingPunct="0">
        <a:spcBef>
          <a:spcPct val="0"/>
        </a:spcBef>
        <a:spcAft>
          <a:spcPct val="0"/>
        </a:spcAft>
        <a:defRPr sz="4400">
          <a:solidFill>
            <a:schemeClr val="tx1"/>
          </a:solidFill>
          <a:latin typeface="Open Sans "/>
        </a:defRPr>
      </a:lvl5pPr>
      <a:lvl6pPr marL="457200" algn="ctr" rtl="0" fontAlgn="base">
        <a:spcBef>
          <a:spcPct val="0"/>
        </a:spcBef>
        <a:spcAft>
          <a:spcPct val="0"/>
        </a:spcAft>
        <a:defRPr sz="4400">
          <a:solidFill>
            <a:schemeClr val="tx1"/>
          </a:solidFill>
          <a:latin typeface="Open Sans "/>
        </a:defRPr>
      </a:lvl6pPr>
      <a:lvl7pPr marL="914400" algn="ctr" rtl="0" fontAlgn="base">
        <a:spcBef>
          <a:spcPct val="0"/>
        </a:spcBef>
        <a:spcAft>
          <a:spcPct val="0"/>
        </a:spcAft>
        <a:defRPr sz="4400">
          <a:solidFill>
            <a:schemeClr val="tx1"/>
          </a:solidFill>
          <a:latin typeface="Open Sans "/>
        </a:defRPr>
      </a:lvl7pPr>
      <a:lvl8pPr marL="1371600" algn="ctr" rtl="0" fontAlgn="base">
        <a:spcBef>
          <a:spcPct val="0"/>
        </a:spcBef>
        <a:spcAft>
          <a:spcPct val="0"/>
        </a:spcAft>
        <a:defRPr sz="4400">
          <a:solidFill>
            <a:schemeClr val="tx1"/>
          </a:solidFill>
          <a:latin typeface="Open Sans "/>
        </a:defRPr>
      </a:lvl8pPr>
      <a:lvl9pPr marL="1828800" algn="ctr" rtl="0" fontAlgn="base">
        <a:spcBef>
          <a:spcPct val="0"/>
        </a:spcBef>
        <a:spcAft>
          <a:spcPct val="0"/>
        </a:spcAft>
        <a:defRPr sz="4400">
          <a:solidFill>
            <a:schemeClr val="tx1"/>
          </a:solidFill>
          <a:latin typeface="Open Sans "/>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785813"/>
            <a:ext cx="9144000" cy="3946525"/>
          </a:xfrm>
          <a:prstGeom prst="rect">
            <a:avLst/>
          </a:prstGeom>
          <a:solidFill>
            <a:srgbClr val="A58C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cxnSp>
        <p:nvCxnSpPr>
          <p:cNvPr id="9" name="Straight Connector 8"/>
          <p:cNvCxnSpPr/>
          <p:nvPr/>
        </p:nvCxnSpPr>
        <p:spPr>
          <a:xfrm>
            <a:off x="539750" y="808038"/>
            <a:ext cx="2663825" cy="0"/>
          </a:xfrm>
          <a:prstGeom prst="line">
            <a:avLst/>
          </a:prstGeom>
          <a:ln w="57150">
            <a:solidFill>
              <a:srgbClr val="CDA769"/>
            </a:solidFill>
          </a:ln>
        </p:spPr>
        <p:style>
          <a:lnRef idx="1">
            <a:schemeClr val="accent1"/>
          </a:lnRef>
          <a:fillRef idx="0">
            <a:schemeClr val="accent1"/>
          </a:fillRef>
          <a:effectRef idx="0">
            <a:schemeClr val="accent1"/>
          </a:effectRef>
          <a:fontRef idx="minor">
            <a:schemeClr val="tx1"/>
          </a:fontRef>
        </p:style>
      </p:cxnSp>
      <p:sp>
        <p:nvSpPr>
          <p:cNvPr id="6149" name="TextBox 12"/>
          <p:cNvSpPr txBox="1">
            <a:spLocks noChangeArrowheads="1"/>
          </p:cNvSpPr>
          <p:nvPr/>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pic>
        <p:nvPicPr>
          <p:cNvPr id="7173"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9750" y="195263"/>
            <a:ext cx="18192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35" r:id="rId1"/>
    <p:sldLayoutId id="2147484036" r:id="rId2"/>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Open Sans "/>
        </a:defRPr>
      </a:lvl2pPr>
      <a:lvl3pPr algn="ctr" rtl="0" eaLnBrk="0" fontAlgn="base" hangingPunct="0">
        <a:spcBef>
          <a:spcPct val="0"/>
        </a:spcBef>
        <a:spcAft>
          <a:spcPct val="0"/>
        </a:spcAft>
        <a:defRPr sz="4400">
          <a:solidFill>
            <a:schemeClr val="tx1"/>
          </a:solidFill>
          <a:latin typeface="Open Sans "/>
        </a:defRPr>
      </a:lvl3pPr>
      <a:lvl4pPr algn="ctr" rtl="0" eaLnBrk="0" fontAlgn="base" hangingPunct="0">
        <a:spcBef>
          <a:spcPct val="0"/>
        </a:spcBef>
        <a:spcAft>
          <a:spcPct val="0"/>
        </a:spcAft>
        <a:defRPr sz="4400">
          <a:solidFill>
            <a:schemeClr val="tx1"/>
          </a:solidFill>
          <a:latin typeface="Open Sans "/>
        </a:defRPr>
      </a:lvl4pPr>
      <a:lvl5pPr algn="ctr" rtl="0" eaLnBrk="0" fontAlgn="base" hangingPunct="0">
        <a:spcBef>
          <a:spcPct val="0"/>
        </a:spcBef>
        <a:spcAft>
          <a:spcPct val="0"/>
        </a:spcAft>
        <a:defRPr sz="4400">
          <a:solidFill>
            <a:schemeClr val="tx1"/>
          </a:solidFill>
          <a:latin typeface="Open Sans "/>
        </a:defRPr>
      </a:lvl5pPr>
      <a:lvl6pPr marL="457200" algn="ctr" rtl="0" fontAlgn="base">
        <a:spcBef>
          <a:spcPct val="0"/>
        </a:spcBef>
        <a:spcAft>
          <a:spcPct val="0"/>
        </a:spcAft>
        <a:defRPr sz="4400">
          <a:solidFill>
            <a:schemeClr val="tx1"/>
          </a:solidFill>
          <a:latin typeface="Open Sans "/>
        </a:defRPr>
      </a:lvl6pPr>
      <a:lvl7pPr marL="914400" algn="ctr" rtl="0" fontAlgn="base">
        <a:spcBef>
          <a:spcPct val="0"/>
        </a:spcBef>
        <a:spcAft>
          <a:spcPct val="0"/>
        </a:spcAft>
        <a:defRPr sz="4400">
          <a:solidFill>
            <a:schemeClr val="tx1"/>
          </a:solidFill>
          <a:latin typeface="Open Sans "/>
        </a:defRPr>
      </a:lvl7pPr>
      <a:lvl8pPr marL="1371600" algn="ctr" rtl="0" fontAlgn="base">
        <a:spcBef>
          <a:spcPct val="0"/>
        </a:spcBef>
        <a:spcAft>
          <a:spcPct val="0"/>
        </a:spcAft>
        <a:defRPr sz="4400">
          <a:solidFill>
            <a:schemeClr val="tx1"/>
          </a:solidFill>
          <a:latin typeface="Open Sans "/>
        </a:defRPr>
      </a:lvl8pPr>
      <a:lvl9pPr marL="1828800" algn="ctr" rtl="0" fontAlgn="base">
        <a:spcBef>
          <a:spcPct val="0"/>
        </a:spcBef>
        <a:spcAft>
          <a:spcPct val="0"/>
        </a:spcAft>
        <a:defRPr sz="4400">
          <a:solidFill>
            <a:schemeClr val="tx1"/>
          </a:solidFill>
          <a:latin typeface="Open Sans "/>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785813"/>
            <a:ext cx="9144000" cy="3946525"/>
          </a:xfrm>
          <a:prstGeom prst="rect">
            <a:avLst/>
          </a:prstGeom>
          <a:solidFill>
            <a:srgbClr val="684F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cxnSp>
        <p:nvCxnSpPr>
          <p:cNvPr id="9" name="Straight Connector 8"/>
          <p:cNvCxnSpPr/>
          <p:nvPr/>
        </p:nvCxnSpPr>
        <p:spPr>
          <a:xfrm>
            <a:off x="539750" y="808038"/>
            <a:ext cx="2663825" cy="0"/>
          </a:xfrm>
          <a:prstGeom prst="line">
            <a:avLst/>
          </a:prstGeom>
          <a:ln w="57150">
            <a:solidFill>
              <a:srgbClr val="CDA769"/>
            </a:solidFill>
          </a:ln>
        </p:spPr>
        <p:style>
          <a:lnRef idx="1">
            <a:schemeClr val="accent1"/>
          </a:lnRef>
          <a:fillRef idx="0">
            <a:schemeClr val="accent1"/>
          </a:fillRef>
          <a:effectRef idx="0">
            <a:schemeClr val="accent1"/>
          </a:effectRef>
          <a:fontRef idx="minor">
            <a:schemeClr val="tx1"/>
          </a:fontRef>
        </p:style>
      </p:cxnSp>
      <p:sp>
        <p:nvSpPr>
          <p:cNvPr id="6149" name="TextBox 12"/>
          <p:cNvSpPr txBox="1">
            <a:spLocks noChangeArrowheads="1"/>
          </p:cNvSpPr>
          <p:nvPr/>
        </p:nvSpPr>
        <p:spPr bwMode="auto">
          <a:xfrm>
            <a:off x="6989763" y="4840288"/>
            <a:ext cx="1944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gn="r">
              <a:defRPr/>
            </a:pPr>
            <a:r>
              <a:rPr lang="fr-BE" altLang="fr-FR" sz="800">
                <a:cs typeface="Open Sans" pitchFamily="34" charset="0"/>
              </a:rPr>
              <a:t>curia.europa.eu</a:t>
            </a:r>
          </a:p>
        </p:txBody>
      </p:sp>
      <p:pic>
        <p:nvPicPr>
          <p:cNvPr id="8197"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9750" y="195263"/>
            <a:ext cx="18192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37" r:id="rId1"/>
    <p:sldLayoutId id="2147484038" r:id="rId2"/>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Open Sans "/>
        </a:defRPr>
      </a:lvl2pPr>
      <a:lvl3pPr algn="ctr" rtl="0" eaLnBrk="0" fontAlgn="base" hangingPunct="0">
        <a:spcBef>
          <a:spcPct val="0"/>
        </a:spcBef>
        <a:spcAft>
          <a:spcPct val="0"/>
        </a:spcAft>
        <a:defRPr sz="4400">
          <a:solidFill>
            <a:schemeClr val="tx1"/>
          </a:solidFill>
          <a:latin typeface="Open Sans "/>
        </a:defRPr>
      </a:lvl3pPr>
      <a:lvl4pPr algn="ctr" rtl="0" eaLnBrk="0" fontAlgn="base" hangingPunct="0">
        <a:spcBef>
          <a:spcPct val="0"/>
        </a:spcBef>
        <a:spcAft>
          <a:spcPct val="0"/>
        </a:spcAft>
        <a:defRPr sz="4400">
          <a:solidFill>
            <a:schemeClr val="tx1"/>
          </a:solidFill>
          <a:latin typeface="Open Sans "/>
        </a:defRPr>
      </a:lvl4pPr>
      <a:lvl5pPr algn="ctr" rtl="0" eaLnBrk="0" fontAlgn="base" hangingPunct="0">
        <a:spcBef>
          <a:spcPct val="0"/>
        </a:spcBef>
        <a:spcAft>
          <a:spcPct val="0"/>
        </a:spcAft>
        <a:defRPr sz="4400">
          <a:solidFill>
            <a:schemeClr val="tx1"/>
          </a:solidFill>
          <a:latin typeface="Open Sans "/>
        </a:defRPr>
      </a:lvl5pPr>
      <a:lvl6pPr marL="457200" algn="ctr" rtl="0" fontAlgn="base">
        <a:spcBef>
          <a:spcPct val="0"/>
        </a:spcBef>
        <a:spcAft>
          <a:spcPct val="0"/>
        </a:spcAft>
        <a:defRPr sz="4400">
          <a:solidFill>
            <a:schemeClr val="tx1"/>
          </a:solidFill>
          <a:latin typeface="Open Sans "/>
        </a:defRPr>
      </a:lvl6pPr>
      <a:lvl7pPr marL="914400" algn="ctr" rtl="0" fontAlgn="base">
        <a:spcBef>
          <a:spcPct val="0"/>
        </a:spcBef>
        <a:spcAft>
          <a:spcPct val="0"/>
        </a:spcAft>
        <a:defRPr sz="4400">
          <a:solidFill>
            <a:schemeClr val="tx1"/>
          </a:solidFill>
          <a:latin typeface="Open Sans "/>
        </a:defRPr>
      </a:lvl7pPr>
      <a:lvl8pPr marL="1371600" algn="ctr" rtl="0" fontAlgn="base">
        <a:spcBef>
          <a:spcPct val="0"/>
        </a:spcBef>
        <a:spcAft>
          <a:spcPct val="0"/>
        </a:spcAft>
        <a:defRPr sz="4400">
          <a:solidFill>
            <a:schemeClr val="tx1"/>
          </a:solidFill>
          <a:latin typeface="Open Sans "/>
        </a:defRPr>
      </a:lvl8pPr>
      <a:lvl9pPr marL="1828800" algn="ctr" rtl="0" fontAlgn="base">
        <a:spcBef>
          <a:spcPct val="0"/>
        </a:spcBef>
        <a:spcAft>
          <a:spcPct val="0"/>
        </a:spcAft>
        <a:defRPr sz="4400">
          <a:solidFill>
            <a:schemeClr val="tx1"/>
          </a:solidFill>
          <a:latin typeface="Open Sans "/>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p:cNvCxnSpPr/>
          <p:nvPr/>
        </p:nvCxnSpPr>
        <p:spPr>
          <a:xfrm>
            <a:off x="539750" y="23813"/>
            <a:ext cx="2663825" cy="0"/>
          </a:xfrm>
          <a:prstGeom prst="line">
            <a:avLst/>
          </a:prstGeom>
          <a:ln w="57150">
            <a:solidFill>
              <a:srgbClr val="CDA76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301625"/>
            <a:ext cx="50482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ens.dimins@curia.europa.eu"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41589" y="771550"/>
            <a:ext cx="3914387" cy="2872793"/>
          </a:xfrm>
        </p:spPr>
        <p:txBody>
          <a:bodyPr/>
          <a:lstStyle/>
          <a:p>
            <a:pPr>
              <a:defRPr/>
            </a:pPr>
            <a:r>
              <a:rPr lang="lv-LV" sz="2800" i="1" cap="none" noProof="0" dirty="0"/>
              <a:t>Verba </a:t>
            </a:r>
            <a:r>
              <a:rPr lang="lv-LV" sz="2800" i="1" cap="none" noProof="0" dirty="0" err="1"/>
              <a:t>volant</a:t>
            </a:r>
            <a:r>
              <a:rPr lang="lv-LV" sz="2800" i="1" cap="none" noProof="0" dirty="0"/>
              <a:t>:</a:t>
            </a:r>
          </a:p>
          <a:p>
            <a:pPr>
              <a:defRPr/>
            </a:pPr>
            <a:r>
              <a:rPr lang="lv-LV" sz="2000" b="1" cap="none" noProof="0" dirty="0"/>
              <a:t>valodas mutiskās formas diktētie uzdevumi un to risinājumi tehnoloģiju laikmetā</a:t>
            </a:r>
          </a:p>
          <a:p>
            <a:pPr>
              <a:defRPr/>
            </a:pPr>
            <a:r>
              <a:rPr lang="lv-LV" sz="1800" cap="none" noProof="0" dirty="0"/>
              <a:t>Dens </a:t>
            </a:r>
            <a:r>
              <a:rPr lang="lv-LV" sz="1800" cap="none" noProof="0" dirty="0" err="1"/>
              <a:t>Dimiņš</a:t>
            </a:r>
            <a:endParaRPr lang="lv-LV" sz="1800" cap="none" noProof="0" dirty="0"/>
          </a:p>
          <a:p>
            <a:pPr>
              <a:defRPr/>
            </a:pPr>
            <a:r>
              <a:rPr lang="lv-LV" altLang="fr-FR" sz="1200" u="sng" cap="none" noProof="0" dirty="0">
                <a:hlinkClick r:id="rId3"/>
              </a:rPr>
              <a:t>dens.dimins@curia.europa.eu</a:t>
            </a:r>
            <a:endParaRPr lang="lv-LV" altLang="fr-FR" sz="1200" u="sng" cap="none" noProof="0" dirty="0"/>
          </a:p>
          <a:p>
            <a:pPr>
              <a:defRPr/>
            </a:pPr>
            <a:br>
              <a:rPr lang="lv-LV" cap="none" noProof="0" dirty="0"/>
            </a:br>
            <a:r>
              <a:rPr lang="lv-LV" sz="1600" cap="none" noProof="0" dirty="0"/>
              <a:t>Priekšlasījums VVC, ĀM un EK konferencē</a:t>
            </a:r>
            <a:br>
              <a:rPr lang="lv-LV" sz="1600" cap="none" noProof="0" dirty="0"/>
            </a:br>
            <a:r>
              <a:rPr lang="lv-LV" sz="1600" cap="none" noProof="0" dirty="0"/>
              <a:t>2022. gada 4. novembrī </a:t>
            </a:r>
            <a:br>
              <a:rPr lang="lv-LV" sz="1600" cap="none" noProof="0" dirty="0"/>
            </a:br>
            <a:endParaRPr lang="lv-LV" sz="1800" cap="none" noProof="0" dirty="0"/>
          </a:p>
        </p:txBody>
      </p:sp>
      <p:grpSp>
        <p:nvGrpSpPr>
          <p:cNvPr id="16" name="Group 15"/>
          <p:cNvGrpSpPr/>
          <p:nvPr/>
        </p:nvGrpSpPr>
        <p:grpSpPr>
          <a:xfrm>
            <a:off x="2483768" y="131975"/>
            <a:ext cx="3433391" cy="428236"/>
            <a:chOff x="2483768" y="131975"/>
            <a:chExt cx="3433391" cy="428236"/>
          </a:xfrm>
        </p:grpSpPr>
        <p:sp>
          <p:nvSpPr>
            <p:cNvPr id="6" name="TextBox 5"/>
            <p:cNvSpPr txBox="1"/>
            <p:nvPr/>
          </p:nvSpPr>
          <p:spPr>
            <a:xfrm>
              <a:off x="2555776" y="185750"/>
              <a:ext cx="3361383" cy="374461"/>
            </a:xfrm>
            <a:prstGeom prst="rect">
              <a:avLst/>
            </a:prstGeom>
            <a:noFill/>
          </p:spPr>
          <p:txBody>
            <a:bodyPr wrap="square" rtlCol="0">
              <a:spAutoFit/>
            </a:bodyPr>
            <a:lstStyle/>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DIRECTION </a:t>
              </a:r>
            </a:p>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DE L’INTERPRÉTATION</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0100" y="131975"/>
              <a:ext cx="396000" cy="396000"/>
            </a:xfrm>
            <a:prstGeom prst="rect">
              <a:avLst/>
            </a:prstGeom>
          </p:spPr>
        </p:pic>
        <p:cxnSp>
          <p:nvCxnSpPr>
            <p:cNvPr id="12" name="Straight Connector 11"/>
            <p:cNvCxnSpPr/>
            <p:nvPr/>
          </p:nvCxnSpPr>
          <p:spPr>
            <a:xfrm>
              <a:off x="2483768" y="216000"/>
              <a:ext cx="0" cy="288000"/>
            </a:xfrm>
            <a:prstGeom prst="line">
              <a:avLst/>
            </a:prstGeom>
          </p:spPr>
          <p:style>
            <a:lnRef idx="1">
              <a:schemeClr val="dk1"/>
            </a:lnRef>
            <a:fillRef idx="0">
              <a:schemeClr val="dk1"/>
            </a:fillRef>
            <a:effectRef idx="0">
              <a:schemeClr val="dk1"/>
            </a:effectRef>
            <a:fontRef idx="minor">
              <a:schemeClr val="tx1"/>
            </a:fontRef>
          </p:style>
        </p:cxnSp>
      </p:grpSp>
      <p:sp>
        <p:nvSpPr>
          <p:cNvPr id="3" name="Text Placeholder 2">
            <a:extLst>
              <a:ext uri="{FF2B5EF4-FFF2-40B4-BE49-F238E27FC236}">
                <a16:creationId xmlns:a16="http://schemas.microsoft.com/office/drawing/2014/main" id="{D41765AE-9C66-6840-98C0-6AB840DBDF6C}"/>
              </a:ext>
            </a:extLst>
          </p:cNvPr>
          <p:cNvSpPr>
            <a:spLocks noGrp="1"/>
          </p:cNvSpPr>
          <p:nvPr>
            <p:ph type="body" sz="quarter" idx="11"/>
          </p:nvPr>
        </p:nvSpPr>
        <p:spPr/>
        <p:txBody>
          <a:bodyPr/>
          <a:lstStyle/>
          <a:p>
            <a:endParaRPr lang="en-LV"/>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18533" y="752557"/>
            <a:ext cx="6650947" cy="961330"/>
          </a:xfrm>
        </p:spPr>
        <p:txBody>
          <a:bodyPr/>
          <a:lstStyle/>
          <a:p>
            <a:pPr>
              <a:defRPr/>
            </a:pPr>
            <a:r>
              <a:rPr lang="lv-LV" sz="2400" cap="none" noProof="0" dirty="0"/>
              <a:t>Verba </a:t>
            </a:r>
            <a:r>
              <a:rPr lang="lv-LV" sz="2400" cap="none" noProof="0" dirty="0" err="1"/>
              <a:t>volant</a:t>
            </a:r>
            <a:endParaRPr lang="lv-LV" sz="2400" cap="none" noProof="0" dirty="0"/>
          </a:p>
        </p:txBody>
      </p:sp>
      <p:grpSp>
        <p:nvGrpSpPr>
          <p:cNvPr id="7" name="Group 6"/>
          <p:cNvGrpSpPr/>
          <p:nvPr/>
        </p:nvGrpSpPr>
        <p:grpSpPr>
          <a:xfrm>
            <a:off x="2483768" y="163472"/>
            <a:ext cx="3462867" cy="396000"/>
            <a:chOff x="2483768" y="163472"/>
            <a:chExt cx="3462867" cy="396000"/>
          </a:xfrm>
        </p:grpSpPr>
        <p:sp>
          <p:nvSpPr>
            <p:cNvPr id="8" name="TextBox 7"/>
            <p:cNvSpPr txBox="1"/>
            <p:nvPr/>
          </p:nvSpPr>
          <p:spPr>
            <a:xfrm>
              <a:off x="2585252" y="174242"/>
              <a:ext cx="3361383" cy="374461"/>
            </a:xfrm>
            <a:prstGeom prst="rect">
              <a:avLst/>
            </a:prstGeom>
            <a:noFill/>
          </p:spPr>
          <p:txBody>
            <a:bodyPr wrap="square" rtlCol="0">
              <a:spAutoFit/>
            </a:bodyPr>
            <a:lstStyle/>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DIRECTION </a:t>
              </a:r>
            </a:p>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DE L’INTERPRÉTATION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0100" y="163472"/>
              <a:ext cx="396000" cy="396000"/>
            </a:xfrm>
            <a:prstGeom prst="rect">
              <a:avLst/>
            </a:prstGeom>
          </p:spPr>
        </p:pic>
        <p:cxnSp>
          <p:nvCxnSpPr>
            <p:cNvPr id="10" name="Straight Connector 9"/>
            <p:cNvCxnSpPr/>
            <p:nvPr/>
          </p:nvCxnSpPr>
          <p:spPr>
            <a:xfrm>
              <a:off x="2483768" y="174242"/>
              <a:ext cx="0" cy="288000"/>
            </a:xfrm>
            <a:prstGeom prst="line">
              <a:avLst/>
            </a:prstGeom>
          </p:spPr>
          <p:style>
            <a:lnRef idx="1">
              <a:schemeClr val="dk1"/>
            </a:lnRef>
            <a:fillRef idx="0">
              <a:schemeClr val="dk1"/>
            </a:fillRef>
            <a:effectRef idx="0">
              <a:schemeClr val="dk1"/>
            </a:effectRef>
            <a:fontRef idx="minor">
              <a:schemeClr val="tx1"/>
            </a:fontRef>
          </p:style>
        </p:cxnSp>
      </p:grpSp>
      <p:sp>
        <p:nvSpPr>
          <p:cNvPr id="11" name="Text Placeholder 10">
            <a:extLst>
              <a:ext uri="{FF2B5EF4-FFF2-40B4-BE49-F238E27FC236}">
                <a16:creationId xmlns:a16="http://schemas.microsoft.com/office/drawing/2014/main" id="{4E69BB78-52AA-6DFB-B62F-FEAFE9BED1C2}"/>
              </a:ext>
            </a:extLst>
          </p:cNvPr>
          <p:cNvSpPr>
            <a:spLocks noGrp="1"/>
          </p:cNvSpPr>
          <p:nvPr>
            <p:ph type="body" sz="quarter" idx="11"/>
          </p:nvPr>
        </p:nvSpPr>
        <p:spPr/>
        <p:txBody>
          <a:bodyPr/>
          <a:lstStyle/>
          <a:p>
            <a:endParaRPr lang="en-LV"/>
          </a:p>
        </p:txBody>
      </p:sp>
      <p:sp>
        <p:nvSpPr>
          <p:cNvPr id="3" name="TextBox 2">
            <a:extLst>
              <a:ext uri="{FF2B5EF4-FFF2-40B4-BE49-F238E27FC236}">
                <a16:creationId xmlns:a16="http://schemas.microsoft.com/office/drawing/2014/main" id="{7137A870-ED1E-06A9-F7B6-89FE178AB601}"/>
              </a:ext>
            </a:extLst>
          </p:cNvPr>
          <p:cNvSpPr txBox="1"/>
          <p:nvPr/>
        </p:nvSpPr>
        <p:spPr>
          <a:xfrm>
            <a:off x="539750" y="1306000"/>
            <a:ext cx="7200602" cy="3847207"/>
          </a:xfrm>
          <a:prstGeom prst="rect">
            <a:avLst/>
          </a:prstGeom>
          <a:noFill/>
        </p:spPr>
        <p:txBody>
          <a:bodyPr wrap="square" rtlCol="0">
            <a:spAutoFit/>
          </a:bodyPr>
          <a:lstStyle/>
          <a:p>
            <a:r>
              <a:rPr lang="lv-LV" b="1" dirty="0"/>
              <a:t>Less </a:t>
            </a:r>
            <a:r>
              <a:rPr lang="lv-LV" b="1" dirty="0" err="1"/>
              <a:t>is</a:t>
            </a:r>
            <a:r>
              <a:rPr lang="lv-LV" b="1" dirty="0"/>
              <a:t> </a:t>
            </a:r>
            <a:r>
              <a:rPr lang="lv-LV" b="1" dirty="0" err="1"/>
              <a:t>more</a:t>
            </a:r>
            <a:r>
              <a:rPr lang="lv-LV" b="1" dirty="0"/>
              <a:t>. Labāk vienkāršāk</a:t>
            </a:r>
            <a:r>
              <a:rPr lang="lv-LV" dirty="0"/>
              <a:t>. Dažas valstis to prot. </a:t>
            </a:r>
            <a:br>
              <a:rPr lang="lv-LV" dirty="0"/>
            </a:br>
            <a:r>
              <a:rPr lang="lv-LV" dirty="0"/>
              <a:t>Tas ir iespējams:</a:t>
            </a:r>
          </a:p>
          <a:p>
            <a:r>
              <a:rPr lang="lv-LV" altLang="en-US" sz="1600" dirty="0">
                <a:solidFill>
                  <a:schemeClr val="bg1"/>
                </a:solidFill>
              </a:rPr>
              <a:t>Runai ir jābūt </a:t>
            </a:r>
            <a:r>
              <a:rPr lang="lv-LV" altLang="en-US" sz="1600" u="sng" dirty="0">
                <a:solidFill>
                  <a:schemeClr val="bg1"/>
                </a:solidFill>
              </a:rPr>
              <a:t>jēgpilnai kopumā</a:t>
            </a:r>
            <a:r>
              <a:rPr lang="lv-LV" altLang="en-US" sz="1600" dirty="0">
                <a:solidFill>
                  <a:schemeClr val="bg1"/>
                </a:solidFill>
              </a:rPr>
              <a:t>. </a:t>
            </a:r>
          </a:p>
          <a:p>
            <a:r>
              <a:rPr lang="lv-LV" altLang="en-US" sz="1600" dirty="0">
                <a:solidFill>
                  <a:schemeClr val="bg1"/>
                </a:solidFill>
              </a:rPr>
              <a:t>Argumentiem </a:t>
            </a:r>
            <a:r>
              <a:rPr lang="lv-LV" altLang="en-US" sz="1600" u="sng" dirty="0">
                <a:solidFill>
                  <a:schemeClr val="bg1"/>
                </a:solidFill>
              </a:rPr>
              <a:t>jāizriet no tēzēm</a:t>
            </a:r>
            <a:r>
              <a:rPr lang="lv-LV" altLang="en-US" sz="1600" dirty="0">
                <a:solidFill>
                  <a:schemeClr val="bg1"/>
                </a:solidFill>
              </a:rPr>
              <a:t>.</a:t>
            </a:r>
          </a:p>
          <a:p>
            <a:r>
              <a:rPr lang="lv-LV" altLang="en-US" sz="1600" dirty="0">
                <a:solidFill>
                  <a:schemeClr val="bg1"/>
                </a:solidFill>
              </a:rPr>
              <a:t>Tekstam jābūt </a:t>
            </a:r>
            <a:r>
              <a:rPr lang="lv-LV" altLang="en-US" sz="1600" u="sng" dirty="0">
                <a:solidFill>
                  <a:schemeClr val="bg1"/>
                </a:solidFill>
              </a:rPr>
              <a:t>strukturētam</a:t>
            </a:r>
            <a:r>
              <a:rPr lang="lv-LV" altLang="en-US" sz="1600" dirty="0">
                <a:solidFill>
                  <a:schemeClr val="bg1"/>
                </a:solidFill>
              </a:rPr>
              <a:t>.</a:t>
            </a:r>
            <a:br>
              <a:rPr lang="lv-LV" altLang="en-US" sz="1600" dirty="0">
                <a:solidFill>
                  <a:schemeClr val="bg1"/>
                </a:solidFill>
              </a:rPr>
            </a:br>
            <a:endParaRPr lang="lv-LV" altLang="en-US" sz="1600" dirty="0">
              <a:solidFill>
                <a:schemeClr val="bg1"/>
              </a:solidFill>
            </a:endParaRPr>
          </a:p>
          <a:p>
            <a:r>
              <a:rPr lang="lv-LV" altLang="en-US" sz="1800" b="1" dirty="0">
                <a:solidFill>
                  <a:schemeClr val="bg1"/>
                </a:solidFill>
              </a:rPr>
              <a:t>Zinātnes valoda, stils, teksts, konteksts </a:t>
            </a:r>
            <a:r>
              <a:rPr lang="lv-LV" altLang="en-US" sz="1800" dirty="0">
                <a:solidFill>
                  <a:schemeClr val="bg1"/>
                </a:solidFill>
              </a:rPr>
              <a:t>(R: Zinātne, 2021).</a:t>
            </a:r>
          </a:p>
          <a:p>
            <a:r>
              <a:rPr lang="lv-LV" altLang="en-US" dirty="0">
                <a:solidFill>
                  <a:schemeClr val="bg1"/>
                </a:solidFill>
              </a:rPr>
              <a:t>«Nevēlamas atkāpes no zinātniskās valodas stila» (Dz. Šulce, D. Tihomirova). </a:t>
            </a:r>
          </a:p>
          <a:p>
            <a:r>
              <a:rPr lang="lv-LV" altLang="en-US" i="1" dirty="0">
                <a:solidFill>
                  <a:schemeClr val="bg1"/>
                </a:solidFill>
              </a:rPr>
              <a:t>Citējot </a:t>
            </a:r>
            <a:r>
              <a:rPr lang="lv-LV" altLang="en-US" i="1" dirty="0" err="1">
                <a:solidFill>
                  <a:schemeClr val="bg1"/>
                </a:solidFill>
              </a:rPr>
              <a:t>D.Nītiņu</a:t>
            </a:r>
            <a:r>
              <a:rPr lang="lv-LV" altLang="en-US" i="1" dirty="0">
                <a:solidFill>
                  <a:schemeClr val="bg1"/>
                </a:solidFill>
              </a:rPr>
              <a:t> (Valodniecības jautājumi, 2007, 178): </a:t>
            </a:r>
            <a:r>
              <a:rPr lang="lv-LV" altLang="en-US" dirty="0">
                <a:solidFill>
                  <a:schemeClr val="bg1"/>
                </a:solidFill>
                <a:highlight>
                  <a:srgbClr val="00FF00"/>
                </a:highlight>
              </a:rPr>
              <a:t>tekstu sarežģītībai jāizriet no satura un nav jābūt speciāli konstruētai, lai patiesībā slēptu satura pieticību un vienkāršību. Ir jāprot par sarežģītām lietām runāt vienkārši</a:t>
            </a:r>
            <a:r>
              <a:rPr lang="lv-LV" altLang="en-US" dirty="0">
                <a:solidFill>
                  <a:schemeClr val="bg1"/>
                </a:solidFill>
              </a:rPr>
              <a:t>. </a:t>
            </a:r>
            <a:endParaRPr lang="fr-FR" altLang="en-US" sz="1800" dirty="0">
              <a:solidFill>
                <a:schemeClr val="bg1"/>
              </a:solidFill>
            </a:endParaRPr>
          </a:p>
          <a:p>
            <a:endParaRPr lang="en-LV" dirty="0"/>
          </a:p>
        </p:txBody>
      </p:sp>
      <p:pic>
        <p:nvPicPr>
          <p:cNvPr id="1026" name="Picture 2" descr="Zinātnes valoda: Stils, teksts, konteksts">
            <a:extLst>
              <a:ext uri="{FF2B5EF4-FFF2-40B4-BE49-F238E27FC236}">
                <a16:creationId xmlns:a16="http://schemas.microsoft.com/office/drawing/2014/main" id="{2BFCB2EE-F4D0-B89F-C6C8-D6A68A5D96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586" y="0"/>
            <a:ext cx="1950614" cy="3003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713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18533" y="752557"/>
            <a:ext cx="6650947" cy="961330"/>
          </a:xfrm>
        </p:spPr>
        <p:txBody>
          <a:bodyPr/>
          <a:lstStyle/>
          <a:p>
            <a:pPr>
              <a:defRPr/>
            </a:pPr>
            <a:r>
              <a:rPr lang="lv-LV" sz="2400" cap="none" noProof="0" dirty="0"/>
              <a:t>Verba </a:t>
            </a:r>
            <a:r>
              <a:rPr lang="lv-LV" sz="2400" cap="none" noProof="0" dirty="0" err="1"/>
              <a:t>volant</a:t>
            </a:r>
            <a:endParaRPr lang="lv-LV" sz="2400" cap="none" noProof="0" dirty="0"/>
          </a:p>
        </p:txBody>
      </p:sp>
      <p:grpSp>
        <p:nvGrpSpPr>
          <p:cNvPr id="7" name="Group 6"/>
          <p:cNvGrpSpPr/>
          <p:nvPr/>
        </p:nvGrpSpPr>
        <p:grpSpPr>
          <a:xfrm>
            <a:off x="2483768" y="163472"/>
            <a:ext cx="3462867" cy="396000"/>
            <a:chOff x="2483768" y="163472"/>
            <a:chExt cx="3462867" cy="396000"/>
          </a:xfrm>
        </p:grpSpPr>
        <p:sp>
          <p:nvSpPr>
            <p:cNvPr id="8" name="TextBox 7"/>
            <p:cNvSpPr txBox="1"/>
            <p:nvPr/>
          </p:nvSpPr>
          <p:spPr>
            <a:xfrm>
              <a:off x="2585252" y="174242"/>
              <a:ext cx="3361383" cy="374461"/>
            </a:xfrm>
            <a:prstGeom prst="rect">
              <a:avLst/>
            </a:prstGeom>
            <a:noFill/>
          </p:spPr>
          <p:txBody>
            <a:bodyPr wrap="square" rtlCol="0">
              <a:spAutoFit/>
            </a:bodyPr>
            <a:lstStyle/>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DIRECTION </a:t>
              </a:r>
            </a:p>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DE L’INTERPRÉTATION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0100" y="163472"/>
              <a:ext cx="396000" cy="396000"/>
            </a:xfrm>
            <a:prstGeom prst="rect">
              <a:avLst/>
            </a:prstGeom>
          </p:spPr>
        </p:pic>
        <p:cxnSp>
          <p:nvCxnSpPr>
            <p:cNvPr id="10" name="Straight Connector 9"/>
            <p:cNvCxnSpPr/>
            <p:nvPr/>
          </p:nvCxnSpPr>
          <p:spPr>
            <a:xfrm>
              <a:off x="2483768" y="174242"/>
              <a:ext cx="0" cy="288000"/>
            </a:xfrm>
            <a:prstGeom prst="line">
              <a:avLst/>
            </a:prstGeom>
          </p:spPr>
          <p:style>
            <a:lnRef idx="1">
              <a:schemeClr val="dk1"/>
            </a:lnRef>
            <a:fillRef idx="0">
              <a:schemeClr val="dk1"/>
            </a:fillRef>
            <a:effectRef idx="0">
              <a:schemeClr val="dk1"/>
            </a:effectRef>
            <a:fontRef idx="minor">
              <a:schemeClr val="tx1"/>
            </a:fontRef>
          </p:style>
        </p:cxnSp>
      </p:grpSp>
      <p:sp>
        <p:nvSpPr>
          <p:cNvPr id="11" name="Text Placeholder 10">
            <a:extLst>
              <a:ext uri="{FF2B5EF4-FFF2-40B4-BE49-F238E27FC236}">
                <a16:creationId xmlns:a16="http://schemas.microsoft.com/office/drawing/2014/main" id="{4E69BB78-52AA-6DFB-B62F-FEAFE9BED1C2}"/>
              </a:ext>
            </a:extLst>
          </p:cNvPr>
          <p:cNvSpPr>
            <a:spLocks noGrp="1"/>
          </p:cNvSpPr>
          <p:nvPr>
            <p:ph type="body" sz="quarter" idx="11"/>
          </p:nvPr>
        </p:nvSpPr>
        <p:spPr/>
        <p:txBody>
          <a:bodyPr/>
          <a:lstStyle/>
          <a:p>
            <a:endParaRPr lang="en-LV"/>
          </a:p>
        </p:txBody>
      </p:sp>
      <p:sp>
        <p:nvSpPr>
          <p:cNvPr id="3" name="TextBox 2">
            <a:extLst>
              <a:ext uri="{FF2B5EF4-FFF2-40B4-BE49-F238E27FC236}">
                <a16:creationId xmlns:a16="http://schemas.microsoft.com/office/drawing/2014/main" id="{7137A870-ED1E-06A9-F7B6-89FE178AB601}"/>
              </a:ext>
            </a:extLst>
          </p:cNvPr>
          <p:cNvSpPr txBox="1"/>
          <p:nvPr/>
        </p:nvSpPr>
        <p:spPr>
          <a:xfrm>
            <a:off x="526255" y="1233222"/>
            <a:ext cx="7200602" cy="3416320"/>
          </a:xfrm>
          <a:prstGeom prst="rect">
            <a:avLst/>
          </a:prstGeom>
          <a:noFill/>
        </p:spPr>
        <p:txBody>
          <a:bodyPr wrap="square" rtlCol="0">
            <a:spAutoFit/>
          </a:bodyPr>
          <a:lstStyle/>
          <a:p>
            <a:r>
              <a:rPr lang="en-LV" dirty="0">
                <a:solidFill>
                  <a:schemeClr val="bg1"/>
                </a:solidFill>
                <a:highlight>
                  <a:srgbClr val="00FF00"/>
                </a:highlight>
              </a:rPr>
              <a:t>Pārāk gari, specifiski un sarežģīti formulējumi </a:t>
            </a:r>
            <a:r>
              <a:rPr lang="en-LV" dirty="0">
                <a:solidFill>
                  <a:schemeClr val="bg1"/>
                </a:solidFill>
              </a:rPr>
              <a:t>neveicina (..) izpratni par pētāmo problēmu. (</a:t>
            </a:r>
            <a:r>
              <a:rPr lang="lv-LV" altLang="en-US" dirty="0">
                <a:solidFill>
                  <a:schemeClr val="bg1"/>
                </a:solidFill>
              </a:rPr>
              <a:t>Dz. Šulce, D. Tihomirova 2021, 200)</a:t>
            </a:r>
          </a:p>
          <a:p>
            <a:r>
              <a:rPr lang="lv-LV" dirty="0">
                <a:solidFill>
                  <a:schemeClr val="bg1"/>
                </a:solidFill>
              </a:rPr>
              <a:t>Tekstu valoda bieži vien bez īpašas vajadzības ir </a:t>
            </a:r>
            <a:r>
              <a:rPr lang="lv-LV" dirty="0">
                <a:solidFill>
                  <a:schemeClr val="bg1"/>
                </a:solidFill>
                <a:highlight>
                  <a:srgbClr val="00FF00"/>
                </a:highlight>
              </a:rPr>
              <a:t>piesātināta ar nevajadzīgiem svešvārdiem, sevišķi ar anglicismiem</a:t>
            </a:r>
            <a:r>
              <a:rPr lang="lv-LV" dirty="0">
                <a:solidFill>
                  <a:schemeClr val="bg1"/>
                </a:solidFill>
              </a:rPr>
              <a:t>. (turpat, 201).</a:t>
            </a:r>
          </a:p>
          <a:p>
            <a:r>
              <a:rPr lang="lv-LV" dirty="0">
                <a:solidFill>
                  <a:schemeClr val="bg1"/>
                </a:solidFill>
              </a:rPr>
              <a:t>Konkrētā nozarē specifikas dēļ liels īpatsvars ir speciālajai leksikai (..), ir sastopami gan nozares termini, gan dažādi simboli un abreviatūras, no kurām liela daļa ir lietotas </a:t>
            </a:r>
            <a:r>
              <a:rPr lang="lv-LV" dirty="0" err="1">
                <a:solidFill>
                  <a:schemeClr val="bg1"/>
                </a:solidFill>
              </a:rPr>
              <a:t>oriģinālrakstībā</a:t>
            </a:r>
            <a:r>
              <a:rPr lang="lv-LV" dirty="0">
                <a:solidFill>
                  <a:schemeClr val="bg1"/>
                </a:solidFill>
              </a:rPr>
              <a:t>. (..) </a:t>
            </a:r>
            <a:r>
              <a:rPr lang="lv-LV" b="1" dirty="0">
                <a:solidFill>
                  <a:schemeClr val="bg1"/>
                </a:solidFill>
                <a:highlight>
                  <a:srgbClr val="00FF00"/>
                </a:highlight>
              </a:rPr>
              <a:t>nepārdomāta, pārspīlēta, kļūdaina un nekorekta rakstība nevajadzīgi pievērš lasītāju</a:t>
            </a:r>
            <a:r>
              <a:rPr lang="lv-LV" dirty="0">
                <a:solidFill>
                  <a:schemeClr val="bg1"/>
                </a:solidFill>
              </a:rPr>
              <a:t> (attiecīgi – </a:t>
            </a:r>
            <a:r>
              <a:rPr lang="lv-LV" b="1" dirty="0">
                <a:solidFill>
                  <a:schemeClr val="bg1"/>
                </a:solidFill>
              </a:rPr>
              <a:t>klausītāju</a:t>
            </a:r>
            <a:r>
              <a:rPr lang="lv-LV" dirty="0">
                <a:solidFill>
                  <a:schemeClr val="bg1"/>
                </a:solidFill>
              </a:rPr>
              <a:t>, DD) </a:t>
            </a:r>
            <a:r>
              <a:rPr lang="lv-LV" b="1" dirty="0">
                <a:solidFill>
                  <a:schemeClr val="bg1"/>
                </a:solidFill>
                <a:highlight>
                  <a:srgbClr val="00FF00"/>
                </a:highlight>
              </a:rPr>
              <a:t>uzmanību un var radīt satura pārpratumus, kā arī grūtības to izrunā un rakstībā</a:t>
            </a:r>
            <a:r>
              <a:rPr lang="lv-LV" dirty="0">
                <a:solidFill>
                  <a:schemeClr val="bg1"/>
                </a:solidFill>
              </a:rPr>
              <a:t>. (turpat, 202)</a:t>
            </a:r>
            <a:endParaRPr lang="en-LV" dirty="0">
              <a:solidFill>
                <a:schemeClr val="bg1"/>
              </a:solidFill>
            </a:endParaRPr>
          </a:p>
        </p:txBody>
      </p:sp>
    </p:spTree>
    <p:extLst>
      <p:ext uri="{BB962C8B-B14F-4D97-AF65-F5344CB8AC3E}">
        <p14:creationId xmlns:p14="http://schemas.microsoft.com/office/powerpoint/2010/main" val="992536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18533" y="752557"/>
            <a:ext cx="6650947" cy="961330"/>
          </a:xfrm>
        </p:spPr>
        <p:txBody>
          <a:bodyPr/>
          <a:lstStyle/>
          <a:p>
            <a:pPr>
              <a:defRPr/>
            </a:pPr>
            <a:r>
              <a:rPr lang="lv-LV" sz="2400" cap="none" noProof="0" dirty="0"/>
              <a:t>Verba </a:t>
            </a:r>
            <a:r>
              <a:rPr lang="lv-LV" sz="2400" cap="none" noProof="0" dirty="0" err="1"/>
              <a:t>volant</a:t>
            </a:r>
            <a:endParaRPr lang="lv-LV" sz="2400" cap="none" noProof="0" dirty="0"/>
          </a:p>
        </p:txBody>
      </p:sp>
      <p:grpSp>
        <p:nvGrpSpPr>
          <p:cNvPr id="7" name="Group 6"/>
          <p:cNvGrpSpPr/>
          <p:nvPr/>
        </p:nvGrpSpPr>
        <p:grpSpPr>
          <a:xfrm>
            <a:off x="2483768" y="163472"/>
            <a:ext cx="3462867" cy="396000"/>
            <a:chOff x="2483768" y="163472"/>
            <a:chExt cx="3462867" cy="396000"/>
          </a:xfrm>
        </p:grpSpPr>
        <p:sp>
          <p:nvSpPr>
            <p:cNvPr id="8" name="TextBox 7"/>
            <p:cNvSpPr txBox="1"/>
            <p:nvPr/>
          </p:nvSpPr>
          <p:spPr>
            <a:xfrm>
              <a:off x="2585252" y="174242"/>
              <a:ext cx="3361383" cy="374461"/>
            </a:xfrm>
            <a:prstGeom prst="rect">
              <a:avLst/>
            </a:prstGeom>
            <a:noFill/>
          </p:spPr>
          <p:txBody>
            <a:bodyPr wrap="square" rtlCol="0">
              <a:spAutoFit/>
            </a:bodyPr>
            <a:lstStyle/>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DIRECTION </a:t>
              </a:r>
            </a:p>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DE L’INTERPRÉTATION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0100" y="163472"/>
              <a:ext cx="396000" cy="396000"/>
            </a:xfrm>
            <a:prstGeom prst="rect">
              <a:avLst/>
            </a:prstGeom>
          </p:spPr>
        </p:pic>
        <p:cxnSp>
          <p:nvCxnSpPr>
            <p:cNvPr id="10" name="Straight Connector 9"/>
            <p:cNvCxnSpPr/>
            <p:nvPr/>
          </p:nvCxnSpPr>
          <p:spPr>
            <a:xfrm>
              <a:off x="2483768" y="174242"/>
              <a:ext cx="0" cy="288000"/>
            </a:xfrm>
            <a:prstGeom prst="line">
              <a:avLst/>
            </a:prstGeom>
          </p:spPr>
          <p:style>
            <a:lnRef idx="1">
              <a:schemeClr val="dk1"/>
            </a:lnRef>
            <a:fillRef idx="0">
              <a:schemeClr val="dk1"/>
            </a:fillRef>
            <a:effectRef idx="0">
              <a:schemeClr val="dk1"/>
            </a:effectRef>
            <a:fontRef idx="minor">
              <a:schemeClr val="tx1"/>
            </a:fontRef>
          </p:style>
        </p:cxnSp>
      </p:grpSp>
      <p:sp>
        <p:nvSpPr>
          <p:cNvPr id="11" name="Text Placeholder 10">
            <a:extLst>
              <a:ext uri="{FF2B5EF4-FFF2-40B4-BE49-F238E27FC236}">
                <a16:creationId xmlns:a16="http://schemas.microsoft.com/office/drawing/2014/main" id="{4E69BB78-52AA-6DFB-B62F-FEAFE9BED1C2}"/>
              </a:ext>
            </a:extLst>
          </p:cNvPr>
          <p:cNvSpPr>
            <a:spLocks noGrp="1"/>
          </p:cNvSpPr>
          <p:nvPr>
            <p:ph type="body" sz="quarter" idx="11"/>
          </p:nvPr>
        </p:nvSpPr>
        <p:spPr/>
        <p:txBody>
          <a:bodyPr/>
          <a:lstStyle/>
          <a:p>
            <a:endParaRPr lang="en-LV"/>
          </a:p>
        </p:txBody>
      </p:sp>
      <p:sp>
        <p:nvSpPr>
          <p:cNvPr id="3" name="TextBox 2">
            <a:extLst>
              <a:ext uri="{FF2B5EF4-FFF2-40B4-BE49-F238E27FC236}">
                <a16:creationId xmlns:a16="http://schemas.microsoft.com/office/drawing/2014/main" id="{7137A870-ED1E-06A9-F7B6-89FE178AB601}"/>
              </a:ext>
            </a:extLst>
          </p:cNvPr>
          <p:cNvSpPr txBox="1"/>
          <p:nvPr/>
        </p:nvSpPr>
        <p:spPr>
          <a:xfrm>
            <a:off x="526255" y="1233222"/>
            <a:ext cx="7200602" cy="3416320"/>
          </a:xfrm>
          <a:prstGeom prst="rect">
            <a:avLst/>
          </a:prstGeom>
          <a:noFill/>
        </p:spPr>
        <p:txBody>
          <a:bodyPr wrap="square" rtlCol="0">
            <a:spAutoFit/>
          </a:bodyPr>
          <a:lstStyle/>
          <a:p>
            <a:r>
              <a:rPr lang="lv-LV" dirty="0">
                <a:solidFill>
                  <a:schemeClr val="bg1"/>
                </a:solidFill>
              </a:rPr>
              <a:t>Viena no raksturīgākajām </a:t>
            </a:r>
            <a:r>
              <a:rPr lang="lv-LV" dirty="0" err="1">
                <a:solidFill>
                  <a:schemeClr val="bg1"/>
                </a:solidFill>
              </a:rPr>
              <a:t>leksikostilistiskajām</a:t>
            </a:r>
            <a:r>
              <a:rPr lang="lv-LV" dirty="0">
                <a:solidFill>
                  <a:schemeClr val="bg1"/>
                </a:solidFill>
              </a:rPr>
              <a:t> kļūdām (..) ir </a:t>
            </a:r>
            <a:r>
              <a:rPr lang="lv-LV" dirty="0">
                <a:solidFill>
                  <a:schemeClr val="bg1"/>
                </a:solidFill>
                <a:highlight>
                  <a:srgbClr val="00FF00"/>
                </a:highlight>
              </a:rPr>
              <a:t>liekvārdība, ko var saukt arī par tukšvārdību un daudzvārdību</a:t>
            </a:r>
            <a:r>
              <a:rPr lang="lv-LV" dirty="0">
                <a:solidFill>
                  <a:schemeClr val="bg1"/>
                </a:solidFill>
              </a:rPr>
              <a:t>. Ir vērojamas </a:t>
            </a:r>
            <a:r>
              <a:rPr lang="lv-LV" dirty="0">
                <a:solidFill>
                  <a:schemeClr val="bg1"/>
                </a:solidFill>
                <a:highlight>
                  <a:srgbClr val="00FF00"/>
                </a:highlight>
              </a:rPr>
              <a:t>sarežģītas, neveiklas un garas konstrukcijas, kuras var pārveidot vienkāršākās un īsākās izteiksmes formās </a:t>
            </a:r>
            <a:r>
              <a:rPr lang="lv-LV" dirty="0">
                <a:solidFill>
                  <a:schemeClr val="bg1"/>
                </a:solidFill>
              </a:rPr>
              <a:t>(..). (turpat, 208) </a:t>
            </a:r>
          </a:p>
          <a:p>
            <a:r>
              <a:rPr lang="lv-LV" dirty="0">
                <a:solidFill>
                  <a:schemeClr val="bg1"/>
                </a:solidFill>
              </a:rPr>
              <a:t>Vārdu secībai jāpievērš uzmanība arī tajos gadījumos, ja blakus esošie vārdi runas procesā saplūst kopā un veido citas nozīmes vārdus (</a:t>
            </a:r>
            <a:r>
              <a:rPr lang="lv-LV" i="1" dirty="0">
                <a:highlight>
                  <a:srgbClr val="FFFF00"/>
                </a:highlight>
              </a:rPr>
              <a:t>pasaka, ka </a:t>
            </a:r>
            <a:r>
              <a:rPr lang="lv-LV" i="1" dirty="0"/>
              <a:t>klienta apmierinātības veicināšana ir veids, kā..</a:t>
            </a:r>
            <a:r>
              <a:rPr lang="lv-LV" dirty="0">
                <a:solidFill>
                  <a:schemeClr val="bg1"/>
                </a:solidFill>
              </a:rPr>
              <a:t>). (turpat, 209)</a:t>
            </a:r>
          </a:p>
          <a:p>
            <a:r>
              <a:rPr lang="lv-LV" dirty="0">
                <a:solidFill>
                  <a:schemeClr val="bg1"/>
                </a:solidFill>
              </a:rPr>
              <a:t>Lai izvairītos no būtiskām ortogrāfijas un interpunkcijas kļūdām, tekstu tapšanā vēlams (pat nepieciešams) iesaistīt kompetentus literāros redaktorus un korektorus. (turpat, 204)</a:t>
            </a:r>
            <a:endParaRPr lang="en-LV" dirty="0">
              <a:solidFill>
                <a:schemeClr val="bg1"/>
              </a:solidFill>
            </a:endParaRPr>
          </a:p>
        </p:txBody>
      </p:sp>
    </p:spTree>
    <p:extLst>
      <p:ext uri="{BB962C8B-B14F-4D97-AF65-F5344CB8AC3E}">
        <p14:creationId xmlns:p14="http://schemas.microsoft.com/office/powerpoint/2010/main" val="3581635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18533" y="752557"/>
            <a:ext cx="6650947" cy="961330"/>
          </a:xfrm>
        </p:spPr>
        <p:txBody>
          <a:bodyPr/>
          <a:lstStyle/>
          <a:p>
            <a:pPr>
              <a:defRPr/>
            </a:pPr>
            <a:r>
              <a:rPr lang="lv-LV" sz="2400" cap="none" noProof="0" dirty="0"/>
              <a:t>Verba </a:t>
            </a:r>
            <a:r>
              <a:rPr lang="lv-LV" sz="2400" cap="none" noProof="0" dirty="0" err="1"/>
              <a:t>volant</a:t>
            </a:r>
            <a:endParaRPr lang="lv-LV" sz="2400" cap="none" noProof="0" dirty="0"/>
          </a:p>
        </p:txBody>
      </p:sp>
      <p:grpSp>
        <p:nvGrpSpPr>
          <p:cNvPr id="7" name="Group 6"/>
          <p:cNvGrpSpPr/>
          <p:nvPr/>
        </p:nvGrpSpPr>
        <p:grpSpPr>
          <a:xfrm>
            <a:off x="2483768" y="163472"/>
            <a:ext cx="3462867" cy="396000"/>
            <a:chOff x="2483768" y="163472"/>
            <a:chExt cx="3462867" cy="396000"/>
          </a:xfrm>
        </p:grpSpPr>
        <p:sp>
          <p:nvSpPr>
            <p:cNvPr id="8" name="TextBox 7"/>
            <p:cNvSpPr txBox="1"/>
            <p:nvPr/>
          </p:nvSpPr>
          <p:spPr>
            <a:xfrm>
              <a:off x="2585252" y="174242"/>
              <a:ext cx="3361383" cy="374461"/>
            </a:xfrm>
            <a:prstGeom prst="rect">
              <a:avLst/>
            </a:prstGeom>
            <a:noFill/>
          </p:spPr>
          <p:txBody>
            <a:bodyPr wrap="square" rtlCol="0">
              <a:spAutoFit/>
            </a:bodyPr>
            <a:lstStyle/>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DIRECTION </a:t>
              </a:r>
            </a:p>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DE L’INTERPRÉTATION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0100" y="163472"/>
              <a:ext cx="396000" cy="396000"/>
            </a:xfrm>
            <a:prstGeom prst="rect">
              <a:avLst/>
            </a:prstGeom>
          </p:spPr>
        </p:pic>
        <p:cxnSp>
          <p:nvCxnSpPr>
            <p:cNvPr id="10" name="Straight Connector 9"/>
            <p:cNvCxnSpPr/>
            <p:nvPr/>
          </p:nvCxnSpPr>
          <p:spPr>
            <a:xfrm>
              <a:off x="2483768" y="174242"/>
              <a:ext cx="0" cy="288000"/>
            </a:xfrm>
            <a:prstGeom prst="line">
              <a:avLst/>
            </a:prstGeom>
          </p:spPr>
          <p:style>
            <a:lnRef idx="1">
              <a:schemeClr val="dk1"/>
            </a:lnRef>
            <a:fillRef idx="0">
              <a:schemeClr val="dk1"/>
            </a:fillRef>
            <a:effectRef idx="0">
              <a:schemeClr val="dk1"/>
            </a:effectRef>
            <a:fontRef idx="minor">
              <a:schemeClr val="tx1"/>
            </a:fontRef>
          </p:style>
        </p:cxnSp>
      </p:grpSp>
      <p:sp>
        <p:nvSpPr>
          <p:cNvPr id="11" name="Text Placeholder 10">
            <a:extLst>
              <a:ext uri="{FF2B5EF4-FFF2-40B4-BE49-F238E27FC236}">
                <a16:creationId xmlns:a16="http://schemas.microsoft.com/office/drawing/2014/main" id="{4E69BB78-52AA-6DFB-B62F-FEAFE9BED1C2}"/>
              </a:ext>
            </a:extLst>
          </p:cNvPr>
          <p:cNvSpPr>
            <a:spLocks noGrp="1"/>
          </p:cNvSpPr>
          <p:nvPr>
            <p:ph type="body" sz="quarter" idx="11"/>
          </p:nvPr>
        </p:nvSpPr>
        <p:spPr/>
        <p:txBody>
          <a:bodyPr/>
          <a:lstStyle/>
          <a:p>
            <a:endParaRPr lang="en-LV"/>
          </a:p>
        </p:txBody>
      </p:sp>
      <p:sp>
        <p:nvSpPr>
          <p:cNvPr id="3" name="TextBox 2">
            <a:extLst>
              <a:ext uri="{FF2B5EF4-FFF2-40B4-BE49-F238E27FC236}">
                <a16:creationId xmlns:a16="http://schemas.microsoft.com/office/drawing/2014/main" id="{7137A870-ED1E-06A9-F7B6-89FE178AB601}"/>
              </a:ext>
            </a:extLst>
          </p:cNvPr>
          <p:cNvSpPr txBox="1"/>
          <p:nvPr/>
        </p:nvSpPr>
        <p:spPr>
          <a:xfrm>
            <a:off x="526255" y="1233222"/>
            <a:ext cx="7200602" cy="2031325"/>
          </a:xfrm>
          <a:prstGeom prst="rect">
            <a:avLst/>
          </a:prstGeom>
          <a:noFill/>
        </p:spPr>
        <p:txBody>
          <a:bodyPr wrap="square" rtlCol="0">
            <a:spAutoFit/>
          </a:bodyPr>
          <a:lstStyle/>
          <a:p>
            <a:r>
              <a:rPr lang="lv-LV" dirty="0">
                <a:solidFill>
                  <a:schemeClr val="bg1"/>
                </a:solidFill>
                <a:highlight>
                  <a:srgbClr val="00FF00"/>
                </a:highlight>
              </a:rPr>
              <a:t>Slikta valoda, elementāras interpunkcijas un pareizrakstības kļūdas, nenoteiktība </a:t>
            </a:r>
            <a:r>
              <a:rPr lang="lv-LV" dirty="0">
                <a:solidFill>
                  <a:schemeClr val="bg1"/>
                </a:solidFill>
              </a:rPr>
              <a:t>(..) (arī liekvārdība DD), nenoliedzami, var radīt iespaidu, </a:t>
            </a:r>
            <a:r>
              <a:rPr lang="lv-LV" dirty="0">
                <a:solidFill>
                  <a:schemeClr val="bg1"/>
                </a:solidFill>
                <a:highlight>
                  <a:srgbClr val="00FF00"/>
                </a:highlight>
              </a:rPr>
              <a:t>ka tikpat pavirši, neprecīzi un neuzticami ir pētījumā iegūtie rezultāti un secinājumi</a:t>
            </a:r>
            <a:r>
              <a:rPr lang="lv-LV" dirty="0">
                <a:solidFill>
                  <a:schemeClr val="bg1"/>
                </a:solidFill>
              </a:rPr>
              <a:t> (turpat, 209).</a:t>
            </a:r>
          </a:p>
          <a:p>
            <a:r>
              <a:rPr lang="lv-LV" dirty="0">
                <a:solidFill>
                  <a:schemeClr val="bg1"/>
                </a:solidFill>
              </a:rPr>
              <a:t>Tiesas kontekstā – </a:t>
            </a:r>
            <a:r>
              <a:rPr lang="lv-LV" b="1" dirty="0">
                <a:solidFill>
                  <a:schemeClr val="bg1"/>
                </a:solidFill>
              </a:rPr>
              <a:t>slikts priekšstats par dalībvalsts pienesumu un kompetenci, juridiskās domas </a:t>
            </a:r>
            <a:r>
              <a:rPr lang="lv-LV" b="1" dirty="0" err="1">
                <a:solidFill>
                  <a:schemeClr val="bg1"/>
                </a:solidFill>
              </a:rPr>
              <a:t>strukturētību</a:t>
            </a:r>
            <a:r>
              <a:rPr lang="lv-LV" b="1" dirty="0">
                <a:solidFill>
                  <a:schemeClr val="bg1"/>
                </a:solidFill>
              </a:rPr>
              <a:t> un kvalitāti attiecīgajā dalībvalstī</a:t>
            </a:r>
            <a:r>
              <a:rPr lang="lv-LV" dirty="0">
                <a:solidFill>
                  <a:schemeClr val="bg1"/>
                </a:solidFill>
              </a:rPr>
              <a:t>.  </a:t>
            </a:r>
            <a:endParaRPr lang="en-LV" dirty="0">
              <a:solidFill>
                <a:schemeClr val="bg1"/>
              </a:solidFill>
            </a:endParaRPr>
          </a:p>
        </p:txBody>
      </p:sp>
    </p:spTree>
    <p:extLst>
      <p:ext uri="{BB962C8B-B14F-4D97-AF65-F5344CB8AC3E}">
        <p14:creationId xmlns:p14="http://schemas.microsoft.com/office/powerpoint/2010/main" val="3799655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41589" y="1322624"/>
            <a:ext cx="3914387" cy="3049326"/>
          </a:xfrm>
        </p:spPr>
        <p:txBody>
          <a:bodyPr/>
          <a:lstStyle/>
          <a:p>
            <a:pPr>
              <a:defRPr/>
            </a:pPr>
            <a:r>
              <a:rPr lang="lv-LV" sz="5400" cap="none" noProof="0" dirty="0"/>
              <a:t>2. Sinhrono tulku darbs</a:t>
            </a:r>
            <a:br>
              <a:rPr lang="lv-LV" cap="none" noProof="0" dirty="0"/>
            </a:br>
            <a:endParaRPr lang="lv-LV" sz="2400" i="1" cap="none" noProof="0" dirty="0"/>
          </a:p>
        </p:txBody>
      </p:sp>
      <p:grpSp>
        <p:nvGrpSpPr>
          <p:cNvPr id="5" name="Group 4"/>
          <p:cNvGrpSpPr/>
          <p:nvPr/>
        </p:nvGrpSpPr>
        <p:grpSpPr>
          <a:xfrm>
            <a:off x="2483768" y="163472"/>
            <a:ext cx="3462867" cy="396000"/>
            <a:chOff x="2483768" y="163472"/>
            <a:chExt cx="3462867" cy="396000"/>
          </a:xfrm>
        </p:grpSpPr>
        <p:sp>
          <p:nvSpPr>
            <p:cNvPr id="7" name="TextBox 6"/>
            <p:cNvSpPr txBox="1"/>
            <p:nvPr/>
          </p:nvSpPr>
          <p:spPr>
            <a:xfrm>
              <a:off x="2585252" y="174242"/>
              <a:ext cx="3361383" cy="374461"/>
            </a:xfrm>
            <a:prstGeom prst="rect">
              <a:avLst/>
            </a:prstGeom>
            <a:noFill/>
          </p:spPr>
          <p:txBody>
            <a:bodyPr wrap="square" rtlCol="0">
              <a:spAutoFit/>
            </a:bodyPr>
            <a:lstStyle/>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DIRECTION </a:t>
              </a:r>
            </a:p>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DE L’INTERPRÉTATION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0100" y="163472"/>
              <a:ext cx="396000" cy="396000"/>
            </a:xfrm>
            <a:prstGeom prst="rect">
              <a:avLst/>
            </a:prstGeom>
          </p:spPr>
        </p:pic>
        <p:cxnSp>
          <p:nvCxnSpPr>
            <p:cNvPr id="9" name="Straight Connector 8"/>
            <p:cNvCxnSpPr/>
            <p:nvPr/>
          </p:nvCxnSpPr>
          <p:spPr>
            <a:xfrm>
              <a:off x="2483768" y="174242"/>
              <a:ext cx="0" cy="288000"/>
            </a:xfrm>
            <a:prstGeom prst="line">
              <a:avLst/>
            </a:prstGeom>
          </p:spPr>
          <p:style>
            <a:lnRef idx="1">
              <a:schemeClr val="dk1"/>
            </a:lnRef>
            <a:fillRef idx="0">
              <a:schemeClr val="dk1"/>
            </a:fillRef>
            <a:effectRef idx="0">
              <a:schemeClr val="dk1"/>
            </a:effectRef>
            <a:fontRef idx="minor">
              <a:schemeClr val="tx1"/>
            </a:fontRef>
          </p:style>
        </p:cxnSp>
      </p:grpSp>
      <p:sp>
        <p:nvSpPr>
          <p:cNvPr id="2" name="Text Placeholder 1">
            <a:extLst>
              <a:ext uri="{FF2B5EF4-FFF2-40B4-BE49-F238E27FC236}">
                <a16:creationId xmlns:a16="http://schemas.microsoft.com/office/drawing/2014/main" id="{C4C49A56-9E33-2743-8C1C-33350F6B5BEB}"/>
              </a:ext>
            </a:extLst>
          </p:cNvPr>
          <p:cNvSpPr>
            <a:spLocks noGrp="1"/>
          </p:cNvSpPr>
          <p:nvPr>
            <p:ph type="body" sz="quarter" idx="11"/>
          </p:nvPr>
        </p:nvSpPr>
        <p:spPr/>
        <p:txBody>
          <a:bodyPr/>
          <a:lstStyle/>
          <a:p>
            <a:endParaRPr lang="en-LV"/>
          </a:p>
        </p:txBody>
      </p:sp>
    </p:spTree>
    <p:extLst>
      <p:ext uri="{BB962C8B-B14F-4D97-AF65-F5344CB8AC3E}">
        <p14:creationId xmlns:p14="http://schemas.microsoft.com/office/powerpoint/2010/main" val="1502773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yndaniðurstaða fyrir tower of babel">
            <a:extLst>
              <a:ext uri="{FF2B5EF4-FFF2-40B4-BE49-F238E27FC236}">
                <a16:creationId xmlns:a16="http://schemas.microsoft.com/office/drawing/2014/main" id="{1FCC0BB0-7E02-E744-AA61-31B2BB8DF0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5444" y="0"/>
            <a:ext cx="2253857" cy="160989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0"/>
          </p:nvPr>
        </p:nvSpPr>
        <p:spPr>
          <a:xfrm>
            <a:off x="418533" y="752557"/>
            <a:ext cx="6650947" cy="961330"/>
          </a:xfrm>
        </p:spPr>
        <p:txBody>
          <a:bodyPr/>
          <a:lstStyle/>
          <a:p>
            <a:pPr>
              <a:defRPr/>
            </a:pPr>
            <a:r>
              <a:rPr lang="lv-LV" sz="2400" cap="none" noProof="0" dirty="0"/>
              <a:t>Savienības pamatā ir daudzvalodība</a:t>
            </a:r>
          </a:p>
        </p:txBody>
      </p:sp>
      <p:sp>
        <p:nvSpPr>
          <p:cNvPr id="2" name="Rectangle 1">
            <a:extLst>
              <a:ext uri="{FF2B5EF4-FFF2-40B4-BE49-F238E27FC236}">
                <a16:creationId xmlns:a16="http://schemas.microsoft.com/office/drawing/2014/main" id="{91FCE064-BB57-4085-B9FE-D80A853B069F}"/>
              </a:ext>
            </a:extLst>
          </p:cNvPr>
          <p:cNvSpPr/>
          <p:nvPr/>
        </p:nvSpPr>
        <p:spPr>
          <a:xfrm>
            <a:off x="416590" y="1487007"/>
            <a:ext cx="5151285" cy="1991186"/>
          </a:xfrm>
          <a:prstGeom prst="rect">
            <a:avLst/>
          </a:prstGeom>
        </p:spPr>
        <p:txBody>
          <a:bodyPr wrap="square">
            <a:spAutoFit/>
          </a:bodyPr>
          <a:lstStyle/>
          <a:p>
            <a:pPr>
              <a:lnSpc>
                <a:spcPct val="150000"/>
              </a:lnSpc>
            </a:pPr>
            <a:r>
              <a:rPr lang="fr-BE" altLang="de-DE" sz="1400" i="1" dirty="0">
                <a:solidFill>
                  <a:schemeClr val="bg1"/>
                </a:solidFill>
              </a:rPr>
              <a:t>The official </a:t>
            </a:r>
            <a:r>
              <a:rPr lang="fr-BE" altLang="de-DE" sz="1400" i="1" dirty="0" err="1">
                <a:solidFill>
                  <a:schemeClr val="bg1"/>
                </a:solidFill>
              </a:rPr>
              <a:t>languages</a:t>
            </a:r>
            <a:r>
              <a:rPr lang="fr-BE" altLang="de-DE" sz="1400" i="1" dirty="0">
                <a:solidFill>
                  <a:schemeClr val="bg1"/>
                </a:solidFill>
              </a:rPr>
              <a:t> and the </a:t>
            </a:r>
            <a:r>
              <a:rPr lang="fr-BE" altLang="de-DE" sz="1400" i="1" dirty="0" err="1">
                <a:solidFill>
                  <a:schemeClr val="bg1"/>
                </a:solidFill>
              </a:rPr>
              <a:t>working</a:t>
            </a:r>
            <a:r>
              <a:rPr lang="fr-BE" altLang="de-DE" sz="1400" i="1" dirty="0">
                <a:solidFill>
                  <a:schemeClr val="bg1"/>
                </a:solidFill>
              </a:rPr>
              <a:t> </a:t>
            </a:r>
            <a:r>
              <a:rPr lang="fr-BE" altLang="de-DE" sz="1400" i="1" dirty="0" err="1">
                <a:solidFill>
                  <a:schemeClr val="bg1"/>
                </a:solidFill>
              </a:rPr>
              <a:t>languages</a:t>
            </a:r>
            <a:r>
              <a:rPr lang="fr-BE" altLang="de-DE" sz="1400" i="1" dirty="0">
                <a:solidFill>
                  <a:schemeClr val="bg1"/>
                </a:solidFill>
              </a:rPr>
              <a:t> </a:t>
            </a:r>
            <a:br>
              <a:rPr lang="fr-BE" altLang="de-DE" sz="1400" i="1" dirty="0">
                <a:solidFill>
                  <a:schemeClr val="bg1"/>
                </a:solidFill>
              </a:rPr>
            </a:br>
            <a:r>
              <a:rPr lang="fr-BE" altLang="de-DE" sz="1400" i="1" dirty="0">
                <a:solidFill>
                  <a:schemeClr val="bg1"/>
                </a:solidFill>
              </a:rPr>
              <a:t>of the institutions of the Union </a:t>
            </a:r>
            <a:r>
              <a:rPr lang="fr-BE" altLang="de-DE" sz="1400" i="1" dirty="0" err="1">
                <a:solidFill>
                  <a:schemeClr val="bg1"/>
                </a:solidFill>
              </a:rPr>
              <a:t>shall</a:t>
            </a:r>
            <a:r>
              <a:rPr lang="fr-BE" altLang="de-DE" sz="1400" i="1" dirty="0">
                <a:solidFill>
                  <a:schemeClr val="bg1"/>
                </a:solidFill>
              </a:rPr>
              <a:t> </a:t>
            </a:r>
            <a:r>
              <a:rPr lang="fr-BE" altLang="de-DE" sz="1400" i="1" dirty="0" err="1">
                <a:solidFill>
                  <a:schemeClr val="bg1"/>
                </a:solidFill>
              </a:rPr>
              <a:t>be</a:t>
            </a:r>
            <a:r>
              <a:rPr lang="fr-BE" altLang="de-DE" sz="1400" i="1" dirty="0">
                <a:solidFill>
                  <a:schemeClr val="bg1"/>
                </a:solidFill>
              </a:rPr>
              <a:t> </a:t>
            </a:r>
            <a:r>
              <a:rPr lang="fr-BE" altLang="de-DE" sz="1400" b="1" i="1" dirty="0" err="1">
                <a:solidFill>
                  <a:schemeClr val="bg1"/>
                </a:solidFill>
              </a:rPr>
              <a:t>Bulgarian</a:t>
            </a:r>
            <a:r>
              <a:rPr lang="fr-BE" altLang="de-DE" sz="1400" b="1" i="1" dirty="0">
                <a:solidFill>
                  <a:schemeClr val="bg1"/>
                </a:solidFill>
              </a:rPr>
              <a:t>, </a:t>
            </a:r>
            <a:r>
              <a:rPr lang="fr-BE" altLang="de-DE" sz="1400" b="1" i="1" dirty="0" err="1">
                <a:solidFill>
                  <a:schemeClr val="bg1"/>
                </a:solidFill>
              </a:rPr>
              <a:t>Croatian</a:t>
            </a:r>
            <a:r>
              <a:rPr lang="fr-BE" altLang="de-DE" sz="1400" b="1" i="1" dirty="0">
                <a:solidFill>
                  <a:schemeClr val="bg1"/>
                </a:solidFill>
              </a:rPr>
              <a:t>, </a:t>
            </a:r>
            <a:r>
              <a:rPr lang="fr-BE" altLang="de-DE" sz="1400" b="1" i="1" dirty="0" err="1">
                <a:solidFill>
                  <a:schemeClr val="bg1"/>
                </a:solidFill>
              </a:rPr>
              <a:t>Czech</a:t>
            </a:r>
            <a:r>
              <a:rPr lang="fr-BE" altLang="de-DE" sz="1400" b="1" i="1" dirty="0">
                <a:solidFill>
                  <a:schemeClr val="bg1"/>
                </a:solidFill>
              </a:rPr>
              <a:t>, </a:t>
            </a:r>
            <a:r>
              <a:rPr lang="fr-BE" altLang="de-DE" sz="1400" b="1" i="1" dirty="0" err="1">
                <a:solidFill>
                  <a:schemeClr val="bg1"/>
                </a:solidFill>
              </a:rPr>
              <a:t>Danish</a:t>
            </a:r>
            <a:r>
              <a:rPr lang="fr-BE" altLang="de-DE" sz="1400" b="1" i="1" dirty="0">
                <a:solidFill>
                  <a:schemeClr val="bg1"/>
                </a:solidFill>
              </a:rPr>
              <a:t>, Dutch, English, </a:t>
            </a:r>
            <a:r>
              <a:rPr lang="fr-BE" altLang="de-DE" sz="1400" b="1" i="1" dirty="0" err="1">
                <a:solidFill>
                  <a:schemeClr val="bg1"/>
                </a:solidFill>
              </a:rPr>
              <a:t>Estonian</a:t>
            </a:r>
            <a:r>
              <a:rPr lang="fr-BE" altLang="de-DE" sz="1400" b="1" i="1" dirty="0">
                <a:solidFill>
                  <a:schemeClr val="bg1"/>
                </a:solidFill>
              </a:rPr>
              <a:t>, </a:t>
            </a:r>
            <a:r>
              <a:rPr lang="fr-BE" altLang="de-DE" sz="1400" b="1" i="1" dirty="0" err="1">
                <a:solidFill>
                  <a:schemeClr val="bg1"/>
                </a:solidFill>
              </a:rPr>
              <a:t>Finnish</a:t>
            </a:r>
            <a:r>
              <a:rPr lang="fr-BE" altLang="de-DE" sz="1400" b="1" i="1" dirty="0">
                <a:solidFill>
                  <a:schemeClr val="bg1"/>
                </a:solidFill>
              </a:rPr>
              <a:t>, French, German, Greek, </a:t>
            </a:r>
            <a:r>
              <a:rPr lang="fr-BE" altLang="de-DE" sz="1400" b="1" i="1" dirty="0" err="1">
                <a:solidFill>
                  <a:schemeClr val="bg1"/>
                </a:solidFill>
              </a:rPr>
              <a:t>Hungarian</a:t>
            </a:r>
            <a:r>
              <a:rPr lang="fr-BE" altLang="de-DE" sz="1400" b="1" i="1" dirty="0">
                <a:solidFill>
                  <a:schemeClr val="bg1"/>
                </a:solidFill>
              </a:rPr>
              <a:t>, Irish, </a:t>
            </a:r>
            <a:r>
              <a:rPr lang="fr-BE" altLang="de-DE" sz="1400" b="1" i="1" dirty="0" err="1">
                <a:solidFill>
                  <a:schemeClr val="bg1"/>
                </a:solidFill>
              </a:rPr>
              <a:t>Italian</a:t>
            </a:r>
            <a:r>
              <a:rPr lang="fr-BE" altLang="de-DE" sz="1400" b="1" i="1" dirty="0">
                <a:solidFill>
                  <a:schemeClr val="bg1"/>
                </a:solidFill>
              </a:rPr>
              <a:t>, </a:t>
            </a:r>
            <a:r>
              <a:rPr lang="fr-BE" altLang="de-DE" sz="1400" b="1" i="1" dirty="0" err="1">
                <a:solidFill>
                  <a:schemeClr val="bg1"/>
                </a:solidFill>
              </a:rPr>
              <a:t>Latvian</a:t>
            </a:r>
            <a:r>
              <a:rPr lang="fr-BE" altLang="de-DE" sz="1400" b="1" i="1" dirty="0">
                <a:solidFill>
                  <a:schemeClr val="bg1"/>
                </a:solidFill>
              </a:rPr>
              <a:t>, </a:t>
            </a:r>
            <a:r>
              <a:rPr lang="fr-BE" altLang="de-DE" sz="1400" b="1" i="1" dirty="0" err="1">
                <a:solidFill>
                  <a:schemeClr val="bg1"/>
                </a:solidFill>
              </a:rPr>
              <a:t>Lithuanian</a:t>
            </a:r>
            <a:r>
              <a:rPr lang="fr-BE" altLang="de-DE" sz="1400" b="1" i="1" dirty="0">
                <a:solidFill>
                  <a:schemeClr val="bg1"/>
                </a:solidFill>
              </a:rPr>
              <a:t>, Maltese, Polish, </a:t>
            </a:r>
            <a:r>
              <a:rPr lang="fr-BE" altLang="de-DE" sz="1400" b="1" i="1" dirty="0" err="1">
                <a:solidFill>
                  <a:schemeClr val="bg1"/>
                </a:solidFill>
              </a:rPr>
              <a:t>Portuguese</a:t>
            </a:r>
            <a:r>
              <a:rPr lang="fr-BE" altLang="de-DE" sz="1400" b="1" i="1" dirty="0">
                <a:solidFill>
                  <a:schemeClr val="bg1"/>
                </a:solidFill>
              </a:rPr>
              <a:t>, </a:t>
            </a:r>
            <a:r>
              <a:rPr lang="fr-BE" altLang="de-DE" sz="1400" b="1" i="1" dirty="0" err="1">
                <a:solidFill>
                  <a:schemeClr val="bg1"/>
                </a:solidFill>
              </a:rPr>
              <a:t>Romanian</a:t>
            </a:r>
            <a:r>
              <a:rPr lang="fr-BE" altLang="de-DE" sz="1400" b="1" i="1" dirty="0">
                <a:solidFill>
                  <a:schemeClr val="bg1"/>
                </a:solidFill>
              </a:rPr>
              <a:t>, </a:t>
            </a:r>
            <a:r>
              <a:rPr lang="fr-BE" altLang="de-DE" sz="1400" b="1" i="1" dirty="0" err="1">
                <a:solidFill>
                  <a:schemeClr val="bg1"/>
                </a:solidFill>
              </a:rPr>
              <a:t>Slovak</a:t>
            </a:r>
            <a:r>
              <a:rPr lang="fr-BE" altLang="de-DE" sz="1400" b="1" i="1" dirty="0">
                <a:solidFill>
                  <a:schemeClr val="bg1"/>
                </a:solidFill>
              </a:rPr>
              <a:t>, </a:t>
            </a:r>
            <a:r>
              <a:rPr lang="fr-BE" altLang="de-DE" sz="1400" b="1" i="1" dirty="0" err="1">
                <a:solidFill>
                  <a:schemeClr val="bg1"/>
                </a:solidFill>
              </a:rPr>
              <a:t>Slovenian</a:t>
            </a:r>
            <a:r>
              <a:rPr lang="fr-BE" altLang="de-DE" sz="1400" b="1" i="1" dirty="0">
                <a:solidFill>
                  <a:schemeClr val="bg1"/>
                </a:solidFill>
              </a:rPr>
              <a:t>, </a:t>
            </a:r>
            <a:r>
              <a:rPr lang="fr-BE" altLang="de-DE" sz="1400" b="1" i="1" dirty="0" err="1">
                <a:solidFill>
                  <a:schemeClr val="bg1"/>
                </a:solidFill>
              </a:rPr>
              <a:t>Spanish</a:t>
            </a:r>
            <a:r>
              <a:rPr lang="fr-BE" altLang="de-DE" sz="1400" b="1" i="1" dirty="0">
                <a:solidFill>
                  <a:schemeClr val="bg1"/>
                </a:solidFill>
              </a:rPr>
              <a:t> and </a:t>
            </a:r>
            <a:r>
              <a:rPr lang="fr-BE" altLang="de-DE" sz="1400" b="1" i="1" dirty="0" err="1">
                <a:solidFill>
                  <a:schemeClr val="bg1"/>
                </a:solidFill>
              </a:rPr>
              <a:t>Swedish</a:t>
            </a:r>
            <a:r>
              <a:rPr lang="fr-BE" altLang="de-DE" sz="1400" i="1" dirty="0">
                <a:solidFill>
                  <a:schemeClr val="bg1"/>
                </a:solidFill>
              </a:rPr>
              <a:t>.</a:t>
            </a:r>
            <a:endParaRPr lang="fr-FR" altLang="en-US" sz="1400" i="1" dirty="0">
              <a:solidFill>
                <a:schemeClr val="bg1"/>
              </a:solidFill>
            </a:endParaRPr>
          </a:p>
        </p:txBody>
      </p:sp>
      <p:sp>
        <p:nvSpPr>
          <p:cNvPr id="3" name="Rectangle 2">
            <a:extLst>
              <a:ext uri="{FF2B5EF4-FFF2-40B4-BE49-F238E27FC236}">
                <a16:creationId xmlns:a16="http://schemas.microsoft.com/office/drawing/2014/main" id="{1F643739-985C-43E1-A475-63D7C761FF7C}"/>
              </a:ext>
            </a:extLst>
          </p:cNvPr>
          <p:cNvSpPr/>
          <p:nvPr/>
        </p:nvSpPr>
        <p:spPr>
          <a:xfrm>
            <a:off x="1259632" y="3687829"/>
            <a:ext cx="4687003" cy="1021690"/>
          </a:xfrm>
          <a:prstGeom prst="rect">
            <a:avLst/>
          </a:prstGeom>
        </p:spPr>
        <p:txBody>
          <a:bodyPr wrap="square">
            <a:spAutoFit/>
          </a:bodyPr>
          <a:lstStyle/>
          <a:p>
            <a:pPr>
              <a:lnSpc>
                <a:spcPct val="150000"/>
              </a:lnSpc>
            </a:pPr>
            <a:r>
              <a:rPr lang="fr-FR" altLang="en-US" sz="1400" dirty="0">
                <a:solidFill>
                  <a:schemeClr val="bg1"/>
                </a:solidFill>
                <a:latin typeface="+mn-lt"/>
              </a:rPr>
              <a:t>Art. 1 of </a:t>
            </a:r>
            <a:r>
              <a:rPr lang="en-US" altLang="en-US" sz="1400" dirty="0">
                <a:solidFill>
                  <a:schemeClr val="bg1"/>
                </a:solidFill>
                <a:latin typeface="+mn-lt"/>
              </a:rPr>
              <a:t>Regulation n°1 of 15 April 1958 determining the languages to be used by the European Economic Community, </a:t>
            </a:r>
            <a:r>
              <a:rPr lang="en-US" altLang="en-US" sz="1400" b="1" dirty="0">
                <a:solidFill>
                  <a:schemeClr val="bg1"/>
                </a:solidFill>
              </a:rPr>
              <a:t>as amended.</a:t>
            </a:r>
            <a:endParaRPr lang="fr-FR" altLang="en-US" sz="1400" dirty="0">
              <a:solidFill>
                <a:schemeClr val="bg1"/>
              </a:solidFill>
              <a:latin typeface="+mn-lt"/>
            </a:endParaRPr>
          </a:p>
        </p:txBody>
      </p:sp>
      <p:grpSp>
        <p:nvGrpSpPr>
          <p:cNvPr id="7" name="Group 6"/>
          <p:cNvGrpSpPr/>
          <p:nvPr/>
        </p:nvGrpSpPr>
        <p:grpSpPr>
          <a:xfrm>
            <a:off x="2483768" y="163472"/>
            <a:ext cx="3462867" cy="396000"/>
            <a:chOff x="2483768" y="163472"/>
            <a:chExt cx="3462867" cy="396000"/>
          </a:xfrm>
        </p:grpSpPr>
        <p:sp>
          <p:nvSpPr>
            <p:cNvPr id="8" name="TextBox 7"/>
            <p:cNvSpPr txBox="1"/>
            <p:nvPr/>
          </p:nvSpPr>
          <p:spPr>
            <a:xfrm>
              <a:off x="2585252" y="174242"/>
              <a:ext cx="3361383" cy="374461"/>
            </a:xfrm>
            <a:prstGeom prst="rect">
              <a:avLst/>
            </a:prstGeom>
            <a:noFill/>
          </p:spPr>
          <p:txBody>
            <a:bodyPr wrap="square" rtlCol="0">
              <a:spAutoFit/>
            </a:bodyPr>
            <a:lstStyle/>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DIRECTION </a:t>
              </a:r>
            </a:p>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DE L’INTERPRÉTATION</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0100" y="163472"/>
              <a:ext cx="396000" cy="396000"/>
            </a:xfrm>
            <a:prstGeom prst="rect">
              <a:avLst/>
            </a:prstGeom>
          </p:spPr>
        </p:pic>
        <p:cxnSp>
          <p:nvCxnSpPr>
            <p:cNvPr id="10" name="Straight Connector 9"/>
            <p:cNvCxnSpPr/>
            <p:nvPr/>
          </p:nvCxnSpPr>
          <p:spPr>
            <a:xfrm>
              <a:off x="2483768" y="174242"/>
              <a:ext cx="0" cy="288000"/>
            </a:xfrm>
            <a:prstGeom prst="line">
              <a:avLst/>
            </a:prstGeom>
          </p:spPr>
          <p:style>
            <a:lnRef idx="1">
              <a:schemeClr val="dk1"/>
            </a:lnRef>
            <a:fillRef idx="0">
              <a:schemeClr val="dk1"/>
            </a:fillRef>
            <a:effectRef idx="0">
              <a:schemeClr val="dk1"/>
            </a:effectRef>
            <a:fontRef idx="minor">
              <a:schemeClr val="tx1"/>
            </a:fontRef>
          </p:style>
        </p:cxnSp>
      </p:grpSp>
      <p:sp>
        <p:nvSpPr>
          <p:cNvPr id="5" name="Text Placeholder 4">
            <a:extLst>
              <a:ext uri="{FF2B5EF4-FFF2-40B4-BE49-F238E27FC236}">
                <a16:creationId xmlns:a16="http://schemas.microsoft.com/office/drawing/2014/main" id="{A0FD8092-FDB2-254F-AD06-EAA6E37DDCB5}"/>
              </a:ext>
            </a:extLst>
          </p:cNvPr>
          <p:cNvSpPr>
            <a:spLocks noGrp="1"/>
          </p:cNvSpPr>
          <p:nvPr>
            <p:ph type="body" sz="quarter" idx="11"/>
          </p:nvPr>
        </p:nvSpPr>
        <p:spPr>
          <a:xfrm>
            <a:off x="539749" y="4839892"/>
            <a:ext cx="4687003" cy="270272"/>
          </a:xfrm>
        </p:spPr>
        <p:txBody>
          <a:bodyPr/>
          <a:lstStyle/>
          <a:p>
            <a:r>
              <a:rPr lang="lv-LV" noProof="0" dirty="0"/>
              <a:t>Pasaule, kuras pamatā ir daudzvalodība: Bābeles torņa mīts, 1. Mozus 9:11</a:t>
            </a:r>
          </a:p>
        </p:txBody>
      </p:sp>
      <p:pic>
        <p:nvPicPr>
          <p:cNvPr id="13" name="Picture 12" descr="Table&#10;&#10;Description automatically generated">
            <a:extLst>
              <a:ext uri="{FF2B5EF4-FFF2-40B4-BE49-F238E27FC236}">
                <a16:creationId xmlns:a16="http://schemas.microsoft.com/office/drawing/2014/main" id="{CB2CB31C-5012-034C-A1A4-AFA73482D1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5444" y="1609898"/>
            <a:ext cx="2258556" cy="3099621"/>
          </a:xfrm>
          <a:prstGeom prst="rect">
            <a:avLst/>
          </a:prstGeom>
        </p:spPr>
      </p:pic>
    </p:spTree>
    <p:extLst>
      <p:ext uri="{BB962C8B-B14F-4D97-AF65-F5344CB8AC3E}">
        <p14:creationId xmlns:p14="http://schemas.microsoft.com/office/powerpoint/2010/main" val="1860689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95536" y="771550"/>
            <a:ext cx="7371035" cy="961330"/>
          </a:xfrm>
        </p:spPr>
        <p:txBody>
          <a:bodyPr/>
          <a:lstStyle/>
          <a:p>
            <a:pPr>
              <a:defRPr/>
            </a:pPr>
            <a:r>
              <a:rPr lang="lv-LV" sz="2800" b="1" cap="none" noProof="0" dirty="0"/>
              <a:t>Daudzvalodība garantē pilsoņiem iespēju</a:t>
            </a:r>
            <a:br>
              <a:rPr lang="lv-LV" sz="2800" cap="none" noProof="0" dirty="0"/>
            </a:br>
            <a:r>
              <a:rPr lang="lv-LV" sz="2000" cap="none" noProof="0" dirty="0"/>
              <a:t>vienlīdzīgi piekļūt justīcijai</a:t>
            </a:r>
          </a:p>
        </p:txBody>
      </p:sp>
      <p:sp>
        <p:nvSpPr>
          <p:cNvPr id="2" name="Rectangle 1">
            <a:extLst>
              <a:ext uri="{FF2B5EF4-FFF2-40B4-BE49-F238E27FC236}">
                <a16:creationId xmlns:a16="http://schemas.microsoft.com/office/drawing/2014/main" id="{91FCE064-BB57-4085-B9FE-D80A853B069F}"/>
              </a:ext>
            </a:extLst>
          </p:cNvPr>
          <p:cNvSpPr/>
          <p:nvPr/>
        </p:nvSpPr>
        <p:spPr>
          <a:xfrm>
            <a:off x="899592" y="2313936"/>
            <a:ext cx="8064896" cy="1631216"/>
          </a:xfrm>
          <a:prstGeom prst="rect">
            <a:avLst/>
          </a:prstGeom>
        </p:spPr>
        <p:txBody>
          <a:bodyPr wrap="square">
            <a:spAutoFit/>
          </a:bodyPr>
          <a:lstStyle/>
          <a:p>
            <a:pPr>
              <a:buClr>
                <a:srgbClr val="9C1914"/>
              </a:buClr>
              <a:defRPr/>
            </a:pPr>
            <a:r>
              <a:rPr lang="fr-BE" sz="2000" dirty="0" err="1">
                <a:solidFill>
                  <a:schemeClr val="bg1"/>
                </a:solidFill>
              </a:rPr>
              <a:t>Piekļuve</a:t>
            </a:r>
            <a:r>
              <a:rPr lang="fr-BE" sz="2000" dirty="0">
                <a:solidFill>
                  <a:schemeClr val="bg1"/>
                </a:solidFill>
              </a:rPr>
              <a:t> </a:t>
            </a:r>
            <a:r>
              <a:rPr lang="fr-BE" sz="2000" dirty="0" err="1">
                <a:solidFill>
                  <a:schemeClr val="bg1"/>
                </a:solidFill>
              </a:rPr>
              <a:t>Tiesai</a:t>
            </a:r>
            <a:r>
              <a:rPr lang="fr-BE" sz="2000" dirty="0">
                <a:solidFill>
                  <a:schemeClr val="bg1"/>
                </a:solidFill>
              </a:rPr>
              <a:t> (</a:t>
            </a:r>
            <a:r>
              <a:rPr lang="fr-BE" sz="2000" dirty="0" err="1">
                <a:solidFill>
                  <a:schemeClr val="bg1"/>
                </a:solidFill>
              </a:rPr>
              <a:t>arī</a:t>
            </a:r>
            <a:r>
              <a:rPr lang="fr-BE" sz="2000" dirty="0">
                <a:solidFill>
                  <a:schemeClr val="bg1"/>
                </a:solidFill>
              </a:rPr>
              <a:t> </a:t>
            </a:r>
            <a:r>
              <a:rPr lang="fr-BE" sz="2000" dirty="0" err="1">
                <a:solidFill>
                  <a:schemeClr val="bg1"/>
                </a:solidFill>
              </a:rPr>
              <a:t>atklātajām</a:t>
            </a:r>
            <a:r>
              <a:rPr lang="fr-BE" sz="2000" dirty="0">
                <a:solidFill>
                  <a:schemeClr val="bg1"/>
                </a:solidFill>
              </a:rPr>
              <a:t> </a:t>
            </a:r>
            <a:r>
              <a:rPr lang="fr-BE" sz="2000" dirty="0" err="1">
                <a:solidFill>
                  <a:schemeClr val="bg1"/>
                </a:solidFill>
              </a:rPr>
              <a:t>sēdēm</a:t>
            </a:r>
            <a:r>
              <a:rPr lang="fr-BE" sz="2000" dirty="0">
                <a:solidFill>
                  <a:schemeClr val="bg1"/>
                </a:solidFill>
              </a:rPr>
              <a:t>) </a:t>
            </a:r>
            <a:r>
              <a:rPr lang="fr-BE" sz="2000" dirty="0" err="1">
                <a:solidFill>
                  <a:schemeClr val="bg1"/>
                </a:solidFill>
              </a:rPr>
              <a:t>bez</a:t>
            </a:r>
            <a:r>
              <a:rPr lang="fr-BE" sz="2000" dirty="0">
                <a:solidFill>
                  <a:schemeClr val="bg1"/>
                </a:solidFill>
              </a:rPr>
              <a:t> </a:t>
            </a:r>
            <a:r>
              <a:rPr lang="fr-BE" sz="2000" dirty="0" err="1">
                <a:solidFill>
                  <a:schemeClr val="bg1"/>
                </a:solidFill>
              </a:rPr>
              <a:t>svešas</a:t>
            </a:r>
            <a:r>
              <a:rPr lang="fr-BE" sz="2000" dirty="0">
                <a:solidFill>
                  <a:schemeClr val="bg1"/>
                </a:solidFill>
              </a:rPr>
              <a:t> </a:t>
            </a:r>
            <a:r>
              <a:rPr lang="fr-BE" sz="2000" dirty="0" err="1">
                <a:solidFill>
                  <a:schemeClr val="bg1"/>
                </a:solidFill>
              </a:rPr>
              <a:t>valodas</a:t>
            </a:r>
            <a:r>
              <a:rPr lang="fr-BE" sz="2000" dirty="0">
                <a:solidFill>
                  <a:schemeClr val="bg1"/>
                </a:solidFill>
              </a:rPr>
              <a:t> </a:t>
            </a:r>
            <a:r>
              <a:rPr lang="fr-BE" sz="2000" dirty="0" err="1">
                <a:solidFill>
                  <a:schemeClr val="bg1"/>
                </a:solidFill>
              </a:rPr>
              <a:t>barjeras</a:t>
            </a:r>
            <a:r>
              <a:rPr lang="fr-BE" sz="2000" dirty="0">
                <a:solidFill>
                  <a:schemeClr val="bg1"/>
                </a:solidFill>
              </a:rPr>
              <a:t>.</a:t>
            </a:r>
          </a:p>
          <a:p>
            <a:pPr>
              <a:buClr>
                <a:srgbClr val="9C1914"/>
              </a:buClr>
              <a:defRPr/>
            </a:pPr>
            <a:br>
              <a:rPr lang="fr-BE" sz="2000" dirty="0">
                <a:solidFill>
                  <a:schemeClr val="bg1"/>
                </a:solidFill>
              </a:rPr>
            </a:br>
            <a:r>
              <a:rPr lang="fr-BE" sz="2000" i="1" dirty="0" err="1">
                <a:solidFill>
                  <a:schemeClr val="bg1"/>
                </a:solidFill>
              </a:rPr>
              <a:t>Fair</a:t>
            </a:r>
            <a:r>
              <a:rPr lang="fr-BE" sz="2000" i="1" dirty="0">
                <a:solidFill>
                  <a:schemeClr val="bg1"/>
                </a:solidFill>
              </a:rPr>
              <a:t> trial,</a:t>
            </a:r>
            <a:r>
              <a:rPr lang="fr-BE" sz="2000" dirty="0">
                <a:solidFill>
                  <a:schemeClr val="bg1"/>
                </a:solidFill>
              </a:rPr>
              <a:t> </a:t>
            </a:r>
            <a:r>
              <a:rPr lang="fr-BE" sz="2000" dirty="0" err="1">
                <a:solidFill>
                  <a:schemeClr val="bg1"/>
                </a:solidFill>
              </a:rPr>
              <a:t>taisnīgs</a:t>
            </a:r>
            <a:r>
              <a:rPr lang="fr-BE" sz="2000" dirty="0">
                <a:solidFill>
                  <a:schemeClr val="bg1"/>
                </a:solidFill>
              </a:rPr>
              <a:t> </a:t>
            </a:r>
            <a:r>
              <a:rPr lang="fr-BE" sz="2000" dirty="0" err="1">
                <a:solidFill>
                  <a:schemeClr val="bg1"/>
                </a:solidFill>
              </a:rPr>
              <a:t>tiesas</a:t>
            </a:r>
            <a:r>
              <a:rPr lang="fr-BE" sz="2000" dirty="0">
                <a:solidFill>
                  <a:schemeClr val="bg1"/>
                </a:solidFill>
              </a:rPr>
              <a:t> process – </a:t>
            </a:r>
            <a:r>
              <a:rPr lang="fr-BE" sz="2000" dirty="0" err="1">
                <a:solidFill>
                  <a:schemeClr val="bg1"/>
                </a:solidFill>
              </a:rPr>
              <a:t>ieroču</a:t>
            </a:r>
            <a:r>
              <a:rPr lang="fr-BE" sz="2000" dirty="0">
                <a:solidFill>
                  <a:schemeClr val="bg1"/>
                </a:solidFill>
              </a:rPr>
              <a:t> </a:t>
            </a:r>
            <a:r>
              <a:rPr lang="fr-BE" sz="2000" dirty="0" err="1">
                <a:solidFill>
                  <a:schemeClr val="bg1"/>
                </a:solidFill>
              </a:rPr>
              <a:t>vienlīdzība</a:t>
            </a:r>
            <a:r>
              <a:rPr lang="fr-BE" sz="2000" dirty="0">
                <a:solidFill>
                  <a:schemeClr val="bg1"/>
                </a:solidFill>
              </a:rPr>
              <a:t> (</a:t>
            </a:r>
            <a:r>
              <a:rPr lang="fr-BE" sz="2000" dirty="0" err="1">
                <a:solidFill>
                  <a:schemeClr val="bg1"/>
                </a:solidFill>
              </a:rPr>
              <a:t>egalité</a:t>
            </a:r>
            <a:r>
              <a:rPr lang="fr-BE" sz="2000" dirty="0">
                <a:solidFill>
                  <a:schemeClr val="bg1"/>
                </a:solidFill>
              </a:rPr>
              <a:t> des armes): </a:t>
            </a:r>
            <a:r>
              <a:rPr lang="fr-BE" sz="2000" dirty="0" err="1">
                <a:solidFill>
                  <a:schemeClr val="bg1"/>
                </a:solidFill>
              </a:rPr>
              <a:t>pilsoņi</a:t>
            </a:r>
            <a:r>
              <a:rPr lang="fr-BE" sz="2000" dirty="0">
                <a:solidFill>
                  <a:schemeClr val="bg1"/>
                </a:solidFill>
              </a:rPr>
              <a:t> var </a:t>
            </a:r>
            <a:r>
              <a:rPr lang="fr-BE" sz="2000" dirty="0" err="1">
                <a:solidFill>
                  <a:schemeClr val="bg1"/>
                </a:solidFill>
              </a:rPr>
              <a:t>vērsties</a:t>
            </a:r>
            <a:r>
              <a:rPr lang="fr-BE" sz="2000" dirty="0">
                <a:solidFill>
                  <a:schemeClr val="bg1"/>
                </a:solidFill>
              </a:rPr>
              <a:t> </a:t>
            </a:r>
            <a:r>
              <a:rPr lang="fr-BE" sz="2000" dirty="0" err="1">
                <a:solidFill>
                  <a:schemeClr val="bg1"/>
                </a:solidFill>
              </a:rPr>
              <a:t>ar</a:t>
            </a:r>
            <a:r>
              <a:rPr lang="fr-BE" sz="2000" dirty="0">
                <a:solidFill>
                  <a:schemeClr val="bg1"/>
                </a:solidFill>
              </a:rPr>
              <a:t> </a:t>
            </a:r>
            <a:r>
              <a:rPr lang="fr-BE" sz="2000" dirty="0" err="1">
                <a:solidFill>
                  <a:schemeClr val="bg1"/>
                </a:solidFill>
              </a:rPr>
              <a:t>prasību</a:t>
            </a:r>
            <a:r>
              <a:rPr lang="fr-BE" sz="2000" dirty="0">
                <a:solidFill>
                  <a:schemeClr val="bg1"/>
                </a:solidFill>
              </a:rPr>
              <a:t> </a:t>
            </a:r>
            <a:r>
              <a:rPr lang="fr-BE" sz="2000" dirty="0" err="1">
                <a:solidFill>
                  <a:schemeClr val="bg1"/>
                </a:solidFill>
              </a:rPr>
              <a:t>Tiesā</a:t>
            </a:r>
            <a:r>
              <a:rPr lang="fr-BE" sz="2000" dirty="0">
                <a:solidFill>
                  <a:schemeClr val="bg1"/>
                </a:solidFill>
              </a:rPr>
              <a:t> un </a:t>
            </a:r>
            <a:r>
              <a:rPr lang="fr-BE" sz="2000" dirty="0" err="1">
                <a:solidFill>
                  <a:schemeClr val="bg1"/>
                </a:solidFill>
              </a:rPr>
              <a:t>būt</a:t>
            </a:r>
            <a:r>
              <a:rPr lang="fr-BE" sz="2000" dirty="0">
                <a:solidFill>
                  <a:schemeClr val="bg1"/>
                </a:solidFill>
              </a:rPr>
              <a:t> </a:t>
            </a:r>
            <a:r>
              <a:rPr lang="fr-BE" sz="2000" dirty="0" err="1">
                <a:solidFill>
                  <a:schemeClr val="bg1"/>
                </a:solidFill>
              </a:rPr>
              <a:t>pārstāvēti</a:t>
            </a:r>
            <a:r>
              <a:rPr lang="fr-BE" sz="2000" dirty="0">
                <a:solidFill>
                  <a:schemeClr val="bg1"/>
                </a:solidFill>
              </a:rPr>
              <a:t> </a:t>
            </a:r>
            <a:r>
              <a:rPr lang="fr-BE" sz="2000" dirty="0" err="1">
                <a:solidFill>
                  <a:schemeClr val="bg1"/>
                </a:solidFill>
              </a:rPr>
              <a:t>jebkurā</a:t>
            </a:r>
            <a:r>
              <a:rPr lang="fr-BE" sz="2000" dirty="0">
                <a:solidFill>
                  <a:schemeClr val="bg1"/>
                </a:solidFill>
              </a:rPr>
              <a:t> ES </a:t>
            </a:r>
            <a:r>
              <a:rPr lang="fr-BE" sz="2000" dirty="0" err="1">
                <a:solidFill>
                  <a:schemeClr val="bg1"/>
                </a:solidFill>
              </a:rPr>
              <a:t>oficiālajā</a:t>
            </a:r>
            <a:r>
              <a:rPr lang="fr-BE" sz="2000" dirty="0">
                <a:solidFill>
                  <a:schemeClr val="bg1"/>
                </a:solidFill>
              </a:rPr>
              <a:t> </a:t>
            </a:r>
            <a:r>
              <a:rPr lang="fr-BE" sz="2000" dirty="0" err="1">
                <a:solidFill>
                  <a:schemeClr val="bg1"/>
                </a:solidFill>
              </a:rPr>
              <a:t>valodā</a:t>
            </a:r>
            <a:r>
              <a:rPr lang="fr-BE" sz="2000" dirty="0">
                <a:solidFill>
                  <a:schemeClr val="bg1"/>
                </a:solidFill>
              </a:rPr>
              <a:t>.</a:t>
            </a:r>
          </a:p>
        </p:txBody>
      </p:sp>
      <p:grpSp>
        <p:nvGrpSpPr>
          <p:cNvPr id="7" name="Group 6"/>
          <p:cNvGrpSpPr/>
          <p:nvPr/>
        </p:nvGrpSpPr>
        <p:grpSpPr>
          <a:xfrm>
            <a:off x="2483768" y="163472"/>
            <a:ext cx="3462867" cy="396000"/>
            <a:chOff x="2483768" y="163472"/>
            <a:chExt cx="3462867" cy="396000"/>
          </a:xfrm>
        </p:grpSpPr>
        <p:sp>
          <p:nvSpPr>
            <p:cNvPr id="8" name="TextBox 7"/>
            <p:cNvSpPr txBox="1"/>
            <p:nvPr/>
          </p:nvSpPr>
          <p:spPr>
            <a:xfrm>
              <a:off x="2585252" y="174242"/>
              <a:ext cx="3361383" cy="374461"/>
            </a:xfrm>
            <a:prstGeom prst="rect">
              <a:avLst/>
            </a:prstGeom>
            <a:noFill/>
          </p:spPr>
          <p:txBody>
            <a:bodyPr wrap="square" rtlCol="0">
              <a:spAutoFit/>
            </a:bodyPr>
            <a:lstStyle/>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DIRECTION </a:t>
              </a:r>
            </a:p>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DE L’INTERPRÉTATION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0100" y="163472"/>
              <a:ext cx="396000" cy="396000"/>
            </a:xfrm>
            <a:prstGeom prst="rect">
              <a:avLst/>
            </a:prstGeom>
          </p:spPr>
        </p:pic>
        <p:cxnSp>
          <p:nvCxnSpPr>
            <p:cNvPr id="10" name="Straight Connector 9"/>
            <p:cNvCxnSpPr/>
            <p:nvPr/>
          </p:nvCxnSpPr>
          <p:spPr>
            <a:xfrm>
              <a:off x="2483768" y="174242"/>
              <a:ext cx="0" cy="288000"/>
            </a:xfrm>
            <a:prstGeom prst="line">
              <a:avLst/>
            </a:prstGeom>
          </p:spPr>
          <p:style>
            <a:lnRef idx="1">
              <a:schemeClr val="dk1"/>
            </a:lnRef>
            <a:fillRef idx="0">
              <a:schemeClr val="dk1"/>
            </a:fillRef>
            <a:effectRef idx="0">
              <a:schemeClr val="dk1"/>
            </a:effectRef>
            <a:fontRef idx="minor">
              <a:schemeClr val="tx1"/>
            </a:fontRef>
          </p:style>
        </p:cxnSp>
      </p:grpSp>
      <p:sp>
        <p:nvSpPr>
          <p:cNvPr id="3" name="Text Placeholder 2">
            <a:extLst>
              <a:ext uri="{FF2B5EF4-FFF2-40B4-BE49-F238E27FC236}">
                <a16:creationId xmlns:a16="http://schemas.microsoft.com/office/drawing/2014/main" id="{C946ABFC-E972-414C-80ED-A9F9497DDB29}"/>
              </a:ext>
            </a:extLst>
          </p:cNvPr>
          <p:cNvSpPr>
            <a:spLocks noGrp="1"/>
          </p:cNvSpPr>
          <p:nvPr>
            <p:ph type="body" sz="quarter" idx="11"/>
          </p:nvPr>
        </p:nvSpPr>
        <p:spPr/>
        <p:txBody>
          <a:bodyPr/>
          <a:lstStyle/>
          <a:p>
            <a:endParaRPr lang="en-LV"/>
          </a:p>
        </p:txBody>
      </p:sp>
    </p:spTree>
    <p:extLst>
      <p:ext uri="{BB962C8B-B14F-4D97-AF65-F5344CB8AC3E}">
        <p14:creationId xmlns:p14="http://schemas.microsoft.com/office/powerpoint/2010/main" val="1900323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5" name="Text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lv-LV" altLang="fr-FR" cap="none" noProof="0" dirty="0">
                <a:latin typeface="Open Sans" panose="020B0606030504020204"/>
              </a:rPr>
              <a:t>Ne jau visas valodas visās sēdēs…</a:t>
            </a:r>
          </a:p>
        </p:txBody>
      </p:sp>
      <p:sp>
        <p:nvSpPr>
          <p:cNvPr id="4" name="Content Placeholder 3"/>
          <p:cNvSpPr>
            <a:spLocks noGrp="1"/>
          </p:cNvSpPr>
          <p:nvPr>
            <p:ph type="body" sz="quarter" idx="11"/>
          </p:nvPr>
        </p:nvSpPr>
        <p:spPr/>
        <p:txBody>
          <a:bodyPr/>
          <a:lstStyle/>
          <a:p>
            <a:pPr marL="0" indent="0">
              <a:buNone/>
            </a:pPr>
            <a:r>
              <a:rPr lang="lv-LV" altLang="fr-FR" sz="2000" i="1" noProof="0" dirty="0"/>
              <a:t>Tiesvedības valoda</a:t>
            </a:r>
            <a:br>
              <a:rPr lang="lv-LV" altLang="fr-FR" sz="2000" i="1" noProof="0" dirty="0"/>
            </a:br>
            <a:r>
              <a:rPr lang="lv-LV" altLang="fr-FR" sz="2000" i="1" noProof="0" dirty="0"/>
              <a:t>	</a:t>
            </a:r>
            <a:r>
              <a:rPr lang="lv-LV" altLang="fr-FR" sz="2000" b="1" i="1" noProof="0" dirty="0"/>
              <a:t>+</a:t>
            </a:r>
            <a:br>
              <a:rPr lang="lv-LV" altLang="fr-FR" sz="2000" i="1" noProof="0" dirty="0"/>
            </a:br>
            <a:r>
              <a:rPr lang="lv-LV" altLang="fr-FR" sz="2000" i="1" noProof="0" dirty="0"/>
              <a:t>tienešu un ĢA valodas</a:t>
            </a:r>
          </a:p>
          <a:p>
            <a:pPr marL="0" indent="0">
              <a:buNone/>
            </a:pPr>
            <a:r>
              <a:rPr lang="lv-LV" altLang="fr-FR" sz="2000" b="1" i="1" noProof="0" dirty="0"/>
              <a:t>	+</a:t>
            </a:r>
            <a:endParaRPr lang="lv-LV" altLang="fr-FR" sz="2000" i="1" noProof="0" dirty="0"/>
          </a:p>
          <a:p>
            <a:pPr marL="0" indent="0">
              <a:buNone/>
            </a:pPr>
            <a:r>
              <a:rPr lang="lv-LV" altLang="fr-FR" sz="2000" i="1" noProof="0" dirty="0"/>
              <a:t>DV, kas iestājušās lietā, valodas</a:t>
            </a:r>
            <a:br>
              <a:rPr lang="lv-LV" altLang="fr-FR" sz="2000" i="1" noProof="0" dirty="0"/>
            </a:br>
            <a:r>
              <a:rPr lang="lv-LV" altLang="fr-FR" sz="2000" i="1" noProof="0" dirty="0"/>
              <a:t>	</a:t>
            </a:r>
            <a:r>
              <a:rPr lang="lv-LV" altLang="fr-FR" sz="2000" b="1" i="1" noProof="0" dirty="0"/>
              <a:t>+</a:t>
            </a:r>
            <a:br>
              <a:rPr lang="lv-LV" altLang="fr-FR" sz="2000" i="1" noProof="0" dirty="0"/>
            </a:br>
            <a:r>
              <a:rPr lang="lv-LV" altLang="fr-FR" sz="2000" i="1" noProof="0" dirty="0"/>
              <a:t>Apmeklētāju valoda(s)</a:t>
            </a:r>
          </a:p>
          <a:p>
            <a:pPr marL="0" indent="0">
              <a:buNone/>
            </a:pPr>
            <a:r>
              <a:rPr lang="lv-LV" altLang="fr-FR" sz="2000" noProof="0" dirty="0"/>
              <a:t>	</a:t>
            </a:r>
            <a:r>
              <a:rPr lang="lv-LV" altLang="fr-FR" sz="2000" b="1" noProof="0" dirty="0"/>
              <a:t>=</a:t>
            </a:r>
            <a:br>
              <a:rPr lang="lv-LV" altLang="fr-FR" sz="1800" noProof="0" dirty="0"/>
            </a:br>
            <a:r>
              <a:rPr lang="lv-LV" altLang="fr-FR" sz="1800" noProof="0" dirty="0"/>
              <a:t>       </a:t>
            </a:r>
            <a:r>
              <a:rPr lang="lv-LV" altLang="fr-FR" sz="2000" noProof="0" dirty="0">
                <a:solidFill>
                  <a:srgbClr val="C79D56"/>
                </a:solidFill>
              </a:rPr>
              <a:t>Tulki kabīnēs</a:t>
            </a:r>
            <a:br>
              <a:rPr lang="lv-LV" altLang="fr-FR" sz="1800" noProof="0" dirty="0"/>
            </a:br>
            <a:endParaRPr lang="lv-LV" altLang="fr-FR" sz="1800" noProof="0" dirty="0"/>
          </a:p>
        </p:txBody>
      </p:sp>
      <p:pic>
        <p:nvPicPr>
          <p:cNvPr id="5" name="Picture Placeholder 4">
            <a:extLst>
              <a:ext uri="{FF2B5EF4-FFF2-40B4-BE49-F238E27FC236}">
                <a16:creationId xmlns:a16="http://schemas.microsoft.com/office/drawing/2014/main" id="{F2FBAA61-DAF5-4EB5-BDFD-7BE5EEAF3F6E}"/>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2392" r="2392"/>
          <a:stretch>
            <a:fillRect/>
          </a:stretch>
        </p:blipFill>
        <p:spPr/>
      </p:pic>
    </p:spTree>
    <p:extLst>
      <p:ext uri="{BB962C8B-B14F-4D97-AF65-F5344CB8AC3E}">
        <p14:creationId xmlns:p14="http://schemas.microsoft.com/office/powerpoint/2010/main" val="300640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8150" y="346075"/>
            <a:ext cx="6438106" cy="766763"/>
          </a:xfrm>
        </p:spPr>
        <p:txBody>
          <a:bodyPr/>
          <a:lstStyle/>
          <a:p>
            <a:pPr>
              <a:defRPr/>
            </a:pPr>
            <a:r>
              <a:rPr lang="lv-LV" cap="none" noProof="0" dirty="0"/>
              <a:t>Sagatavošanās un dokumenti</a:t>
            </a:r>
            <a:endParaRPr lang="lv-LV" i="1" cap="none" noProof="0" dirty="0"/>
          </a:p>
          <a:p>
            <a:pPr>
              <a:defRPr/>
            </a:pPr>
            <a:endParaRPr lang="lv-LV" noProof="0" dirty="0"/>
          </a:p>
        </p:txBody>
      </p:sp>
      <p:sp>
        <p:nvSpPr>
          <p:cNvPr id="102403" name="Text Placeholder 4"/>
          <p:cNvSpPr>
            <a:spLocks noGrp="1"/>
          </p:cNvSpPr>
          <p:nvPr>
            <p:ph type="body" sz="quarter" idx="11"/>
          </p:nvPr>
        </p:nvSpPr>
        <p:spPr bwMode="auto">
          <a:xfrm>
            <a:off x="438150" y="1370162"/>
            <a:ext cx="3557786" cy="32128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bodyPr>
          <a:lstStyle/>
          <a:p>
            <a:pPr marL="171450" indent="-171450"/>
            <a:r>
              <a:rPr lang="lv-LV" sz="1800" noProof="0" dirty="0"/>
              <a:t>izprast lietu, redzēt kopainu (</a:t>
            </a:r>
            <a:r>
              <a:rPr lang="lv-LV" sz="1800" noProof="0" dirty="0" err="1"/>
              <a:t>big</a:t>
            </a:r>
            <a:r>
              <a:rPr lang="lv-LV" sz="1800" noProof="0" dirty="0"/>
              <a:t> </a:t>
            </a:r>
            <a:r>
              <a:rPr lang="lv-LV" sz="1800" noProof="0" dirty="0" err="1"/>
              <a:t>picture</a:t>
            </a:r>
            <a:r>
              <a:rPr lang="lv-LV" sz="1800" noProof="0" dirty="0"/>
              <a:t>)</a:t>
            </a:r>
          </a:p>
          <a:p>
            <a:pPr marL="0" indent="0">
              <a:buNone/>
            </a:pPr>
            <a:endParaRPr lang="lv-LV" sz="1800" noProof="0" dirty="0"/>
          </a:p>
          <a:p>
            <a:pPr marL="171450" lvl="0" indent="-171450">
              <a:spcBef>
                <a:spcPct val="30000"/>
              </a:spcBef>
              <a:defRPr/>
            </a:pPr>
            <a:r>
              <a:rPr lang="lv-LV" sz="1800" noProof="0" dirty="0"/>
              <a:t>izprast lietas dalībnieku argumentus</a:t>
            </a:r>
          </a:p>
          <a:p>
            <a:pPr marL="0" lvl="0" indent="0">
              <a:spcBef>
                <a:spcPct val="30000"/>
              </a:spcBef>
              <a:buNone/>
              <a:defRPr/>
            </a:pPr>
            <a:endParaRPr lang="lv-LV" sz="1800" noProof="0" dirty="0"/>
          </a:p>
          <a:p>
            <a:pPr marL="171450" indent="-171450"/>
            <a:r>
              <a:rPr lang="lv-LV" sz="1800" noProof="0" dirty="0"/>
              <a:t>izpētīt juridiskos terminus un </a:t>
            </a:r>
            <a:r>
              <a:rPr lang="lv-LV" sz="1800" noProof="0" dirty="0" err="1"/>
              <a:t>j’ēdzienus</a:t>
            </a:r>
            <a:endParaRPr lang="lv-LV" sz="1800" noProof="0" dirty="0"/>
          </a:p>
          <a:p>
            <a:pPr marL="0" indent="0">
              <a:buNone/>
            </a:pPr>
            <a:endParaRPr lang="lv-LV" sz="1800" noProof="0" dirty="0"/>
          </a:p>
          <a:p>
            <a:pPr marL="171450" indent="-171450"/>
            <a:r>
              <a:rPr lang="lv-LV" sz="1800" noProof="0" dirty="0"/>
              <a:t>darbs kabīnē: tikai aisberga redzamā daļa</a:t>
            </a:r>
          </a:p>
          <a:p>
            <a:pPr>
              <a:defRPr/>
            </a:pPr>
            <a:endParaRPr lang="lv-LV" sz="1800" noProof="0" dirty="0"/>
          </a:p>
        </p:txBody>
      </p:sp>
      <p:pic>
        <p:nvPicPr>
          <p:cNvPr id="12" name="Picture Placeholder 11">
            <a:extLst>
              <a:ext uri="{FF2B5EF4-FFF2-40B4-BE49-F238E27FC236}">
                <a16:creationId xmlns:a16="http://schemas.microsoft.com/office/drawing/2014/main" id="{C72E5AA6-D23C-4981-BFDF-531B62E4E868}"/>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4356496" y="1347614"/>
            <a:ext cx="4787107" cy="3347926"/>
          </a:xfrm>
        </p:spPr>
      </p:pic>
    </p:spTree>
    <p:extLst>
      <p:ext uri="{BB962C8B-B14F-4D97-AF65-F5344CB8AC3E}">
        <p14:creationId xmlns:p14="http://schemas.microsoft.com/office/powerpoint/2010/main" val="3463438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8150" y="346075"/>
            <a:ext cx="6438106" cy="766763"/>
          </a:xfrm>
        </p:spPr>
        <p:txBody>
          <a:bodyPr/>
          <a:lstStyle/>
          <a:p>
            <a:pPr>
              <a:defRPr/>
            </a:pPr>
            <a:r>
              <a:rPr lang="lv-LV" cap="none" noProof="0" dirty="0"/>
              <a:t>Darbs komandā</a:t>
            </a:r>
            <a:endParaRPr lang="lv-LV" i="1" cap="none" noProof="0" dirty="0"/>
          </a:p>
          <a:p>
            <a:pPr>
              <a:defRPr/>
            </a:pPr>
            <a:endParaRPr lang="lv-LV" noProof="0" dirty="0"/>
          </a:p>
        </p:txBody>
      </p:sp>
      <p:sp>
        <p:nvSpPr>
          <p:cNvPr id="102403" name="Text Placeholder 4"/>
          <p:cNvSpPr>
            <a:spLocks noGrp="1"/>
          </p:cNvSpPr>
          <p:nvPr>
            <p:ph type="body" sz="quarter" idx="11"/>
          </p:nvPr>
        </p:nvSpPr>
        <p:spPr bwMode="auto">
          <a:xfrm>
            <a:off x="438150" y="1525237"/>
            <a:ext cx="3527425" cy="32036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bodyPr>
          <a:lstStyle/>
          <a:p>
            <a:r>
              <a:rPr lang="lv-LV" sz="1800" noProof="0" dirty="0"/>
              <a:t>štata un </a:t>
            </a:r>
            <a:r>
              <a:rPr lang="lv-LV" sz="1800" noProof="0" dirty="0" err="1"/>
              <a:t>līgumtulki</a:t>
            </a:r>
            <a:r>
              <a:rPr lang="lv-LV" sz="1800" noProof="0" dirty="0"/>
              <a:t> strādā vienotā komandā</a:t>
            </a:r>
            <a:br>
              <a:rPr lang="lv-LV" sz="1800" noProof="0" dirty="0"/>
            </a:br>
            <a:endParaRPr lang="lv-LV" sz="2000" noProof="0" dirty="0"/>
          </a:p>
          <a:p>
            <a:r>
              <a:rPr lang="lv-LV" sz="1800" noProof="0" dirty="0"/>
              <a:t>runātājus sadala iepriekš</a:t>
            </a:r>
          </a:p>
          <a:p>
            <a:pPr marL="171450" indent="-171450"/>
            <a:endParaRPr lang="lv-LV" sz="2000" b="1" noProof="0" dirty="0"/>
          </a:p>
          <a:p>
            <a:r>
              <a:rPr lang="lv-LV" sz="1800" noProof="0" dirty="0"/>
              <a:t>saskaņo terminoloģiju</a:t>
            </a:r>
          </a:p>
          <a:p>
            <a:pPr marL="0" indent="0">
              <a:buNone/>
            </a:pPr>
            <a:r>
              <a:rPr lang="lv-LV" sz="1800" noProof="0" dirty="0"/>
              <a:t> </a:t>
            </a:r>
            <a:endParaRPr lang="lv-LV" sz="1800" b="1" noProof="0" dirty="0"/>
          </a:p>
          <a:p>
            <a:r>
              <a:rPr lang="lv-LV" sz="1800" noProof="0" dirty="0" err="1"/>
              <a:t>līgumtulkiem</a:t>
            </a:r>
            <a:r>
              <a:rPr lang="lv-LV" sz="1800" noProof="0" dirty="0"/>
              <a:t> ir apmaksāta gatavošanās diena</a:t>
            </a:r>
          </a:p>
          <a:p>
            <a:pPr>
              <a:defRPr/>
            </a:pPr>
            <a:endParaRPr lang="lv-LV" sz="2000" noProof="0" dirty="0"/>
          </a:p>
        </p:txBody>
      </p:sp>
      <p:pic>
        <p:nvPicPr>
          <p:cNvPr id="12" name="Picture Placeholder 11">
            <a:extLst>
              <a:ext uri="{FF2B5EF4-FFF2-40B4-BE49-F238E27FC236}">
                <a16:creationId xmlns:a16="http://schemas.microsoft.com/office/drawing/2014/main" id="{C72E5AA6-D23C-4981-BFDF-531B62E4E868}"/>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4" b="14"/>
          <a:stretch>
            <a:fillRect/>
          </a:stretch>
        </p:blipFill>
        <p:spPr/>
      </p:pic>
    </p:spTree>
    <p:extLst>
      <p:ext uri="{BB962C8B-B14F-4D97-AF65-F5344CB8AC3E}">
        <p14:creationId xmlns:p14="http://schemas.microsoft.com/office/powerpoint/2010/main" val="1110717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41324" y="1322388"/>
            <a:ext cx="7803083" cy="601290"/>
          </a:xfrm>
        </p:spPr>
        <p:txBody>
          <a:bodyPr/>
          <a:lstStyle/>
          <a:p>
            <a:pPr>
              <a:defRPr/>
            </a:pPr>
            <a:r>
              <a:rPr lang="lv-LV" sz="2800" b="1" cap="none" noProof="0" dirty="0"/>
              <a:t>Priekšlasījuma plāns:</a:t>
            </a:r>
            <a:endParaRPr lang="lv-LV" sz="2800" u="sng" cap="none" noProof="0" dirty="0"/>
          </a:p>
          <a:p>
            <a:pPr marL="457200" indent="-457200">
              <a:buFont typeface="Arial" panose="020B0604020202020204" pitchFamily="34" charset="0"/>
              <a:buChar char="•"/>
              <a:defRPr/>
            </a:pPr>
            <a:r>
              <a:rPr lang="lv-LV" sz="2400" b="1" cap="none" noProof="0" dirty="0">
                <a:highlight>
                  <a:srgbClr val="00FF00"/>
                </a:highlight>
              </a:rPr>
              <a:t>Ievadvārdi.</a:t>
            </a:r>
          </a:p>
          <a:p>
            <a:pPr marL="457200" indent="-457200">
              <a:buFont typeface="Arial" panose="020B0604020202020204" pitchFamily="34" charset="0"/>
              <a:buChar char="•"/>
              <a:defRPr/>
            </a:pPr>
            <a:r>
              <a:rPr lang="lv-LV" sz="2400" b="1" cap="none" noProof="0" dirty="0">
                <a:highlight>
                  <a:srgbClr val="00FF00"/>
                </a:highlight>
              </a:rPr>
              <a:t>Valodas mutiskā forma Tiesā.</a:t>
            </a:r>
          </a:p>
          <a:p>
            <a:pPr marL="457200" indent="-457200">
              <a:buFont typeface="Arial" panose="020B0604020202020204" pitchFamily="34" charset="0"/>
              <a:buChar char="•"/>
              <a:defRPr/>
            </a:pPr>
            <a:r>
              <a:rPr lang="lv-LV" sz="2400" b="1" cap="none" noProof="0" dirty="0">
                <a:highlight>
                  <a:srgbClr val="00FF00"/>
                </a:highlight>
              </a:rPr>
              <a:t>Ko dara Tiesas sinhronie tulki?</a:t>
            </a:r>
          </a:p>
          <a:p>
            <a:pPr marL="457200" indent="-457200">
              <a:buFont typeface="Arial" panose="020B0604020202020204" pitchFamily="34" charset="0"/>
              <a:buChar char="•"/>
              <a:defRPr/>
            </a:pPr>
            <a:r>
              <a:rPr lang="lv-LV" sz="2400" b="1" cap="none" noProof="0" dirty="0">
                <a:highlight>
                  <a:srgbClr val="00FF00"/>
                </a:highlight>
              </a:rPr>
              <a:t>Kādi ir tehniskie risinājumi un kādas ir galvenās grūtības?</a:t>
            </a:r>
          </a:p>
          <a:p>
            <a:pPr marL="457200" indent="-457200">
              <a:buFont typeface="Arial" panose="020B0604020202020204" pitchFamily="34" charset="0"/>
              <a:buChar char="•"/>
              <a:defRPr/>
            </a:pPr>
            <a:r>
              <a:rPr lang="lv-LV" sz="2400" b="1" cap="none" noProof="0" dirty="0">
                <a:highlight>
                  <a:srgbClr val="00FF00"/>
                </a:highlight>
              </a:rPr>
              <a:t>Secinājumi.</a:t>
            </a:r>
            <a:br>
              <a:rPr lang="lv-LV" sz="2800" cap="none" noProof="0" dirty="0"/>
            </a:br>
            <a:endParaRPr lang="lv-LV" sz="2800" cap="none" noProof="0" dirty="0"/>
          </a:p>
        </p:txBody>
      </p:sp>
      <p:grpSp>
        <p:nvGrpSpPr>
          <p:cNvPr id="11" name="Group 10"/>
          <p:cNvGrpSpPr/>
          <p:nvPr/>
        </p:nvGrpSpPr>
        <p:grpSpPr>
          <a:xfrm>
            <a:off x="2483768" y="163472"/>
            <a:ext cx="3462867" cy="396000"/>
            <a:chOff x="2483768" y="163472"/>
            <a:chExt cx="3462867" cy="396000"/>
          </a:xfrm>
        </p:grpSpPr>
        <p:sp>
          <p:nvSpPr>
            <p:cNvPr id="12" name="TextBox 11"/>
            <p:cNvSpPr txBox="1"/>
            <p:nvPr/>
          </p:nvSpPr>
          <p:spPr>
            <a:xfrm>
              <a:off x="2585252" y="174242"/>
              <a:ext cx="3361383" cy="374461"/>
            </a:xfrm>
            <a:prstGeom prst="rect">
              <a:avLst/>
            </a:prstGeom>
            <a:noFill/>
          </p:spPr>
          <p:txBody>
            <a:bodyPr wrap="square" rtlCol="0">
              <a:spAutoFit/>
            </a:bodyPr>
            <a:lstStyle/>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DIRECTION </a:t>
              </a:r>
            </a:p>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DE L’INTERPRÉTATION</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0100" y="163472"/>
              <a:ext cx="396000" cy="396000"/>
            </a:xfrm>
            <a:prstGeom prst="rect">
              <a:avLst/>
            </a:prstGeom>
          </p:spPr>
        </p:pic>
        <p:cxnSp>
          <p:nvCxnSpPr>
            <p:cNvPr id="14" name="Straight Connector 13"/>
            <p:cNvCxnSpPr/>
            <p:nvPr/>
          </p:nvCxnSpPr>
          <p:spPr>
            <a:xfrm>
              <a:off x="2483768" y="174242"/>
              <a:ext cx="0" cy="288000"/>
            </a:xfrm>
            <a:prstGeom prst="line">
              <a:avLst/>
            </a:prstGeom>
          </p:spPr>
          <p:style>
            <a:lnRef idx="1">
              <a:schemeClr val="dk1"/>
            </a:lnRef>
            <a:fillRef idx="0">
              <a:schemeClr val="dk1"/>
            </a:fillRef>
            <a:effectRef idx="0">
              <a:schemeClr val="dk1"/>
            </a:effectRef>
            <a:fontRef idx="minor">
              <a:schemeClr val="tx1"/>
            </a:fontRef>
          </p:style>
        </p:cxnSp>
      </p:grpSp>
      <p:sp>
        <p:nvSpPr>
          <p:cNvPr id="2" name="Text Placeholder 1">
            <a:extLst>
              <a:ext uri="{FF2B5EF4-FFF2-40B4-BE49-F238E27FC236}">
                <a16:creationId xmlns:a16="http://schemas.microsoft.com/office/drawing/2014/main" id="{DD7A8865-17B8-0142-9CBF-A5A247091A89}"/>
              </a:ext>
            </a:extLst>
          </p:cNvPr>
          <p:cNvSpPr>
            <a:spLocks noGrp="1"/>
          </p:cNvSpPr>
          <p:nvPr>
            <p:ph type="body" sz="quarter" idx="11"/>
          </p:nvPr>
        </p:nvSpPr>
        <p:spPr/>
        <p:txBody>
          <a:bodyPr/>
          <a:lstStyle/>
          <a:p>
            <a:endParaRPr lang="en-LV"/>
          </a:p>
        </p:txBody>
      </p:sp>
    </p:spTree>
    <p:extLst>
      <p:ext uri="{BB962C8B-B14F-4D97-AF65-F5344CB8AC3E}">
        <p14:creationId xmlns:p14="http://schemas.microsoft.com/office/powerpoint/2010/main" val="804895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8150" y="346075"/>
            <a:ext cx="7734250" cy="766763"/>
          </a:xfrm>
        </p:spPr>
        <p:txBody>
          <a:bodyPr/>
          <a:lstStyle/>
          <a:p>
            <a:pPr>
              <a:defRPr/>
            </a:pPr>
            <a:r>
              <a:rPr lang="lv-LV" cap="none" noProof="0" dirty="0"/>
              <a:t>Kā noris mutiskā tulkošana Tiesā?</a:t>
            </a:r>
            <a:endParaRPr lang="lv-LV" i="1" cap="none" noProof="0" dirty="0"/>
          </a:p>
          <a:p>
            <a:pPr>
              <a:defRPr/>
            </a:pPr>
            <a:endParaRPr lang="lv-LV" noProof="0" dirty="0"/>
          </a:p>
        </p:txBody>
      </p:sp>
      <p:sp>
        <p:nvSpPr>
          <p:cNvPr id="102403" name="Text Placeholder 4"/>
          <p:cNvSpPr>
            <a:spLocks noGrp="1"/>
          </p:cNvSpPr>
          <p:nvPr>
            <p:ph type="body" sz="quarter" idx="11"/>
          </p:nvPr>
        </p:nvSpPr>
        <p:spPr bwMode="auto">
          <a:xfrm>
            <a:off x="539750" y="1707772"/>
            <a:ext cx="3527425" cy="26996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bodyPr>
          <a:lstStyle/>
          <a:p>
            <a:pPr>
              <a:defRPr/>
            </a:pPr>
            <a:r>
              <a:rPr lang="lv-LV" sz="1800" noProof="0" dirty="0"/>
              <a:t>allaž </a:t>
            </a:r>
            <a:r>
              <a:rPr lang="lv-LV" sz="1800" noProof="0" dirty="0" err="1"/>
              <a:t>simultāni</a:t>
            </a:r>
            <a:r>
              <a:rPr lang="lv-LV" sz="1800" noProof="0" dirty="0"/>
              <a:t>, bieži ar tekstu</a:t>
            </a:r>
            <a:br>
              <a:rPr lang="lv-LV" sz="1800" noProof="0" dirty="0"/>
            </a:br>
            <a:endParaRPr lang="lv-LV" sz="1800" noProof="0" dirty="0"/>
          </a:p>
          <a:p>
            <a:pPr>
              <a:defRPr/>
            </a:pPr>
            <a:r>
              <a:rPr lang="lv-LV" sz="1800" noProof="0" dirty="0"/>
              <a:t>sēdes notiek spraigi, ne tā kā sarunu process</a:t>
            </a:r>
            <a:br>
              <a:rPr lang="lv-LV" sz="1800" noProof="0" dirty="0"/>
            </a:br>
            <a:endParaRPr lang="lv-LV" sz="1800" noProof="0" dirty="0"/>
          </a:p>
          <a:p>
            <a:pPr>
              <a:defRPr/>
            </a:pPr>
            <a:r>
              <a:rPr lang="lv-LV" sz="1800" noProof="0" dirty="0"/>
              <a:t>iespēja lietot un vingrināt vairākas valodas</a:t>
            </a:r>
          </a:p>
          <a:p>
            <a:pPr marL="0" indent="0">
              <a:buNone/>
            </a:pPr>
            <a:endParaRPr lang="lv-LV" altLang="fr-FR" sz="2000" noProof="0" dirty="0"/>
          </a:p>
        </p:txBody>
      </p:sp>
      <p:pic>
        <p:nvPicPr>
          <p:cNvPr id="7" name="Picture Placeholder 6">
            <a:extLst>
              <a:ext uri="{FF2B5EF4-FFF2-40B4-BE49-F238E27FC236}">
                <a16:creationId xmlns:a16="http://schemas.microsoft.com/office/drawing/2014/main" id="{D8430631-C5D6-4CBB-938A-44209CE7E457}"/>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3258" b="3258"/>
          <a:stretch>
            <a:fillRect/>
          </a:stretch>
        </p:blipFill>
        <p:spPr/>
      </p:pic>
    </p:spTree>
    <p:extLst>
      <p:ext uri="{BB962C8B-B14F-4D97-AF65-F5344CB8AC3E}">
        <p14:creationId xmlns:p14="http://schemas.microsoft.com/office/powerpoint/2010/main" val="3569567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41589" y="1322624"/>
            <a:ext cx="3914387" cy="3049326"/>
          </a:xfrm>
        </p:spPr>
        <p:txBody>
          <a:bodyPr/>
          <a:lstStyle/>
          <a:p>
            <a:pPr>
              <a:defRPr/>
            </a:pPr>
            <a:r>
              <a:rPr lang="lv-LV" sz="5400" cap="none" noProof="0" dirty="0"/>
              <a:t>3. Tehniskie risinājumi &amp; grūtības</a:t>
            </a:r>
            <a:br>
              <a:rPr lang="lv-LV" cap="none" noProof="0" dirty="0"/>
            </a:br>
            <a:endParaRPr lang="lv-LV" sz="2400" i="1" cap="none" noProof="0" dirty="0"/>
          </a:p>
        </p:txBody>
      </p:sp>
      <p:grpSp>
        <p:nvGrpSpPr>
          <p:cNvPr id="5" name="Group 4"/>
          <p:cNvGrpSpPr/>
          <p:nvPr/>
        </p:nvGrpSpPr>
        <p:grpSpPr>
          <a:xfrm>
            <a:off x="2483768" y="163472"/>
            <a:ext cx="3462867" cy="396000"/>
            <a:chOff x="2483768" y="163472"/>
            <a:chExt cx="3462867" cy="396000"/>
          </a:xfrm>
        </p:grpSpPr>
        <p:sp>
          <p:nvSpPr>
            <p:cNvPr id="7" name="TextBox 6"/>
            <p:cNvSpPr txBox="1"/>
            <p:nvPr/>
          </p:nvSpPr>
          <p:spPr>
            <a:xfrm>
              <a:off x="2585252" y="174242"/>
              <a:ext cx="3361383" cy="374461"/>
            </a:xfrm>
            <a:prstGeom prst="rect">
              <a:avLst/>
            </a:prstGeom>
            <a:noFill/>
          </p:spPr>
          <p:txBody>
            <a:bodyPr wrap="square" rtlCol="0">
              <a:spAutoFit/>
            </a:bodyPr>
            <a:lstStyle/>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DIRECTION </a:t>
              </a:r>
            </a:p>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DE L’INTERPRÉTATION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0100" y="163472"/>
              <a:ext cx="396000" cy="396000"/>
            </a:xfrm>
            <a:prstGeom prst="rect">
              <a:avLst/>
            </a:prstGeom>
          </p:spPr>
        </p:pic>
        <p:cxnSp>
          <p:nvCxnSpPr>
            <p:cNvPr id="9" name="Straight Connector 8"/>
            <p:cNvCxnSpPr/>
            <p:nvPr/>
          </p:nvCxnSpPr>
          <p:spPr>
            <a:xfrm>
              <a:off x="2483768" y="174242"/>
              <a:ext cx="0" cy="288000"/>
            </a:xfrm>
            <a:prstGeom prst="line">
              <a:avLst/>
            </a:prstGeom>
          </p:spPr>
          <p:style>
            <a:lnRef idx="1">
              <a:schemeClr val="dk1"/>
            </a:lnRef>
            <a:fillRef idx="0">
              <a:schemeClr val="dk1"/>
            </a:fillRef>
            <a:effectRef idx="0">
              <a:schemeClr val="dk1"/>
            </a:effectRef>
            <a:fontRef idx="minor">
              <a:schemeClr val="tx1"/>
            </a:fontRef>
          </p:style>
        </p:cxnSp>
      </p:grpSp>
      <p:sp>
        <p:nvSpPr>
          <p:cNvPr id="2" name="Text Placeholder 1">
            <a:extLst>
              <a:ext uri="{FF2B5EF4-FFF2-40B4-BE49-F238E27FC236}">
                <a16:creationId xmlns:a16="http://schemas.microsoft.com/office/drawing/2014/main" id="{C4C49A56-9E33-2743-8C1C-33350F6B5BEB}"/>
              </a:ext>
            </a:extLst>
          </p:cNvPr>
          <p:cNvSpPr>
            <a:spLocks noGrp="1"/>
          </p:cNvSpPr>
          <p:nvPr>
            <p:ph type="body" sz="quarter" idx="11"/>
          </p:nvPr>
        </p:nvSpPr>
        <p:spPr/>
        <p:txBody>
          <a:bodyPr/>
          <a:lstStyle/>
          <a:p>
            <a:endParaRPr lang="en-LV"/>
          </a:p>
        </p:txBody>
      </p:sp>
    </p:spTree>
    <p:extLst>
      <p:ext uri="{BB962C8B-B14F-4D97-AF65-F5344CB8AC3E}">
        <p14:creationId xmlns:p14="http://schemas.microsoft.com/office/powerpoint/2010/main" val="400944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18533" y="752557"/>
            <a:ext cx="6650947" cy="961330"/>
          </a:xfrm>
        </p:spPr>
        <p:txBody>
          <a:bodyPr/>
          <a:lstStyle/>
          <a:p>
            <a:pPr>
              <a:defRPr/>
            </a:pPr>
            <a:r>
              <a:rPr lang="lv-LV" sz="2400" cap="none" noProof="0" dirty="0"/>
              <a:t>Verba </a:t>
            </a:r>
            <a:r>
              <a:rPr lang="lv-LV" sz="2400" cap="none" noProof="0" dirty="0" err="1"/>
              <a:t>volant</a:t>
            </a:r>
            <a:endParaRPr lang="lv-LV" sz="2400" cap="none" noProof="0" dirty="0"/>
          </a:p>
        </p:txBody>
      </p:sp>
      <p:grpSp>
        <p:nvGrpSpPr>
          <p:cNvPr id="7" name="Group 6"/>
          <p:cNvGrpSpPr/>
          <p:nvPr/>
        </p:nvGrpSpPr>
        <p:grpSpPr>
          <a:xfrm>
            <a:off x="2483768" y="163472"/>
            <a:ext cx="3462867" cy="396000"/>
            <a:chOff x="2483768" y="163472"/>
            <a:chExt cx="3462867" cy="396000"/>
          </a:xfrm>
        </p:grpSpPr>
        <p:sp>
          <p:nvSpPr>
            <p:cNvPr id="8" name="TextBox 7"/>
            <p:cNvSpPr txBox="1"/>
            <p:nvPr/>
          </p:nvSpPr>
          <p:spPr>
            <a:xfrm>
              <a:off x="2585252" y="174242"/>
              <a:ext cx="3361383" cy="374461"/>
            </a:xfrm>
            <a:prstGeom prst="rect">
              <a:avLst/>
            </a:prstGeom>
            <a:noFill/>
          </p:spPr>
          <p:txBody>
            <a:bodyPr wrap="square" rtlCol="0">
              <a:spAutoFit/>
            </a:bodyPr>
            <a:lstStyle/>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DIRECTION </a:t>
              </a:r>
            </a:p>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DE L’INTERPRÉTATION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0100" y="163472"/>
              <a:ext cx="396000" cy="396000"/>
            </a:xfrm>
            <a:prstGeom prst="rect">
              <a:avLst/>
            </a:prstGeom>
          </p:spPr>
        </p:pic>
        <p:cxnSp>
          <p:nvCxnSpPr>
            <p:cNvPr id="10" name="Straight Connector 9"/>
            <p:cNvCxnSpPr/>
            <p:nvPr/>
          </p:nvCxnSpPr>
          <p:spPr>
            <a:xfrm>
              <a:off x="2483768" y="174242"/>
              <a:ext cx="0" cy="288000"/>
            </a:xfrm>
            <a:prstGeom prst="line">
              <a:avLst/>
            </a:prstGeom>
          </p:spPr>
          <p:style>
            <a:lnRef idx="1">
              <a:schemeClr val="dk1"/>
            </a:lnRef>
            <a:fillRef idx="0">
              <a:schemeClr val="dk1"/>
            </a:fillRef>
            <a:effectRef idx="0">
              <a:schemeClr val="dk1"/>
            </a:effectRef>
            <a:fontRef idx="minor">
              <a:schemeClr val="tx1"/>
            </a:fontRef>
          </p:style>
        </p:cxnSp>
      </p:grpSp>
      <p:sp>
        <p:nvSpPr>
          <p:cNvPr id="11" name="Text Placeholder 10">
            <a:extLst>
              <a:ext uri="{FF2B5EF4-FFF2-40B4-BE49-F238E27FC236}">
                <a16:creationId xmlns:a16="http://schemas.microsoft.com/office/drawing/2014/main" id="{4E69BB78-52AA-6DFB-B62F-FEAFE9BED1C2}"/>
              </a:ext>
            </a:extLst>
          </p:cNvPr>
          <p:cNvSpPr>
            <a:spLocks noGrp="1"/>
          </p:cNvSpPr>
          <p:nvPr>
            <p:ph type="body" sz="quarter" idx="11"/>
          </p:nvPr>
        </p:nvSpPr>
        <p:spPr/>
        <p:txBody>
          <a:bodyPr/>
          <a:lstStyle/>
          <a:p>
            <a:endParaRPr lang="en-LV"/>
          </a:p>
        </p:txBody>
      </p:sp>
      <p:sp>
        <p:nvSpPr>
          <p:cNvPr id="3" name="TextBox 2">
            <a:extLst>
              <a:ext uri="{FF2B5EF4-FFF2-40B4-BE49-F238E27FC236}">
                <a16:creationId xmlns:a16="http://schemas.microsoft.com/office/drawing/2014/main" id="{7137A870-ED1E-06A9-F7B6-89FE178AB601}"/>
              </a:ext>
            </a:extLst>
          </p:cNvPr>
          <p:cNvSpPr txBox="1"/>
          <p:nvPr/>
        </p:nvSpPr>
        <p:spPr>
          <a:xfrm>
            <a:off x="442471" y="1234749"/>
            <a:ext cx="7200602" cy="3139321"/>
          </a:xfrm>
          <a:prstGeom prst="rect">
            <a:avLst/>
          </a:prstGeom>
          <a:noFill/>
        </p:spPr>
        <p:txBody>
          <a:bodyPr wrap="square" rtlCol="0">
            <a:spAutoFit/>
          </a:bodyPr>
          <a:lstStyle/>
          <a:p>
            <a:r>
              <a:rPr lang="lv-LV" dirty="0">
                <a:solidFill>
                  <a:schemeClr val="bg1"/>
                </a:solidFill>
              </a:rPr>
              <a:t>Ir iespējami dažādi </a:t>
            </a:r>
            <a:r>
              <a:rPr lang="lv-LV" b="1" dirty="0">
                <a:solidFill>
                  <a:schemeClr val="bg1"/>
                </a:solidFill>
              </a:rPr>
              <a:t>tehniski risinājumi</a:t>
            </a:r>
            <a:r>
              <a:rPr lang="lv-LV" dirty="0">
                <a:solidFill>
                  <a:schemeClr val="bg1"/>
                </a:solidFill>
              </a:rPr>
              <a:t>, ja runa tiek atsūtīta savlaicīgi.</a:t>
            </a:r>
          </a:p>
          <a:p>
            <a:r>
              <a:rPr lang="lv-LV" dirty="0">
                <a:solidFill>
                  <a:schemeClr val="bg1"/>
                </a:solidFill>
              </a:rPr>
              <a:t>Tiesā pieejams iekšējais </a:t>
            </a:r>
            <a:r>
              <a:rPr lang="lv-LV" dirty="0" err="1">
                <a:solidFill>
                  <a:schemeClr val="bg1"/>
                </a:solidFill>
              </a:rPr>
              <a:t>mašīntulkojums</a:t>
            </a:r>
            <a:r>
              <a:rPr lang="lv-LV" dirty="0">
                <a:solidFill>
                  <a:schemeClr val="bg1"/>
                </a:solidFill>
              </a:rPr>
              <a:t>, kas tiek veikts noslēgtā sistēmā, vajadzības gadījumā var prasīt īpašu konfidencialitāti (teksts nenoplūst internetā, kā </a:t>
            </a:r>
            <a:r>
              <a:rPr lang="lv-LV" i="1" dirty="0" err="1">
                <a:solidFill>
                  <a:schemeClr val="bg1"/>
                </a:solidFill>
              </a:rPr>
              <a:t>googletranslate</a:t>
            </a:r>
            <a:r>
              <a:rPr lang="lv-LV" i="1" dirty="0">
                <a:solidFill>
                  <a:schemeClr val="bg1"/>
                </a:solidFill>
              </a:rPr>
              <a:t>,</a:t>
            </a:r>
            <a:r>
              <a:rPr lang="lv-LV" dirty="0">
                <a:solidFill>
                  <a:schemeClr val="bg1"/>
                </a:solidFill>
              </a:rPr>
              <a:t> </a:t>
            </a:r>
            <a:r>
              <a:rPr lang="lv-LV" i="1" dirty="0" err="1">
                <a:solidFill>
                  <a:schemeClr val="bg1"/>
                </a:solidFill>
              </a:rPr>
              <a:t>deeptranslate</a:t>
            </a:r>
            <a:r>
              <a:rPr lang="lv-LV" dirty="0">
                <a:solidFill>
                  <a:schemeClr val="bg1"/>
                </a:solidFill>
              </a:rPr>
              <a:t> vai citu publiski pieejamu </a:t>
            </a:r>
            <a:r>
              <a:rPr lang="lv-LV" dirty="0" err="1">
                <a:solidFill>
                  <a:schemeClr val="bg1"/>
                </a:solidFill>
              </a:rPr>
              <a:t>mašīntulkotāju</a:t>
            </a:r>
            <a:r>
              <a:rPr lang="lv-LV" dirty="0">
                <a:solidFill>
                  <a:schemeClr val="bg1"/>
                </a:solidFill>
              </a:rPr>
              <a:t> gadījumā).</a:t>
            </a:r>
          </a:p>
          <a:p>
            <a:r>
              <a:rPr lang="lv-LV" dirty="0">
                <a:solidFill>
                  <a:schemeClr val="bg1"/>
                </a:solidFill>
              </a:rPr>
              <a:t>Nepieciešama smaga </a:t>
            </a:r>
            <a:r>
              <a:rPr lang="lv-LV" dirty="0" err="1">
                <a:solidFill>
                  <a:schemeClr val="bg1"/>
                </a:solidFill>
              </a:rPr>
              <a:t>pēcredakcija</a:t>
            </a:r>
            <a:r>
              <a:rPr lang="lv-LV" dirty="0">
                <a:solidFill>
                  <a:schemeClr val="bg1"/>
                </a:solidFill>
              </a:rPr>
              <a:t>.</a:t>
            </a:r>
          </a:p>
          <a:p>
            <a:r>
              <a:rPr lang="lv-LV" dirty="0">
                <a:solidFill>
                  <a:schemeClr val="bg1"/>
                </a:solidFill>
              </a:rPr>
              <a:t>Tulkotā produkta kvalitāte ir atkarīga no oriģināla struktūras un izklāsta veida.</a:t>
            </a:r>
          </a:p>
          <a:p>
            <a:r>
              <a:rPr lang="lv-LV" dirty="0">
                <a:solidFill>
                  <a:schemeClr val="bg1"/>
                </a:solidFill>
              </a:rPr>
              <a:t>Arī oriģināla lasīšanas ātrums ir nozīmīgs faktors, kas ietekmē sinhronā tulkojuma kvalitāti.</a:t>
            </a:r>
            <a:endParaRPr lang="en-LV" dirty="0">
              <a:solidFill>
                <a:schemeClr val="bg1"/>
              </a:solidFill>
            </a:endParaRPr>
          </a:p>
        </p:txBody>
      </p:sp>
    </p:spTree>
    <p:extLst>
      <p:ext uri="{BB962C8B-B14F-4D97-AF65-F5344CB8AC3E}">
        <p14:creationId xmlns:p14="http://schemas.microsoft.com/office/powerpoint/2010/main" val="3120210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18533" y="752557"/>
            <a:ext cx="6650947" cy="961330"/>
          </a:xfrm>
        </p:spPr>
        <p:txBody>
          <a:bodyPr/>
          <a:lstStyle/>
          <a:p>
            <a:pPr>
              <a:defRPr/>
            </a:pPr>
            <a:r>
              <a:rPr lang="lv-LV" sz="2400" cap="none" noProof="0" dirty="0" err="1"/>
              <a:t>Lost</a:t>
            </a:r>
            <a:r>
              <a:rPr lang="lv-LV" sz="2400" cap="none" noProof="0" dirty="0"/>
              <a:t> </a:t>
            </a:r>
            <a:r>
              <a:rPr lang="lv-LV" sz="2400" cap="none" noProof="0" dirty="0" err="1"/>
              <a:t>in</a:t>
            </a:r>
            <a:r>
              <a:rPr lang="lv-LV" sz="2400" cap="none" noProof="0" dirty="0"/>
              <a:t> </a:t>
            </a:r>
            <a:r>
              <a:rPr lang="lv-LV" sz="2400" cap="none" noProof="0" dirty="0" err="1"/>
              <a:t>translation</a:t>
            </a:r>
            <a:r>
              <a:rPr lang="lv-LV" sz="2400" cap="none" noProof="0" dirty="0"/>
              <a:t>…</a:t>
            </a:r>
          </a:p>
        </p:txBody>
      </p:sp>
      <p:grpSp>
        <p:nvGrpSpPr>
          <p:cNvPr id="7" name="Group 6"/>
          <p:cNvGrpSpPr/>
          <p:nvPr/>
        </p:nvGrpSpPr>
        <p:grpSpPr>
          <a:xfrm>
            <a:off x="2483768" y="163472"/>
            <a:ext cx="3462867" cy="396000"/>
            <a:chOff x="2483768" y="163472"/>
            <a:chExt cx="3462867" cy="396000"/>
          </a:xfrm>
        </p:grpSpPr>
        <p:sp>
          <p:nvSpPr>
            <p:cNvPr id="8" name="TextBox 7"/>
            <p:cNvSpPr txBox="1"/>
            <p:nvPr/>
          </p:nvSpPr>
          <p:spPr>
            <a:xfrm>
              <a:off x="2585252" y="174242"/>
              <a:ext cx="3361383" cy="374461"/>
            </a:xfrm>
            <a:prstGeom prst="rect">
              <a:avLst/>
            </a:prstGeom>
            <a:noFill/>
          </p:spPr>
          <p:txBody>
            <a:bodyPr wrap="square" rtlCol="0">
              <a:spAutoFit/>
            </a:bodyPr>
            <a:lstStyle/>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DIRECTION </a:t>
              </a:r>
            </a:p>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DE L’INTERPRÉTATION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0100" y="163472"/>
              <a:ext cx="396000" cy="396000"/>
            </a:xfrm>
            <a:prstGeom prst="rect">
              <a:avLst/>
            </a:prstGeom>
          </p:spPr>
        </p:pic>
        <p:cxnSp>
          <p:nvCxnSpPr>
            <p:cNvPr id="10" name="Straight Connector 9"/>
            <p:cNvCxnSpPr/>
            <p:nvPr/>
          </p:nvCxnSpPr>
          <p:spPr>
            <a:xfrm>
              <a:off x="2483768" y="174242"/>
              <a:ext cx="0" cy="288000"/>
            </a:xfrm>
            <a:prstGeom prst="line">
              <a:avLst/>
            </a:prstGeom>
          </p:spPr>
          <p:style>
            <a:lnRef idx="1">
              <a:schemeClr val="dk1"/>
            </a:lnRef>
            <a:fillRef idx="0">
              <a:schemeClr val="dk1"/>
            </a:fillRef>
            <a:effectRef idx="0">
              <a:schemeClr val="dk1"/>
            </a:effectRef>
            <a:fontRef idx="minor">
              <a:schemeClr val="tx1"/>
            </a:fontRef>
          </p:style>
        </p:cxnSp>
      </p:grpSp>
      <p:sp>
        <p:nvSpPr>
          <p:cNvPr id="11" name="Text Placeholder 10">
            <a:extLst>
              <a:ext uri="{FF2B5EF4-FFF2-40B4-BE49-F238E27FC236}">
                <a16:creationId xmlns:a16="http://schemas.microsoft.com/office/drawing/2014/main" id="{4E69BB78-52AA-6DFB-B62F-FEAFE9BED1C2}"/>
              </a:ext>
            </a:extLst>
          </p:cNvPr>
          <p:cNvSpPr>
            <a:spLocks noGrp="1"/>
          </p:cNvSpPr>
          <p:nvPr>
            <p:ph type="body" sz="quarter" idx="11"/>
          </p:nvPr>
        </p:nvSpPr>
        <p:spPr/>
        <p:txBody>
          <a:bodyPr/>
          <a:lstStyle/>
          <a:p>
            <a:endParaRPr lang="en-LV"/>
          </a:p>
        </p:txBody>
      </p:sp>
      <p:sp>
        <p:nvSpPr>
          <p:cNvPr id="3" name="TextBox 2">
            <a:extLst>
              <a:ext uri="{FF2B5EF4-FFF2-40B4-BE49-F238E27FC236}">
                <a16:creationId xmlns:a16="http://schemas.microsoft.com/office/drawing/2014/main" id="{7137A870-ED1E-06A9-F7B6-89FE178AB601}"/>
              </a:ext>
            </a:extLst>
          </p:cNvPr>
          <p:cNvSpPr txBox="1"/>
          <p:nvPr/>
        </p:nvSpPr>
        <p:spPr>
          <a:xfrm>
            <a:off x="442471" y="1234749"/>
            <a:ext cx="7200602" cy="3046988"/>
          </a:xfrm>
          <a:prstGeom prst="rect">
            <a:avLst/>
          </a:prstGeom>
          <a:noFill/>
        </p:spPr>
        <p:txBody>
          <a:bodyPr wrap="square" rtlCol="0">
            <a:spAutoFit/>
          </a:bodyPr>
          <a:lstStyle/>
          <a:p>
            <a:r>
              <a:rPr lang="lv-LV" sz="1600" dirty="0">
                <a:solidFill>
                  <a:schemeClr val="bg1"/>
                </a:solidFill>
              </a:rPr>
              <a:t>Vislielākās grūtības sagādā </a:t>
            </a:r>
            <a:r>
              <a:rPr lang="lv-LV" sz="1600" b="1" dirty="0">
                <a:solidFill>
                  <a:schemeClr val="bg1"/>
                </a:solidFill>
              </a:rPr>
              <a:t>lietas dalībnieku nezināšana </a:t>
            </a:r>
            <a:r>
              <a:rPr lang="lv-LV" sz="1600" dirty="0">
                <a:solidFill>
                  <a:schemeClr val="bg1"/>
                </a:solidFill>
              </a:rPr>
              <a:t>par valodas mutvārdu formas specifisku, lasīšanas ātruma radītajām problēmām, bieži: nevēlēšanās saprast vai nerēķināšanās ar mutisko tulku vajadzībām. Bieži vien tiek </a:t>
            </a:r>
            <a:r>
              <a:rPr lang="lv-LV" sz="1600" b="1" dirty="0">
                <a:solidFill>
                  <a:schemeClr val="bg1"/>
                </a:solidFill>
              </a:rPr>
              <a:t>kopēti</a:t>
            </a:r>
            <a:r>
              <a:rPr lang="lv-LV" sz="1600" dirty="0">
                <a:solidFill>
                  <a:schemeClr val="bg1"/>
                </a:solidFill>
              </a:rPr>
              <a:t> rakstiskie apsvērumi, kas mutvārdu formā nereti nav uztverami. </a:t>
            </a:r>
            <a:r>
              <a:rPr lang="lv-LV" sz="1400" dirty="0">
                <a:solidFill>
                  <a:schemeClr val="bg1"/>
                </a:solidFill>
                <a:highlight>
                  <a:srgbClr val="00FF00"/>
                </a:highlight>
              </a:rPr>
              <a:t>Vēlams taisīt īsas pauzes </a:t>
            </a:r>
            <a:r>
              <a:rPr lang="lv-LV" sz="1400" dirty="0">
                <a:solidFill>
                  <a:schemeClr val="bg1"/>
                </a:solidFill>
              </a:rPr>
              <a:t>starp argumentiem (tā dara, piem., Vācija)</a:t>
            </a:r>
          </a:p>
          <a:p>
            <a:r>
              <a:rPr lang="lv-LV" sz="1600" dirty="0">
                <a:solidFill>
                  <a:schemeClr val="bg1"/>
                </a:solidFill>
              </a:rPr>
              <a:t>Risinājums: izglītot.</a:t>
            </a:r>
          </a:p>
          <a:p>
            <a:r>
              <a:rPr lang="lv-LV" sz="1600" dirty="0">
                <a:solidFill>
                  <a:schemeClr val="bg1"/>
                </a:solidFill>
              </a:rPr>
              <a:t>Esam snieguši rediģētas runu versijas (labojumi ne vienmēr tiek pieņemti, bet, jācer, tiek gūta mācība).</a:t>
            </a:r>
          </a:p>
          <a:p>
            <a:r>
              <a:rPr lang="lv-LV" sz="1600" dirty="0">
                <a:solidFill>
                  <a:schemeClr val="bg1"/>
                </a:solidFill>
              </a:rPr>
              <a:t>Pretarguments: </a:t>
            </a:r>
            <a:r>
              <a:rPr lang="lv-LV" sz="1600" dirty="0">
                <a:solidFill>
                  <a:schemeClr val="bg1"/>
                </a:solidFill>
                <a:highlight>
                  <a:srgbClr val="00FF00"/>
                </a:highlight>
              </a:rPr>
              <a:t>juridisko argumentu vienkāršošana? Pārveide neizbēgami notiks mutiskās tulkošanas posmā</a:t>
            </a:r>
            <a:r>
              <a:rPr lang="lv-LV" sz="1600" dirty="0">
                <a:solidFill>
                  <a:schemeClr val="bg1"/>
                </a:solidFill>
              </a:rPr>
              <a:t>. Juridiskos argumentus to sarežģītībā Tiesa tik un tā vērtēs pēc rakstiskajiem apsvērumiem (</a:t>
            </a:r>
            <a:r>
              <a:rPr lang="lv-LV" sz="1600" i="1" dirty="0" err="1">
                <a:solidFill>
                  <a:schemeClr val="bg1"/>
                </a:solidFill>
              </a:rPr>
              <a:t>scripta</a:t>
            </a:r>
            <a:r>
              <a:rPr lang="lv-LV" sz="1600" i="1" dirty="0">
                <a:solidFill>
                  <a:schemeClr val="bg1"/>
                </a:solidFill>
              </a:rPr>
              <a:t> </a:t>
            </a:r>
            <a:r>
              <a:rPr lang="lv-LV" sz="1600" i="1" dirty="0" err="1">
                <a:solidFill>
                  <a:schemeClr val="bg1"/>
                </a:solidFill>
              </a:rPr>
              <a:t>manent</a:t>
            </a:r>
            <a:r>
              <a:rPr lang="lv-LV" sz="1600" dirty="0">
                <a:solidFill>
                  <a:schemeClr val="bg1"/>
                </a:solidFill>
              </a:rPr>
              <a:t>). Mutvārdu process bieži vien ir tikai precizējošs posms, diskusija. </a:t>
            </a:r>
            <a:endParaRPr lang="en-LV" sz="1600" dirty="0">
              <a:solidFill>
                <a:schemeClr val="bg1"/>
              </a:solidFill>
            </a:endParaRPr>
          </a:p>
        </p:txBody>
      </p:sp>
    </p:spTree>
    <p:extLst>
      <p:ext uri="{BB962C8B-B14F-4D97-AF65-F5344CB8AC3E}">
        <p14:creationId xmlns:p14="http://schemas.microsoft.com/office/powerpoint/2010/main" val="3841975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18533" y="752557"/>
            <a:ext cx="6650947" cy="961330"/>
          </a:xfrm>
        </p:spPr>
        <p:txBody>
          <a:bodyPr/>
          <a:lstStyle/>
          <a:p>
            <a:pPr>
              <a:defRPr/>
            </a:pPr>
            <a:r>
              <a:rPr lang="lv-LV" sz="2400" cap="none" noProof="0" dirty="0"/>
              <a:t>Daži piemēri</a:t>
            </a:r>
          </a:p>
        </p:txBody>
      </p:sp>
      <p:grpSp>
        <p:nvGrpSpPr>
          <p:cNvPr id="7" name="Group 6"/>
          <p:cNvGrpSpPr/>
          <p:nvPr/>
        </p:nvGrpSpPr>
        <p:grpSpPr>
          <a:xfrm>
            <a:off x="2483768" y="163472"/>
            <a:ext cx="3462867" cy="396000"/>
            <a:chOff x="2483768" y="163472"/>
            <a:chExt cx="3462867" cy="396000"/>
          </a:xfrm>
        </p:grpSpPr>
        <p:sp>
          <p:nvSpPr>
            <p:cNvPr id="8" name="TextBox 7"/>
            <p:cNvSpPr txBox="1"/>
            <p:nvPr/>
          </p:nvSpPr>
          <p:spPr>
            <a:xfrm>
              <a:off x="2585252" y="174242"/>
              <a:ext cx="3361383" cy="374461"/>
            </a:xfrm>
            <a:prstGeom prst="rect">
              <a:avLst/>
            </a:prstGeom>
            <a:noFill/>
          </p:spPr>
          <p:txBody>
            <a:bodyPr wrap="square" rtlCol="0">
              <a:spAutoFit/>
            </a:bodyPr>
            <a:lstStyle/>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DIRECTION </a:t>
              </a:r>
            </a:p>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DE L’INTERPRÉTATION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0100" y="163472"/>
              <a:ext cx="396000" cy="396000"/>
            </a:xfrm>
            <a:prstGeom prst="rect">
              <a:avLst/>
            </a:prstGeom>
          </p:spPr>
        </p:pic>
        <p:cxnSp>
          <p:nvCxnSpPr>
            <p:cNvPr id="10" name="Straight Connector 9"/>
            <p:cNvCxnSpPr/>
            <p:nvPr/>
          </p:nvCxnSpPr>
          <p:spPr>
            <a:xfrm>
              <a:off x="2483768" y="174242"/>
              <a:ext cx="0" cy="288000"/>
            </a:xfrm>
            <a:prstGeom prst="line">
              <a:avLst/>
            </a:prstGeom>
          </p:spPr>
          <p:style>
            <a:lnRef idx="1">
              <a:schemeClr val="dk1"/>
            </a:lnRef>
            <a:fillRef idx="0">
              <a:schemeClr val="dk1"/>
            </a:fillRef>
            <a:effectRef idx="0">
              <a:schemeClr val="dk1"/>
            </a:effectRef>
            <a:fontRef idx="minor">
              <a:schemeClr val="tx1"/>
            </a:fontRef>
          </p:style>
        </p:cxnSp>
      </p:grpSp>
      <p:sp>
        <p:nvSpPr>
          <p:cNvPr id="11" name="Text Placeholder 10">
            <a:extLst>
              <a:ext uri="{FF2B5EF4-FFF2-40B4-BE49-F238E27FC236}">
                <a16:creationId xmlns:a16="http://schemas.microsoft.com/office/drawing/2014/main" id="{4E69BB78-52AA-6DFB-B62F-FEAFE9BED1C2}"/>
              </a:ext>
            </a:extLst>
          </p:cNvPr>
          <p:cNvSpPr>
            <a:spLocks noGrp="1"/>
          </p:cNvSpPr>
          <p:nvPr>
            <p:ph type="body" sz="quarter" idx="11"/>
          </p:nvPr>
        </p:nvSpPr>
        <p:spPr/>
        <p:txBody>
          <a:bodyPr/>
          <a:lstStyle/>
          <a:p>
            <a:endParaRPr lang="en-LV"/>
          </a:p>
        </p:txBody>
      </p:sp>
      <p:sp>
        <p:nvSpPr>
          <p:cNvPr id="3" name="TextBox 2">
            <a:extLst>
              <a:ext uri="{FF2B5EF4-FFF2-40B4-BE49-F238E27FC236}">
                <a16:creationId xmlns:a16="http://schemas.microsoft.com/office/drawing/2014/main" id="{7137A870-ED1E-06A9-F7B6-89FE178AB601}"/>
              </a:ext>
            </a:extLst>
          </p:cNvPr>
          <p:cNvSpPr txBox="1"/>
          <p:nvPr/>
        </p:nvSpPr>
        <p:spPr>
          <a:xfrm>
            <a:off x="442471" y="1234749"/>
            <a:ext cx="7200602" cy="3600986"/>
          </a:xfrm>
          <a:prstGeom prst="rect">
            <a:avLst/>
          </a:prstGeom>
          <a:noFill/>
        </p:spPr>
        <p:txBody>
          <a:bodyPr wrap="square" rtlCol="0">
            <a:spAutoFit/>
          </a:bodyPr>
          <a:lstStyle/>
          <a:p>
            <a:r>
              <a:rPr lang="en-LV" dirty="0">
                <a:solidFill>
                  <a:schemeClr val="bg1"/>
                </a:solidFill>
              </a:rPr>
              <a:t>x uzskata ka Tiesas secinājumi par jēdzienu “mākslīgi radīti apstākļi” lietā </a:t>
            </a:r>
            <a:r>
              <a:rPr lang="en-LV" i="1" dirty="0">
                <a:solidFill>
                  <a:schemeClr val="bg1"/>
                </a:solidFill>
              </a:rPr>
              <a:t>Avio Lucos </a:t>
            </a:r>
            <a:r>
              <a:rPr lang="en-LV" dirty="0">
                <a:solidFill>
                  <a:schemeClr val="bg1"/>
                </a:solidFill>
              </a:rPr>
              <a:t>ir attiecināmi uz šo lietu tādā mērā, ka atbalsta pretendenti </a:t>
            </a:r>
            <a:r>
              <a:rPr lang="en-LV" dirty="0">
                <a:solidFill>
                  <a:schemeClr val="bg1"/>
                </a:solidFill>
                <a:highlight>
                  <a:srgbClr val="00FFFF"/>
                </a:highlight>
              </a:rPr>
              <a:t>nevar mākslīgi radīt </a:t>
            </a:r>
            <a:r>
              <a:rPr lang="en-LV" dirty="0">
                <a:solidFill>
                  <a:schemeClr val="bg1"/>
                </a:solidFill>
              </a:rPr>
              <a:t>apstākļus, lai formāli ievērotu atbalsta saņemšanas nosacījumus, bet </a:t>
            </a:r>
            <a:r>
              <a:rPr lang="en-LV" dirty="0">
                <a:solidFill>
                  <a:schemeClr val="bg1"/>
                </a:solidFill>
                <a:highlight>
                  <a:srgbClr val="00FFFF"/>
                </a:highlight>
              </a:rPr>
              <a:t>vienlaikus tos ļaunprātīgi apejot</a:t>
            </a:r>
            <a:r>
              <a:rPr lang="en-LV" dirty="0">
                <a:solidFill>
                  <a:schemeClr val="bg1"/>
                </a:solidFill>
              </a:rPr>
              <a:t>.</a:t>
            </a:r>
          </a:p>
          <a:p>
            <a:pPr marL="742950" lvl="1" indent="-285750">
              <a:buFont typeface="Arial" panose="020B0604020202020204" pitchFamily="34" charset="0"/>
              <a:buChar char="•"/>
            </a:pPr>
            <a:r>
              <a:rPr lang="en-LV" sz="1200" i="1" dirty="0">
                <a:solidFill>
                  <a:schemeClr val="bg1"/>
                </a:solidFill>
              </a:rPr>
              <a:t>nevar</a:t>
            </a:r>
            <a:r>
              <a:rPr lang="en-LV" sz="1200" dirty="0">
                <a:solidFill>
                  <a:schemeClr val="bg1"/>
                </a:solidFill>
              </a:rPr>
              <a:t>=</a:t>
            </a:r>
            <a:r>
              <a:rPr lang="en-LV" sz="1200" b="1" dirty="0">
                <a:solidFill>
                  <a:schemeClr val="bg1"/>
                </a:solidFill>
              </a:rPr>
              <a:t>nedrīkst</a:t>
            </a:r>
          </a:p>
          <a:p>
            <a:pPr marL="742950" lvl="1" indent="-285750">
              <a:buFont typeface="Arial" panose="020B0604020202020204" pitchFamily="34" charset="0"/>
              <a:buChar char="•"/>
            </a:pPr>
            <a:r>
              <a:rPr lang="en-LV" sz="1200" i="1" dirty="0">
                <a:solidFill>
                  <a:schemeClr val="bg1"/>
                </a:solidFill>
              </a:rPr>
              <a:t>ir attiecināmi </a:t>
            </a:r>
            <a:r>
              <a:rPr lang="en-LV" sz="1200" b="1" dirty="0">
                <a:solidFill>
                  <a:schemeClr val="bg1"/>
                </a:solidFill>
              </a:rPr>
              <a:t>= attiecas</a:t>
            </a:r>
          </a:p>
          <a:p>
            <a:pPr marL="742950" lvl="1" indent="-285750">
              <a:buFont typeface="Arial" panose="020B0604020202020204" pitchFamily="34" charset="0"/>
              <a:buChar char="•"/>
            </a:pPr>
            <a:r>
              <a:rPr lang="en-LV" sz="1200" dirty="0">
                <a:solidFill>
                  <a:schemeClr val="bg1"/>
                </a:solidFill>
              </a:rPr>
              <a:t>vienlaikus tos ļaunprātīgi </a:t>
            </a:r>
            <a:r>
              <a:rPr lang="en-LV" sz="1200" i="1" dirty="0">
                <a:solidFill>
                  <a:schemeClr val="bg1"/>
                </a:solidFill>
              </a:rPr>
              <a:t>apejot</a:t>
            </a:r>
            <a:r>
              <a:rPr lang="en-LV" sz="1200" dirty="0">
                <a:solidFill>
                  <a:schemeClr val="bg1"/>
                </a:solidFill>
              </a:rPr>
              <a:t> = … lai tos ļaunprātīgi </a:t>
            </a:r>
            <a:r>
              <a:rPr lang="en-LV" sz="1200" b="1" dirty="0">
                <a:solidFill>
                  <a:schemeClr val="bg1"/>
                </a:solidFill>
              </a:rPr>
              <a:t>apietu</a:t>
            </a:r>
          </a:p>
          <a:p>
            <a:pPr marL="742950" lvl="1" indent="-285750">
              <a:buFont typeface="Arial" panose="020B0604020202020204" pitchFamily="34" charset="0"/>
              <a:buChar char="•"/>
            </a:pPr>
            <a:r>
              <a:rPr lang="en-LV" sz="1200" i="1" dirty="0">
                <a:solidFill>
                  <a:schemeClr val="bg1"/>
                </a:solidFill>
              </a:rPr>
              <a:t>tādā mērā, ka </a:t>
            </a:r>
            <a:r>
              <a:rPr lang="en-LV" sz="1200" dirty="0">
                <a:solidFill>
                  <a:schemeClr val="bg1"/>
                </a:solidFill>
              </a:rPr>
              <a:t>pretendenti </a:t>
            </a:r>
            <a:r>
              <a:rPr lang="en-LV" sz="1200" i="1" dirty="0">
                <a:solidFill>
                  <a:schemeClr val="bg1"/>
                </a:solidFill>
              </a:rPr>
              <a:t>nevar</a:t>
            </a:r>
            <a:r>
              <a:rPr lang="en-LV" sz="1200" dirty="0">
                <a:solidFill>
                  <a:schemeClr val="bg1"/>
                </a:solidFill>
              </a:rPr>
              <a:t>: </a:t>
            </a:r>
            <a:r>
              <a:rPr lang="en-LV" sz="1200" u="sng" dirty="0">
                <a:solidFill>
                  <a:schemeClr val="bg1"/>
                </a:solidFill>
              </a:rPr>
              <a:t>neskaidrs sint. sakars</a:t>
            </a:r>
          </a:p>
          <a:p>
            <a:r>
              <a:rPr lang="en-LV" sz="1800" dirty="0">
                <a:effectLst/>
                <a:latin typeface="Calibri" panose="020F0502020204030204" pitchFamily="34" charset="0"/>
                <a:ea typeface="Calibri" panose="020F0502020204030204" pitchFamily="34" charset="0"/>
                <a:cs typeface="Arial" panose="020B0604020202020204" pitchFamily="34" charset="0"/>
              </a:rPr>
              <a:t>x holds the view that (</a:t>
            </a:r>
            <a:r>
              <a:rPr lang="en-LV" sz="18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=in our view</a:t>
            </a:r>
            <a:r>
              <a:rPr lang="en-LV" sz="1800" dirty="0">
                <a:effectLst/>
                <a:latin typeface="Calibri" panose="020F0502020204030204" pitchFamily="34" charset="0"/>
                <a:ea typeface="Calibri" panose="020F0502020204030204" pitchFamily="34" charset="0"/>
                <a:cs typeface="Arial" panose="020B0604020202020204" pitchFamily="34" charset="0"/>
              </a:rPr>
              <a:t>) the Court’s conclusions on the concept of ‘artificially created circumstances’ in </a:t>
            </a:r>
            <a:r>
              <a:rPr lang="en-LV" sz="1800" i="1" dirty="0">
                <a:effectLst/>
                <a:latin typeface="Calibri" panose="020F0502020204030204" pitchFamily="34" charset="0"/>
                <a:ea typeface="Calibri" panose="020F0502020204030204" pitchFamily="34" charset="0"/>
                <a:cs typeface="Arial" panose="020B0604020202020204" pitchFamily="34" charset="0"/>
              </a:rPr>
              <a:t>Avio Lucos</a:t>
            </a:r>
            <a:r>
              <a:rPr lang="en-LV" sz="1800" dirty="0">
                <a:effectLst/>
                <a:latin typeface="Calibri" panose="020F0502020204030204" pitchFamily="34" charset="0"/>
                <a:ea typeface="Calibri" panose="020F0502020204030204" pitchFamily="34" charset="0"/>
                <a:cs typeface="Arial" panose="020B0604020202020204" pitchFamily="34" charset="0"/>
              </a:rPr>
              <a:t> </a:t>
            </a:r>
            <a:r>
              <a:rPr lang="en-LV" sz="18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(DO)</a:t>
            </a:r>
            <a:r>
              <a:rPr lang="en-LV" sz="1800" dirty="0">
                <a:effectLst/>
                <a:latin typeface="Calibri" panose="020F0502020204030204" pitchFamily="34" charset="0"/>
                <a:ea typeface="Calibri" panose="020F0502020204030204" pitchFamily="34" charset="0"/>
                <a:cs typeface="Arial" panose="020B0604020202020204" pitchFamily="34" charset="0"/>
              </a:rPr>
              <a:t> APPLY to the present case, insofar as </a:t>
            </a:r>
            <a:r>
              <a:rPr lang="en-LV" sz="1800" i="1" dirty="0">
                <a:effectLst/>
                <a:latin typeface="Calibri" panose="020F0502020204030204" pitchFamily="34" charset="0"/>
                <a:ea typeface="Calibri" panose="020F0502020204030204" pitchFamily="34" charset="0"/>
                <a:cs typeface="Arial" panose="020B0604020202020204" pitchFamily="34" charset="0"/>
              </a:rPr>
              <a:t>aid applicants</a:t>
            </a:r>
            <a:r>
              <a:rPr lang="en-LV" sz="1800" dirty="0">
                <a:effectLst/>
                <a:latin typeface="Calibri" panose="020F0502020204030204" pitchFamily="34" charset="0"/>
                <a:ea typeface="Calibri" panose="020F0502020204030204" pitchFamily="34" charset="0"/>
                <a:cs typeface="Arial" panose="020B0604020202020204" pitchFamily="34" charset="0"/>
              </a:rPr>
              <a:t> </a:t>
            </a:r>
            <a:r>
              <a:rPr lang="en-LV" sz="1800" b="1" u="sng" dirty="0">
                <a:effectLst/>
                <a:highlight>
                  <a:srgbClr val="00FF00"/>
                </a:highlight>
                <a:latin typeface="Calibri" panose="020F0502020204030204" pitchFamily="34" charset="0"/>
                <a:ea typeface="Calibri" panose="020F0502020204030204" pitchFamily="34" charset="0"/>
                <a:cs typeface="Arial" panose="020B0604020202020204" pitchFamily="34" charset="0"/>
              </a:rPr>
              <a:t>may not</a:t>
            </a:r>
            <a:r>
              <a:rPr lang="en-LV" sz="18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 </a:t>
            </a:r>
            <a:r>
              <a:rPr lang="en-LV" sz="1800" u="sng" dirty="0">
                <a:effectLst/>
                <a:latin typeface="Calibri" panose="020F0502020204030204" pitchFamily="34" charset="0"/>
                <a:ea typeface="Calibri" panose="020F0502020204030204" pitchFamily="34" charset="0"/>
                <a:cs typeface="Arial" panose="020B0604020202020204" pitchFamily="34" charset="0"/>
              </a:rPr>
              <a:t>artificially create conditions</a:t>
            </a:r>
            <a:r>
              <a:rPr lang="en-LV" sz="1800" dirty="0">
                <a:effectLst/>
                <a:latin typeface="Calibri" panose="020F0502020204030204" pitchFamily="34" charset="0"/>
                <a:ea typeface="Calibri" panose="020F0502020204030204" pitchFamily="34" charset="0"/>
                <a:cs typeface="Arial" panose="020B0604020202020204" pitchFamily="34" charset="0"/>
              </a:rPr>
              <a:t> to formally comply with the requirements for obtaining the aid, AND at the same time </a:t>
            </a:r>
            <a:r>
              <a:rPr lang="en-LV" sz="1800" u="sng" dirty="0">
                <a:effectLst/>
                <a:highlight>
                  <a:srgbClr val="00FF00"/>
                </a:highlight>
                <a:latin typeface="Calibri" panose="020F0502020204030204" pitchFamily="34" charset="0"/>
                <a:ea typeface="Calibri" panose="020F0502020204030204" pitchFamily="34" charset="0"/>
                <a:cs typeface="Arial" panose="020B0604020202020204" pitchFamily="34" charset="0"/>
              </a:rPr>
              <a:t>abusively circumvent</a:t>
            </a:r>
            <a:r>
              <a:rPr lang="en-LV" sz="18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 </a:t>
            </a:r>
            <a:r>
              <a:rPr lang="en-LV" sz="1800" u="sng" dirty="0">
                <a:effectLst/>
                <a:latin typeface="Calibri" panose="020F0502020204030204" pitchFamily="34" charset="0"/>
                <a:ea typeface="Calibri" panose="020F0502020204030204" pitchFamily="34" charset="0"/>
                <a:cs typeface="Arial" panose="020B0604020202020204" pitchFamily="34" charset="0"/>
              </a:rPr>
              <a:t>them</a:t>
            </a:r>
            <a:r>
              <a:rPr lang="en-LV" dirty="0">
                <a:effectLst/>
              </a:rPr>
              <a:t> </a:t>
            </a:r>
            <a:endParaRPr lang="en-LV" dirty="0">
              <a:solidFill>
                <a:schemeClr val="bg1"/>
              </a:solidFill>
            </a:endParaRPr>
          </a:p>
        </p:txBody>
      </p:sp>
    </p:spTree>
    <p:extLst>
      <p:ext uri="{BB962C8B-B14F-4D97-AF65-F5344CB8AC3E}">
        <p14:creationId xmlns:p14="http://schemas.microsoft.com/office/powerpoint/2010/main" val="1898134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18533" y="752557"/>
            <a:ext cx="6650947" cy="961330"/>
          </a:xfrm>
        </p:spPr>
        <p:txBody>
          <a:bodyPr/>
          <a:lstStyle/>
          <a:p>
            <a:pPr>
              <a:defRPr/>
            </a:pPr>
            <a:r>
              <a:rPr lang="lv-LV" sz="2400" cap="none" noProof="0" dirty="0"/>
              <a:t>Daži piemēri</a:t>
            </a:r>
          </a:p>
        </p:txBody>
      </p:sp>
      <p:grpSp>
        <p:nvGrpSpPr>
          <p:cNvPr id="7" name="Group 6"/>
          <p:cNvGrpSpPr/>
          <p:nvPr/>
        </p:nvGrpSpPr>
        <p:grpSpPr>
          <a:xfrm>
            <a:off x="2483768" y="163472"/>
            <a:ext cx="3462867" cy="396000"/>
            <a:chOff x="2483768" y="163472"/>
            <a:chExt cx="3462867" cy="396000"/>
          </a:xfrm>
        </p:grpSpPr>
        <p:sp>
          <p:nvSpPr>
            <p:cNvPr id="8" name="TextBox 7"/>
            <p:cNvSpPr txBox="1"/>
            <p:nvPr/>
          </p:nvSpPr>
          <p:spPr>
            <a:xfrm>
              <a:off x="2585252" y="174242"/>
              <a:ext cx="3361383" cy="374461"/>
            </a:xfrm>
            <a:prstGeom prst="rect">
              <a:avLst/>
            </a:prstGeom>
            <a:noFill/>
          </p:spPr>
          <p:txBody>
            <a:bodyPr wrap="square" rtlCol="0">
              <a:spAutoFit/>
            </a:bodyPr>
            <a:lstStyle/>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DIRECTION </a:t>
              </a:r>
            </a:p>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DE L’INTERPRÉTATION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0100" y="163472"/>
              <a:ext cx="396000" cy="396000"/>
            </a:xfrm>
            <a:prstGeom prst="rect">
              <a:avLst/>
            </a:prstGeom>
          </p:spPr>
        </p:pic>
        <p:cxnSp>
          <p:nvCxnSpPr>
            <p:cNvPr id="10" name="Straight Connector 9"/>
            <p:cNvCxnSpPr/>
            <p:nvPr/>
          </p:nvCxnSpPr>
          <p:spPr>
            <a:xfrm>
              <a:off x="2483768" y="174242"/>
              <a:ext cx="0" cy="288000"/>
            </a:xfrm>
            <a:prstGeom prst="line">
              <a:avLst/>
            </a:prstGeom>
          </p:spPr>
          <p:style>
            <a:lnRef idx="1">
              <a:schemeClr val="dk1"/>
            </a:lnRef>
            <a:fillRef idx="0">
              <a:schemeClr val="dk1"/>
            </a:fillRef>
            <a:effectRef idx="0">
              <a:schemeClr val="dk1"/>
            </a:effectRef>
            <a:fontRef idx="minor">
              <a:schemeClr val="tx1"/>
            </a:fontRef>
          </p:style>
        </p:cxnSp>
      </p:grpSp>
      <p:sp>
        <p:nvSpPr>
          <p:cNvPr id="11" name="Text Placeholder 10">
            <a:extLst>
              <a:ext uri="{FF2B5EF4-FFF2-40B4-BE49-F238E27FC236}">
                <a16:creationId xmlns:a16="http://schemas.microsoft.com/office/drawing/2014/main" id="{4E69BB78-52AA-6DFB-B62F-FEAFE9BED1C2}"/>
              </a:ext>
            </a:extLst>
          </p:cNvPr>
          <p:cNvSpPr>
            <a:spLocks noGrp="1"/>
          </p:cNvSpPr>
          <p:nvPr>
            <p:ph type="body" sz="quarter" idx="11"/>
          </p:nvPr>
        </p:nvSpPr>
        <p:spPr/>
        <p:txBody>
          <a:bodyPr/>
          <a:lstStyle/>
          <a:p>
            <a:endParaRPr lang="en-LV"/>
          </a:p>
        </p:txBody>
      </p:sp>
      <p:sp>
        <p:nvSpPr>
          <p:cNvPr id="3" name="TextBox 2">
            <a:extLst>
              <a:ext uri="{FF2B5EF4-FFF2-40B4-BE49-F238E27FC236}">
                <a16:creationId xmlns:a16="http://schemas.microsoft.com/office/drawing/2014/main" id="{7137A870-ED1E-06A9-F7B6-89FE178AB601}"/>
              </a:ext>
            </a:extLst>
          </p:cNvPr>
          <p:cNvSpPr txBox="1"/>
          <p:nvPr/>
        </p:nvSpPr>
        <p:spPr>
          <a:xfrm>
            <a:off x="442471" y="1234749"/>
            <a:ext cx="7200602" cy="2862322"/>
          </a:xfrm>
          <a:prstGeom prst="rect">
            <a:avLst/>
          </a:prstGeom>
          <a:noFill/>
        </p:spPr>
        <p:txBody>
          <a:bodyPr wrap="square" rtlCol="0">
            <a:spAutoFit/>
          </a:bodyPr>
          <a:lstStyle/>
          <a:p>
            <a:r>
              <a:rPr lang="en-LV" dirty="0">
                <a:solidFill>
                  <a:schemeClr val="bg1"/>
                </a:solidFill>
              </a:rPr>
              <a:t>… nevērtējot atbalsta pretendenta saistīto personu ekonomisko un saimniecisko struktūru, objektīvi nav iespējams pārliecināties, vai konkrētais </a:t>
            </a:r>
            <a:r>
              <a:rPr lang="en-LV" dirty="0">
                <a:solidFill>
                  <a:schemeClr val="bg1"/>
                </a:solidFill>
                <a:highlight>
                  <a:srgbClr val="00FFFF"/>
                </a:highlight>
              </a:rPr>
              <a:t>atbalsts ir </a:t>
            </a:r>
            <a:r>
              <a:rPr lang="en-LV" b="1" dirty="0">
                <a:solidFill>
                  <a:schemeClr val="bg1"/>
                </a:solidFill>
                <a:highlight>
                  <a:srgbClr val="00FFFF"/>
                </a:highlight>
              </a:rPr>
              <a:t>saskanīgs ar tā </a:t>
            </a:r>
            <a:r>
              <a:rPr lang="en-LV" dirty="0">
                <a:solidFill>
                  <a:schemeClr val="bg1"/>
                </a:solidFill>
                <a:highlight>
                  <a:srgbClr val="00FFFF"/>
                </a:highlight>
              </a:rPr>
              <a:t>piešķiršanas </a:t>
            </a:r>
            <a:r>
              <a:rPr lang="en-LV" b="1" dirty="0">
                <a:solidFill>
                  <a:schemeClr val="bg1"/>
                </a:solidFill>
                <a:highlight>
                  <a:srgbClr val="00FFFF"/>
                </a:highlight>
              </a:rPr>
              <a:t>mērķiem</a:t>
            </a:r>
            <a:r>
              <a:rPr lang="en-LV" dirty="0">
                <a:solidFill>
                  <a:schemeClr val="bg1"/>
                </a:solidFill>
              </a:rPr>
              <a:t>, tai skaitā, mērķi publisko finansējumu piešķirt </a:t>
            </a:r>
            <a:r>
              <a:rPr lang="en-LV" dirty="0">
                <a:solidFill>
                  <a:schemeClr val="bg1"/>
                </a:solidFill>
                <a:highlight>
                  <a:srgbClr val="00FFFF"/>
                </a:highlight>
              </a:rPr>
              <a:t>mērķētai atbalsta saņēmēju grupai</a:t>
            </a:r>
            <a:r>
              <a:rPr lang="en-LV" dirty="0">
                <a:solidFill>
                  <a:schemeClr val="bg1"/>
                </a:solidFill>
              </a:rPr>
              <a:t>.</a:t>
            </a:r>
          </a:p>
          <a:p>
            <a:endParaRPr lang="en-LV" dirty="0">
              <a:solidFill>
                <a:schemeClr val="bg1"/>
              </a:solidFill>
            </a:endParaRPr>
          </a:p>
          <a:p>
            <a:pPr marL="285750" indent="-285750">
              <a:buFont typeface="Arial" panose="020B0604020202020204" pitchFamily="34" charset="0"/>
              <a:buChar char="•"/>
            </a:pPr>
            <a:r>
              <a:rPr lang="en-LV" sz="1600" dirty="0">
                <a:solidFill>
                  <a:schemeClr val="bg1"/>
                </a:solidFill>
              </a:rPr>
              <a:t>ir saskanīgs ar = </a:t>
            </a:r>
            <a:r>
              <a:rPr lang="en-LV" sz="1600" b="1" dirty="0">
                <a:solidFill>
                  <a:schemeClr val="bg1"/>
                </a:solidFill>
              </a:rPr>
              <a:t>atbilst</a:t>
            </a:r>
          </a:p>
          <a:p>
            <a:pPr marL="285750" indent="-285750">
              <a:buFont typeface="Arial" panose="020B0604020202020204" pitchFamily="34" charset="0"/>
              <a:buChar char="•"/>
            </a:pPr>
            <a:r>
              <a:rPr lang="en-LV" sz="1600" dirty="0">
                <a:solidFill>
                  <a:schemeClr val="bg1"/>
                </a:solidFill>
              </a:rPr>
              <a:t>mērķis = finansējumam </a:t>
            </a:r>
            <a:r>
              <a:rPr lang="en-LV" sz="1600" u="sng" dirty="0">
                <a:solidFill>
                  <a:schemeClr val="bg1"/>
                </a:solidFill>
              </a:rPr>
              <a:t>ir jānonāk </a:t>
            </a:r>
            <a:r>
              <a:rPr lang="en-LV" sz="1600" dirty="0">
                <a:solidFill>
                  <a:schemeClr val="bg1"/>
                </a:solidFill>
              </a:rPr>
              <a:t>pie tā </a:t>
            </a:r>
            <a:r>
              <a:rPr lang="en-LV" sz="1600" b="1" dirty="0">
                <a:solidFill>
                  <a:schemeClr val="bg1"/>
                </a:solidFill>
              </a:rPr>
              <a:t>adresāta</a:t>
            </a:r>
            <a:r>
              <a:rPr lang="en-LV" sz="1600" dirty="0">
                <a:solidFill>
                  <a:schemeClr val="bg1"/>
                </a:solidFill>
              </a:rPr>
              <a:t> (=mērķētā atbalsta saņēmēju grupa) </a:t>
            </a:r>
          </a:p>
          <a:p>
            <a:r>
              <a:rPr lang="en-LV" dirty="0">
                <a:effectLst/>
              </a:rPr>
              <a:t> </a:t>
            </a:r>
            <a:endParaRPr lang="en-LV" dirty="0">
              <a:solidFill>
                <a:schemeClr val="bg1"/>
              </a:solidFill>
            </a:endParaRPr>
          </a:p>
        </p:txBody>
      </p:sp>
    </p:spTree>
    <p:extLst>
      <p:ext uri="{BB962C8B-B14F-4D97-AF65-F5344CB8AC3E}">
        <p14:creationId xmlns:p14="http://schemas.microsoft.com/office/powerpoint/2010/main" val="1737397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C3E8F4-1DB2-DBF0-B685-4BE40A544DA1}"/>
              </a:ext>
            </a:extLst>
          </p:cNvPr>
          <p:cNvSpPr>
            <a:spLocks noGrp="1"/>
          </p:cNvSpPr>
          <p:nvPr>
            <p:ph type="body" sz="quarter" idx="11"/>
          </p:nvPr>
        </p:nvSpPr>
        <p:spPr/>
        <p:txBody>
          <a:bodyPr/>
          <a:lstStyle/>
          <a:p>
            <a:endParaRPr lang="en-LV"/>
          </a:p>
        </p:txBody>
      </p:sp>
      <p:sp>
        <p:nvSpPr>
          <p:cNvPr id="4" name="Content Placeholder 3">
            <a:extLst>
              <a:ext uri="{FF2B5EF4-FFF2-40B4-BE49-F238E27FC236}">
                <a16:creationId xmlns:a16="http://schemas.microsoft.com/office/drawing/2014/main" id="{819028A4-203B-B3E0-2987-EC3E6D2EA7FA}"/>
              </a:ext>
            </a:extLst>
          </p:cNvPr>
          <p:cNvSpPr>
            <a:spLocks noGrp="1"/>
          </p:cNvSpPr>
          <p:nvPr>
            <p:ph sz="quarter" idx="10"/>
          </p:nvPr>
        </p:nvSpPr>
        <p:spPr/>
        <p:txBody>
          <a:bodyPr/>
          <a:lstStyle/>
          <a:p>
            <a:pPr>
              <a:defRPr/>
            </a:pPr>
            <a:r>
              <a:rPr lang="lv-LV" sz="5400" cap="none" noProof="0" dirty="0"/>
              <a:t>Secinājumi</a:t>
            </a:r>
            <a:br>
              <a:rPr lang="lv-LV" cap="none" noProof="0" dirty="0"/>
            </a:br>
            <a:endParaRPr lang="lv-LV" sz="2400" i="1" cap="none" noProof="0" dirty="0"/>
          </a:p>
        </p:txBody>
      </p:sp>
    </p:spTree>
    <p:extLst>
      <p:ext uri="{BB962C8B-B14F-4D97-AF65-F5344CB8AC3E}">
        <p14:creationId xmlns:p14="http://schemas.microsoft.com/office/powerpoint/2010/main" val="3479572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18533" y="752557"/>
            <a:ext cx="6650947" cy="961330"/>
          </a:xfrm>
        </p:spPr>
        <p:txBody>
          <a:bodyPr/>
          <a:lstStyle/>
          <a:p>
            <a:pPr>
              <a:defRPr/>
            </a:pPr>
            <a:r>
              <a:rPr lang="lv-LV" sz="2400" cap="none" noProof="0" dirty="0"/>
              <a:t>Verba </a:t>
            </a:r>
            <a:r>
              <a:rPr lang="lv-LV" sz="2400" cap="none" noProof="0" dirty="0" err="1"/>
              <a:t>volant</a:t>
            </a:r>
            <a:endParaRPr lang="lv-LV" sz="2400" cap="none" noProof="0" dirty="0"/>
          </a:p>
        </p:txBody>
      </p:sp>
      <p:grpSp>
        <p:nvGrpSpPr>
          <p:cNvPr id="7" name="Group 6"/>
          <p:cNvGrpSpPr/>
          <p:nvPr/>
        </p:nvGrpSpPr>
        <p:grpSpPr>
          <a:xfrm>
            <a:off x="2483768" y="163472"/>
            <a:ext cx="3462867" cy="396000"/>
            <a:chOff x="2483768" y="163472"/>
            <a:chExt cx="3462867" cy="396000"/>
          </a:xfrm>
        </p:grpSpPr>
        <p:sp>
          <p:nvSpPr>
            <p:cNvPr id="8" name="TextBox 7"/>
            <p:cNvSpPr txBox="1"/>
            <p:nvPr/>
          </p:nvSpPr>
          <p:spPr>
            <a:xfrm>
              <a:off x="2585252" y="174242"/>
              <a:ext cx="3361383" cy="374461"/>
            </a:xfrm>
            <a:prstGeom prst="rect">
              <a:avLst/>
            </a:prstGeom>
            <a:noFill/>
          </p:spPr>
          <p:txBody>
            <a:bodyPr wrap="square" rtlCol="0">
              <a:spAutoFit/>
            </a:bodyPr>
            <a:lstStyle/>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DIRECTION </a:t>
              </a:r>
            </a:p>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DE L’INTERPRÉTATION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0100" y="163472"/>
              <a:ext cx="396000" cy="396000"/>
            </a:xfrm>
            <a:prstGeom prst="rect">
              <a:avLst/>
            </a:prstGeom>
          </p:spPr>
        </p:pic>
        <p:cxnSp>
          <p:nvCxnSpPr>
            <p:cNvPr id="10" name="Straight Connector 9"/>
            <p:cNvCxnSpPr/>
            <p:nvPr/>
          </p:nvCxnSpPr>
          <p:spPr>
            <a:xfrm>
              <a:off x="2483768" y="174242"/>
              <a:ext cx="0" cy="288000"/>
            </a:xfrm>
            <a:prstGeom prst="line">
              <a:avLst/>
            </a:prstGeom>
          </p:spPr>
          <p:style>
            <a:lnRef idx="1">
              <a:schemeClr val="dk1"/>
            </a:lnRef>
            <a:fillRef idx="0">
              <a:schemeClr val="dk1"/>
            </a:fillRef>
            <a:effectRef idx="0">
              <a:schemeClr val="dk1"/>
            </a:effectRef>
            <a:fontRef idx="minor">
              <a:schemeClr val="tx1"/>
            </a:fontRef>
          </p:style>
        </p:cxnSp>
      </p:grpSp>
      <p:sp>
        <p:nvSpPr>
          <p:cNvPr id="11" name="Text Placeholder 10">
            <a:extLst>
              <a:ext uri="{FF2B5EF4-FFF2-40B4-BE49-F238E27FC236}">
                <a16:creationId xmlns:a16="http://schemas.microsoft.com/office/drawing/2014/main" id="{4E69BB78-52AA-6DFB-B62F-FEAFE9BED1C2}"/>
              </a:ext>
            </a:extLst>
          </p:cNvPr>
          <p:cNvSpPr>
            <a:spLocks noGrp="1"/>
          </p:cNvSpPr>
          <p:nvPr>
            <p:ph type="body" sz="quarter" idx="11"/>
          </p:nvPr>
        </p:nvSpPr>
        <p:spPr/>
        <p:txBody>
          <a:bodyPr/>
          <a:lstStyle/>
          <a:p>
            <a:endParaRPr lang="en-LV"/>
          </a:p>
        </p:txBody>
      </p:sp>
      <p:sp>
        <p:nvSpPr>
          <p:cNvPr id="3" name="TextBox 2">
            <a:extLst>
              <a:ext uri="{FF2B5EF4-FFF2-40B4-BE49-F238E27FC236}">
                <a16:creationId xmlns:a16="http://schemas.microsoft.com/office/drawing/2014/main" id="{7137A870-ED1E-06A9-F7B6-89FE178AB601}"/>
              </a:ext>
            </a:extLst>
          </p:cNvPr>
          <p:cNvSpPr txBox="1"/>
          <p:nvPr/>
        </p:nvSpPr>
        <p:spPr>
          <a:xfrm>
            <a:off x="539750" y="1502687"/>
            <a:ext cx="7200602" cy="3416320"/>
          </a:xfrm>
          <a:prstGeom prst="rect">
            <a:avLst/>
          </a:prstGeom>
          <a:noFill/>
        </p:spPr>
        <p:txBody>
          <a:bodyPr wrap="square" rtlCol="0">
            <a:spAutoFit/>
          </a:bodyPr>
          <a:lstStyle/>
          <a:p>
            <a:r>
              <a:rPr lang="lv-LV" dirty="0"/>
              <a:t>Valodas mutiskā formas ievērošana un rēķināšanās ar specifiskiem ierobežojumiem uzlabo sinhronā tulkojuma kvalitāti un līdz ar to arī priekšstatu par oriģināla kvalitāti</a:t>
            </a:r>
            <a:r>
              <a:rPr lang="fr-BE" altLang="en-US" dirty="0"/>
              <a:t>.</a:t>
            </a:r>
          </a:p>
          <a:p>
            <a:r>
              <a:rPr lang="fr-BE" altLang="en-US" u="sng" dirty="0" err="1"/>
              <a:t>Universālas</a:t>
            </a:r>
            <a:r>
              <a:rPr lang="fr-BE" altLang="en-US" u="sng" dirty="0"/>
              <a:t> </a:t>
            </a:r>
            <a:r>
              <a:rPr lang="fr-BE" altLang="en-US" u="sng" dirty="0" err="1"/>
              <a:t>receptes</a:t>
            </a:r>
            <a:r>
              <a:rPr lang="fr-BE" altLang="en-US" u="sng" dirty="0"/>
              <a:t> </a:t>
            </a:r>
            <a:r>
              <a:rPr lang="fr-BE" altLang="en-US" u="sng" dirty="0" err="1"/>
              <a:t>nav</a:t>
            </a:r>
            <a:r>
              <a:rPr lang="fr-BE" altLang="en-US" u="sng" dirty="0"/>
              <a:t>, </a:t>
            </a:r>
            <a:r>
              <a:rPr lang="fr-BE" altLang="en-US" u="sng" dirty="0" err="1"/>
              <a:t>ir</a:t>
            </a:r>
            <a:r>
              <a:rPr lang="fr-BE" altLang="en-US" u="sng" dirty="0"/>
              <a:t> </a:t>
            </a:r>
            <a:r>
              <a:rPr lang="fr-BE" altLang="en-US" u="sng" dirty="0" err="1"/>
              <a:t>iespējami</a:t>
            </a:r>
            <a:r>
              <a:rPr lang="fr-BE" altLang="en-US" u="sng" dirty="0"/>
              <a:t> </a:t>
            </a:r>
            <a:r>
              <a:rPr lang="fr-BE" altLang="en-US" u="sng" dirty="0" err="1"/>
              <a:t>varianti</a:t>
            </a:r>
            <a:r>
              <a:rPr lang="fr-BE" altLang="en-US" dirty="0"/>
              <a:t>.</a:t>
            </a:r>
          </a:p>
          <a:p>
            <a:r>
              <a:rPr lang="fr-BE" altLang="en-US" dirty="0" err="1"/>
              <a:t>Mašīntulkojums</a:t>
            </a:r>
            <a:r>
              <a:rPr lang="fr-BE" altLang="en-US" dirty="0"/>
              <a:t> </a:t>
            </a:r>
            <a:r>
              <a:rPr lang="fr-BE" altLang="en-US" dirty="0" err="1"/>
              <a:t>paātrina</a:t>
            </a:r>
            <a:r>
              <a:rPr lang="fr-BE" altLang="en-US" dirty="0"/>
              <a:t> </a:t>
            </a:r>
            <a:r>
              <a:rPr lang="fr-BE" altLang="en-US" dirty="0" err="1"/>
              <a:t>darbu</a:t>
            </a:r>
            <a:r>
              <a:rPr lang="fr-BE" altLang="en-US" dirty="0"/>
              <a:t>, bet </a:t>
            </a:r>
            <a:r>
              <a:rPr lang="fr-BE" altLang="en-US" dirty="0" err="1"/>
              <a:t>vēl</a:t>
            </a:r>
            <a:r>
              <a:rPr lang="fr-BE" altLang="en-US" dirty="0"/>
              <a:t> </a:t>
            </a:r>
            <a:r>
              <a:rPr lang="fr-BE" altLang="en-US" dirty="0" err="1"/>
              <a:t>nespēj</a:t>
            </a:r>
            <a:r>
              <a:rPr lang="fr-BE" altLang="en-US" dirty="0"/>
              <a:t> </a:t>
            </a:r>
            <a:r>
              <a:rPr lang="fr-BE" altLang="en-US" dirty="0" err="1"/>
              <a:t>veikt</a:t>
            </a:r>
            <a:r>
              <a:rPr lang="fr-BE" altLang="en-US" dirty="0"/>
              <a:t> to, ko </a:t>
            </a:r>
            <a:r>
              <a:rPr lang="fr-BE" altLang="en-US" dirty="0" err="1"/>
              <a:t>panāk</a:t>
            </a:r>
            <a:r>
              <a:rPr lang="fr-BE" altLang="en-US" dirty="0"/>
              <a:t> </a:t>
            </a:r>
            <a:r>
              <a:rPr lang="fr-BE" altLang="en-US" dirty="0" err="1"/>
              <a:t>cilvēks</a:t>
            </a:r>
            <a:r>
              <a:rPr lang="fr-BE" altLang="en-US" dirty="0"/>
              <a:t>: </a:t>
            </a:r>
            <a:r>
              <a:rPr lang="fr-BE" altLang="en-US" dirty="0" err="1"/>
              <a:t>neuzsver</a:t>
            </a:r>
            <a:r>
              <a:rPr lang="fr-BE" altLang="en-US" dirty="0"/>
              <a:t> </a:t>
            </a:r>
            <a:r>
              <a:rPr lang="fr-BE" altLang="en-US" dirty="0" err="1"/>
              <a:t>svarīgāko</a:t>
            </a:r>
            <a:r>
              <a:rPr lang="fr-BE" altLang="en-US" dirty="0"/>
              <a:t>. </a:t>
            </a:r>
            <a:r>
              <a:rPr lang="fr-BE" altLang="en-US" dirty="0" err="1"/>
              <a:t>Mašīntulkojumam</a:t>
            </a:r>
            <a:r>
              <a:rPr lang="fr-BE" altLang="en-US" dirty="0"/>
              <a:t> </a:t>
            </a:r>
            <a:r>
              <a:rPr lang="fr-BE" altLang="en-US" dirty="0" err="1"/>
              <a:t>viss</a:t>
            </a:r>
            <a:r>
              <a:rPr lang="fr-BE" altLang="en-US" dirty="0"/>
              <a:t> </a:t>
            </a:r>
            <a:r>
              <a:rPr lang="fr-BE" altLang="en-US" dirty="0" err="1"/>
              <a:t>teksts</a:t>
            </a:r>
            <a:r>
              <a:rPr lang="fr-BE" altLang="en-US" dirty="0"/>
              <a:t> </a:t>
            </a:r>
            <a:r>
              <a:rPr lang="fr-BE" altLang="en-US" dirty="0" err="1"/>
              <a:t>ir</a:t>
            </a:r>
            <a:r>
              <a:rPr lang="fr-BE" altLang="en-US" dirty="0"/>
              <a:t> </a:t>
            </a:r>
            <a:r>
              <a:rPr lang="fr-BE" altLang="en-US" dirty="0" err="1"/>
              <a:t>teksts</a:t>
            </a:r>
            <a:r>
              <a:rPr lang="fr-BE" altLang="en-US" dirty="0"/>
              <a:t>, tas </a:t>
            </a:r>
            <a:r>
              <a:rPr lang="fr-BE" altLang="en-US" dirty="0" err="1"/>
              <a:t>nelabo</a:t>
            </a:r>
            <a:r>
              <a:rPr lang="fr-BE" altLang="en-US" dirty="0"/>
              <a:t> satura </a:t>
            </a:r>
            <a:r>
              <a:rPr lang="fr-BE" altLang="en-US" dirty="0" err="1"/>
              <a:t>kļūdas</a:t>
            </a:r>
            <a:r>
              <a:rPr lang="fr-BE" altLang="en-US" dirty="0"/>
              <a:t> (</a:t>
            </a:r>
            <a:r>
              <a:rPr lang="fr-BE" altLang="en-US" i="1" dirty="0" err="1"/>
              <a:t>god</a:t>
            </a:r>
            <a:r>
              <a:rPr lang="fr-BE" altLang="en-US" dirty="0"/>
              <a:t> vs. </a:t>
            </a:r>
            <a:r>
              <a:rPr lang="fr-BE" altLang="en-US" i="1" dirty="0"/>
              <a:t>dog</a:t>
            </a:r>
            <a:r>
              <a:rPr lang="fr-BE" altLang="en-US" dirty="0"/>
              <a:t>).</a:t>
            </a:r>
          </a:p>
          <a:p>
            <a:r>
              <a:rPr lang="fr-BE" altLang="en-US" sz="1800" b="1" dirty="0" err="1">
                <a:highlight>
                  <a:srgbClr val="00FF00"/>
                </a:highlight>
              </a:rPr>
              <a:t>Less</a:t>
            </a:r>
            <a:r>
              <a:rPr lang="fr-BE" altLang="en-US" sz="1800" b="1" dirty="0">
                <a:highlight>
                  <a:srgbClr val="00FF00"/>
                </a:highlight>
              </a:rPr>
              <a:t> </a:t>
            </a:r>
            <a:r>
              <a:rPr lang="fr-BE" altLang="en-US" sz="1800" b="1" dirty="0" err="1">
                <a:highlight>
                  <a:srgbClr val="00FF00"/>
                </a:highlight>
              </a:rPr>
              <a:t>is</a:t>
            </a:r>
            <a:r>
              <a:rPr lang="fr-BE" altLang="en-US" sz="1800" b="1" dirty="0">
                <a:highlight>
                  <a:srgbClr val="00FF00"/>
                </a:highlight>
              </a:rPr>
              <a:t> more</a:t>
            </a:r>
            <a:r>
              <a:rPr lang="fr-BE" altLang="en-US" sz="1800" dirty="0">
                <a:highlight>
                  <a:srgbClr val="00FF00"/>
                </a:highlight>
              </a:rPr>
              <a:t>. </a:t>
            </a:r>
            <a:r>
              <a:rPr lang="fr-BE" altLang="en-US" sz="1800" dirty="0" err="1">
                <a:highlight>
                  <a:srgbClr val="00FF00"/>
                </a:highlight>
              </a:rPr>
              <a:t>Labāk</a:t>
            </a:r>
            <a:r>
              <a:rPr lang="fr-BE" altLang="en-US" sz="1800" dirty="0">
                <a:highlight>
                  <a:srgbClr val="00FF00"/>
                </a:highlight>
              </a:rPr>
              <a:t> </a:t>
            </a:r>
            <a:r>
              <a:rPr lang="fr-BE" altLang="en-US" sz="1800" dirty="0" err="1">
                <a:highlight>
                  <a:srgbClr val="00FF00"/>
                </a:highlight>
              </a:rPr>
              <a:t>skaidrāk</a:t>
            </a:r>
            <a:r>
              <a:rPr lang="fr-BE" altLang="en-US" sz="1800" dirty="0">
                <a:highlight>
                  <a:srgbClr val="00FF00"/>
                </a:highlight>
              </a:rPr>
              <a:t> un </a:t>
            </a:r>
            <a:r>
              <a:rPr lang="fr-BE" altLang="en-US" sz="1800" dirty="0" err="1">
                <a:highlight>
                  <a:srgbClr val="00FF00"/>
                </a:highlight>
              </a:rPr>
              <a:t>vienkāršāk</a:t>
            </a:r>
            <a:r>
              <a:rPr lang="fr-BE" altLang="en-US" sz="1800" dirty="0">
                <a:highlight>
                  <a:srgbClr val="00FF00"/>
                </a:highlight>
              </a:rPr>
              <a:t>. </a:t>
            </a:r>
          </a:p>
          <a:p>
            <a:r>
              <a:rPr lang="lv-LV" altLang="en-US" sz="1800" dirty="0"/>
              <a:t>Tulkotā produkta kvalitāti ļoti ietekmē oriģināla struktūra un lasīšanas ātrums. </a:t>
            </a:r>
            <a:r>
              <a:rPr lang="lv-LV" altLang="en-US" sz="1800" u="sng" dirty="0"/>
              <a:t>Ideāli būtu vispār runas nelasīt, bet pārstāstīt, pievēršoties galvenajam</a:t>
            </a:r>
            <a:r>
              <a:rPr lang="lv-LV" altLang="en-US" sz="1800" dirty="0"/>
              <a:t>. </a:t>
            </a:r>
          </a:p>
          <a:p>
            <a:endParaRPr lang="en-LV" dirty="0"/>
          </a:p>
        </p:txBody>
      </p:sp>
    </p:spTree>
    <p:extLst>
      <p:ext uri="{BB962C8B-B14F-4D97-AF65-F5344CB8AC3E}">
        <p14:creationId xmlns:p14="http://schemas.microsoft.com/office/powerpoint/2010/main" val="3179437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pPr>
              <a:defRPr/>
            </a:pPr>
            <a:r>
              <a:rPr lang="lv-LV" cap="none" noProof="0" dirty="0"/>
              <a:t>Paldies par uzticību. </a:t>
            </a:r>
            <a:r>
              <a:rPr lang="lv-LV" b="1" cap="none" noProof="0" dirty="0"/>
              <a:t>Jautājumi?</a:t>
            </a:r>
          </a:p>
        </p:txBody>
      </p:sp>
      <p:grpSp>
        <p:nvGrpSpPr>
          <p:cNvPr id="5" name="Group 4"/>
          <p:cNvGrpSpPr/>
          <p:nvPr/>
        </p:nvGrpSpPr>
        <p:grpSpPr>
          <a:xfrm>
            <a:off x="2483768" y="163472"/>
            <a:ext cx="3462867" cy="396000"/>
            <a:chOff x="2483768" y="163472"/>
            <a:chExt cx="3462867" cy="396000"/>
          </a:xfrm>
        </p:grpSpPr>
        <p:sp>
          <p:nvSpPr>
            <p:cNvPr id="7" name="TextBox 6"/>
            <p:cNvSpPr txBox="1"/>
            <p:nvPr/>
          </p:nvSpPr>
          <p:spPr>
            <a:xfrm>
              <a:off x="2585252" y="174242"/>
              <a:ext cx="3361383" cy="374461"/>
            </a:xfrm>
            <a:prstGeom prst="rect">
              <a:avLst/>
            </a:prstGeom>
            <a:noFill/>
          </p:spPr>
          <p:txBody>
            <a:bodyPr wrap="square" rtlCol="0">
              <a:spAutoFit/>
            </a:bodyPr>
            <a:lstStyle/>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DIRECTION </a:t>
              </a:r>
            </a:p>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DE L’INTERPRÉTATION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0100" y="163472"/>
              <a:ext cx="396000" cy="396000"/>
            </a:xfrm>
            <a:prstGeom prst="rect">
              <a:avLst/>
            </a:prstGeom>
          </p:spPr>
        </p:pic>
        <p:cxnSp>
          <p:nvCxnSpPr>
            <p:cNvPr id="9" name="Straight Connector 8"/>
            <p:cNvCxnSpPr/>
            <p:nvPr/>
          </p:nvCxnSpPr>
          <p:spPr>
            <a:xfrm>
              <a:off x="2483768" y="174242"/>
              <a:ext cx="0" cy="288000"/>
            </a:xfrm>
            <a:prstGeom prst="line">
              <a:avLst/>
            </a:prstGeom>
          </p:spPr>
          <p:style>
            <a:lnRef idx="1">
              <a:schemeClr val="dk1"/>
            </a:lnRef>
            <a:fillRef idx="0">
              <a:schemeClr val="dk1"/>
            </a:fillRef>
            <a:effectRef idx="0">
              <a:schemeClr val="dk1"/>
            </a:effectRef>
            <a:fontRef idx="minor">
              <a:schemeClr val="tx1"/>
            </a:fontRef>
          </p:style>
        </p:cxnSp>
      </p:grpSp>
      <p:sp>
        <p:nvSpPr>
          <p:cNvPr id="2" name="Text Placeholder 1">
            <a:extLst>
              <a:ext uri="{FF2B5EF4-FFF2-40B4-BE49-F238E27FC236}">
                <a16:creationId xmlns:a16="http://schemas.microsoft.com/office/drawing/2014/main" id="{F6FCBAF6-FA2A-3740-8FC7-C5B223129061}"/>
              </a:ext>
            </a:extLst>
          </p:cNvPr>
          <p:cNvSpPr>
            <a:spLocks noGrp="1"/>
          </p:cNvSpPr>
          <p:nvPr>
            <p:ph type="body" sz="quarter" idx="11"/>
          </p:nvPr>
        </p:nvSpPr>
        <p:spPr/>
        <p:txBody>
          <a:bodyPr/>
          <a:lstStyle/>
          <a:p>
            <a:endParaRPr lang="en-LV"/>
          </a:p>
        </p:txBody>
      </p:sp>
    </p:spTree>
    <p:extLst>
      <p:ext uri="{BB962C8B-B14F-4D97-AF65-F5344CB8AC3E}">
        <p14:creationId xmlns:p14="http://schemas.microsoft.com/office/powerpoint/2010/main" val="382042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lv-LV" sz="6000" cap="none" noProof="0" dirty="0"/>
              <a:t>Ievad-</a:t>
            </a:r>
            <a:br>
              <a:rPr lang="lv-LV" sz="6000" cap="none" noProof="0" dirty="0"/>
            </a:br>
            <a:r>
              <a:rPr lang="lv-LV" sz="6000" cap="none" noProof="0" dirty="0"/>
              <a:t>vārdi</a:t>
            </a:r>
            <a:endParaRPr lang="lv-LV" sz="4400" cap="none" noProof="0" dirty="0"/>
          </a:p>
        </p:txBody>
      </p:sp>
      <p:grpSp>
        <p:nvGrpSpPr>
          <p:cNvPr id="5" name="Group 4"/>
          <p:cNvGrpSpPr/>
          <p:nvPr/>
        </p:nvGrpSpPr>
        <p:grpSpPr>
          <a:xfrm>
            <a:off x="2483768" y="163472"/>
            <a:ext cx="3462867" cy="396000"/>
            <a:chOff x="2483768" y="163472"/>
            <a:chExt cx="3462867" cy="396000"/>
          </a:xfrm>
        </p:grpSpPr>
        <p:sp>
          <p:nvSpPr>
            <p:cNvPr id="7" name="TextBox 6"/>
            <p:cNvSpPr txBox="1"/>
            <p:nvPr/>
          </p:nvSpPr>
          <p:spPr>
            <a:xfrm>
              <a:off x="2585252" y="174242"/>
              <a:ext cx="3361383" cy="374461"/>
            </a:xfrm>
            <a:prstGeom prst="rect">
              <a:avLst/>
            </a:prstGeom>
            <a:noFill/>
          </p:spPr>
          <p:txBody>
            <a:bodyPr wrap="square" rtlCol="0">
              <a:spAutoFit/>
            </a:bodyPr>
            <a:lstStyle/>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DIRECTION </a:t>
              </a:r>
            </a:p>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DE L’INTERPRÉTATION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0100" y="163472"/>
              <a:ext cx="396000" cy="396000"/>
            </a:xfrm>
            <a:prstGeom prst="rect">
              <a:avLst/>
            </a:prstGeom>
          </p:spPr>
        </p:pic>
        <p:cxnSp>
          <p:nvCxnSpPr>
            <p:cNvPr id="9" name="Straight Connector 8"/>
            <p:cNvCxnSpPr/>
            <p:nvPr/>
          </p:nvCxnSpPr>
          <p:spPr>
            <a:xfrm>
              <a:off x="2483768" y="174242"/>
              <a:ext cx="0" cy="288000"/>
            </a:xfrm>
            <a:prstGeom prst="line">
              <a:avLst/>
            </a:prstGeom>
          </p:spPr>
          <p:style>
            <a:lnRef idx="1">
              <a:schemeClr val="dk1"/>
            </a:lnRef>
            <a:fillRef idx="0">
              <a:schemeClr val="dk1"/>
            </a:fillRef>
            <a:effectRef idx="0">
              <a:schemeClr val="dk1"/>
            </a:effectRef>
            <a:fontRef idx="minor">
              <a:schemeClr val="tx1"/>
            </a:fontRef>
          </p:style>
        </p:cxnSp>
      </p:grpSp>
      <p:sp>
        <p:nvSpPr>
          <p:cNvPr id="2" name="Text Placeholder 1">
            <a:extLst>
              <a:ext uri="{FF2B5EF4-FFF2-40B4-BE49-F238E27FC236}">
                <a16:creationId xmlns:a16="http://schemas.microsoft.com/office/drawing/2014/main" id="{7FD30EFA-6249-E04C-AB89-9D9687BA9841}"/>
              </a:ext>
            </a:extLst>
          </p:cNvPr>
          <p:cNvSpPr>
            <a:spLocks noGrp="1"/>
          </p:cNvSpPr>
          <p:nvPr>
            <p:ph type="body" sz="quarter" idx="11"/>
          </p:nvPr>
        </p:nvSpPr>
        <p:spPr/>
        <p:txBody>
          <a:bodyPr/>
          <a:lstStyle/>
          <a:p>
            <a:endParaRPr lang="en-LV"/>
          </a:p>
        </p:txBody>
      </p:sp>
    </p:spTree>
    <p:extLst>
      <p:ext uri="{BB962C8B-B14F-4D97-AF65-F5344CB8AC3E}">
        <p14:creationId xmlns:p14="http://schemas.microsoft.com/office/powerpoint/2010/main" val="1982060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41324" y="1322388"/>
            <a:ext cx="8019106" cy="601290"/>
          </a:xfrm>
        </p:spPr>
        <p:txBody>
          <a:bodyPr/>
          <a:lstStyle/>
          <a:p>
            <a:pPr>
              <a:defRPr/>
            </a:pPr>
            <a:r>
              <a:rPr lang="lv-LV" sz="2800" b="1" cap="none" noProof="0" dirty="0"/>
              <a:t>Ziņas par autora darba valodām, kas tiek izmantotas </a:t>
            </a:r>
            <a:r>
              <a:rPr lang="lv-LV" sz="2800" b="1" u="sng" cap="none" noProof="0" dirty="0"/>
              <a:t>sinhronajā</a:t>
            </a:r>
            <a:r>
              <a:rPr lang="lv-LV" sz="2800" b="1" cap="none" noProof="0" dirty="0"/>
              <a:t> tulkošanā</a:t>
            </a:r>
            <a:br>
              <a:rPr lang="lv-LV" sz="2800" cap="none" noProof="0" dirty="0"/>
            </a:br>
            <a:br>
              <a:rPr lang="lv-LV" sz="2800" cap="none" noProof="0" dirty="0"/>
            </a:br>
            <a:endParaRPr lang="lv-LV" sz="2800" cap="none" noProof="0" dirty="0"/>
          </a:p>
        </p:txBody>
      </p:sp>
      <p:sp>
        <p:nvSpPr>
          <p:cNvPr id="5" name="Content Placeholder 3">
            <a:extLst>
              <a:ext uri="{FF2B5EF4-FFF2-40B4-BE49-F238E27FC236}">
                <a16:creationId xmlns:a16="http://schemas.microsoft.com/office/drawing/2014/main" id="{A0DE227E-BE39-4E1B-BC69-BC90B7C5DB26}"/>
              </a:ext>
            </a:extLst>
          </p:cNvPr>
          <p:cNvSpPr txBox="1">
            <a:spLocks/>
          </p:cNvSpPr>
          <p:nvPr/>
        </p:nvSpPr>
        <p:spPr>
          <a:xfrm>
            <a:off x="440785" y="2427734"/>
            <a:ext cx="7947639" cy="2160240"/>
          </a:xfrm>
          <a:prstGeom prst="rect">
            <a:avLst/>
          </a:prstGeom>
        </p:spPr>
        <p:txBody>
          <a:bodyPr/>
          <a:lstStyle>
            <a:lvl1pPr marL="0" indent="0" algn="l" rtl="0" eaLnBrk="0" fontAlgn="base" hangingPunct="0">
              <a:spcBef>
                <a:spcPct val="20000"/>
              </a:spcBef>
              <a:spcAft>
                <a:spcPct val="0"/>
              </a:spcAft>
              <a:buFont typeface="Arial" pitchFamily="34" charset="0"/>
              <a:buNone/>
              <a:defRPr sz="5400" b="0" kern="1200"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spcBef>
                <a:spcPts val="0"/>
              </a:spcBef>
              <a:buFont typeface="Arial" panose="020B0604020202020204" pitchFamily="34" charset="0"/>
              <a:buChar char="•"/>
              <a:defRPr/>
            </a:pPr>
            <a:r>
              <a:rPr lang="fr-BE" sz="2400" cap="none" dirty="0"/>
              <a:t>A=</a:t>
            </a:r>
            <a:r>
              <a:rPr lang="fr-BE" sz="2400" b="1" cap="none" dirty="0"/>
              <a:t>LV</a:t>
            </a:r>
          </a:p>
          <a:p>
            <a:pPr marL="457200" indent="-457200">
              <a:spcBef>
                <a:spcPts val="0"/>
              </a:spcBef>
              <a:buFont typeface="Arial" panose="020B0604020202020204" pitchFamily="34" charset="0"/>
              <a:buChar char="•"/>
              <a:defRPr/>
            </a:pPr>
            <a:r>
              <a:rPr lang="fr-BE" sz="2400" cap="none" dirty="0"/>
              <a:t>B=</a:t>
            </a:r>
            <a:r>
              <a:rPr lang="fr-BE" sz="2400" b="1" cap="none" dirty="0"/>
              <a:t>EN</a:t>
            </a:r>
          </a:p>
          <a:p>
            <a:pPr marL="457200" indent="-457200">
              <a:spcBef>
                <a:spcPts val="0"/>
              </a:spcBef>
              <a:buFont typeface="Arial" panose="020B0604020202020204" pitchFamily="34" charset="0"/>
              <a:buChar char="•"/>
              <a:defRPr/>
            </a:pPr>
            <a:r>
              <a:rPr lang="fr-BE" sz="2400" cap="none" dirty="0"/>
              <a:t>C=</a:t>
            </a:r>
            <a:r>
              <a:rPr lang="fr-BE" sz="2400" b="1" cap="none" dirty="0"/>
              <a:t>DE</a:t>
            </a:r>
            <a:r>
              <a:rPr lang="fr-BE" sz="2400" cap="none" dirty="0"/>
              <a:t> EL </a:t>
            </a:r>
            <a:r>
              <a:rPr lang="fr-BE" sz="2400" b="1" cap="none" dirty="0"/>
              <a:t>ES</a:t>
            </a:r>
            <a:r>
              <a:rPr lang="fr-BE" sz="2400" cap="none" dirty="0"/>
              <a:t> </a:t>
            </a:r>
            <a:r>
              <a:rPr lang="fr-BE" sz="2400" b="1" cap="none" dirty="0"/>
              <a:t>FR</a:t>
            </a:r>
            <a:r>
              <a:rPr lang="fr-BE" sz="2400" cap="none" dirty="0"/>
              <a:t> </a:t>
            </a:r>
            <a:r>
              <a:rPr lang="fr-BE" sz="2400" b="1" cap="none" dirty="0"/>
              <a:t>IT</a:t>
            </a:r>
            <a:r>
              <a:rPr lang="fr-BE" sz="2400" cap="none" dirty="0"/>
              <a:t> (BG), </a:t>
            </a:r>
            <a:r>
              <a:rPr lang="fr-BE" sz="2000" cap="none" dirty="0" err="1"/>
              <a:t>reti</a:t>
            </a:r>
            <a:r>
              <a:rPr lang="fr-BE" sz="2000" cap="none" dirty="0"/>
              <a:t> IS, RU</a:t>
            </a:r>
            <a:endParaRPr lang="fr-BE" sz="2400" cap="none" dirty="0"/>
          </a:p>
          <a:p>
            <a:pPr marL="457200" indent="-457200">
              <a:spcBef>
                <a:spcPts val="0"/>
              </a:spcBef>
              <a:buFont typeface="Arial" panose="020B0604020202020204" pitchFamily="34" charset="0"/>
              <a:buChar char="•"/>
              <a:defRPr/>
            </a:pPr>
            <a:r>
              <a:rPr lang="fr-BE" sz="2400" cap="none" dirty="0" err="1"/>
              <a:t>mācās</a:t>
            </a:r>
            <a:r>
              <a:rPr lang="fr-BE" sz="2400" cap="none" dirty="0"/>
              <a:t> PT RO</a:t>
            </a:r>
          </a:p>
        </p:txBody>
      </p:sp>
      <p:grpSp>
        <p:nvGrpSpPr>
          <p:cNvPr id="6" name="Group 5"/>
          <p:cNvGrpSpPr/>
          <p:nvPr/>
        </p:nvGrpSpPr>
        <p:grpSpPr>
          <a:xfrm>
            <a:off x="2483768" y="163472"/>
            <a:ext cx="3462867" cy="396000"/>
            <a:chOff x="2483768" y="163472"/>
            <a:chExt cx="3462867" cy="396000"/>
          </a:xfrm>
        </p:grpSpPr>
        <p:sp>
          <p:nvSpPr>
            <p:cNvPr id="7" name="TextBox 6"/>
            <p:cNvSpPr txBox="1"/>
            <p:nvPr/>
          </p:nvSpPr>
          <p:spPr>
            <a:xfrm>
              <a:off x="2585252" y="174242"/>
              <a:ext cx="3361383" cy="374461"/>
            </a:xfrm>
            <a:prstGeom prst="rect">
              <a:avLst/>
            </a:prstGeom>
            <a:noFill/>
          </p:spPr>
          <p:txBody>
            <a:bodyPr wrap="square" rtlCol="0">
              <a:spAutoFit/>
            </a:bodyPr>
            <a:lstStyle/>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DIRECTION </a:t>
              </a:r>
            </a:p>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DE L’INTERPRÉTATION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0100" y="163472"/>
              <a:ext cx="396000" cy="396000"/>
            </a:xfrm>
            <a:prstGeom prst="rect">
              <a:avLst/>
            </a:prstGeom>
          </p:spPr>
        </p:pic>
        <p:cxnSp>
          <p:nvCxnSpPr>
            <p:cNvPr id="9" name="Straight Connector 8"/>
            <p:cNvCxnSpPr/>
            <p:nvPr/>
          </p:nvCxnSpPr>
          <p:spPr>
            <a:xfrm>
              <a:off x="2483768" y="174242"/>
              <a:ext cx="0" cy="288000"/>
            </a:xfrm>
            <a:prstGeom prst="line">
              <a:avLst/>
            </a:prstGeom>
          </p:spPr>
          <p:style>
            <a:lnRef idx="1">
              <a:schemeClr val="dk1"/>
            </a:lnRef>
            <a:fillRef idx="0">
              <a:schemeClr val="dk1"/>
            </a:fillRef>
            <a:effectRef idx="0">
              <a:schemeClr val="dk1"/>
            </a:effectRef>
            <a:fontRef idx="minor">
              <a:schemeClr val="tx1"/>
            </a:fontRef>
          </p:style>
        </p:cxnSp>
      </p:grpSp>
      <p:sp>
        <p:nvSpPr>
          <p:cNvPr id="2" name="Text Placeholder 1">
            <a:extLst>
              <a:ext uri="{FF2B5EF4-FFF2-40B4-BE49-F238E27FC236}">
                <a16:creationId xmlns:a16="http://schemas.microsoft.com/office/drawing/2014/main" id="{F11E2C01-17D2-A84C-9205-40FC60A0EF68}"/>
              </a:ext>
            </a:extLst>
          </p:cNvPr>
          <p:cNvSpPr>
            <a:spLocks noGrp="1"/>
          </p:cNvSpPr>
          <p:nvPr>
            <p:ph type="body" sz="quarter" idx="11"/>
          </p:nvPr>
        </p:nvSpPr>
        <p:spPr/>
        <p:txBody>
          <a:bodyPr/>
          <a:lstStyle/>
          <a:p>
            <a:endParaRPr lang="en-LV"/>
          </a:p>
        </p:txBody>
      </p:sp>
    </p:spTree>
    <p:extLst>
      <p:ext uri="{BB962C8B-B14F-4D97-AF65-F5344CB8AC3E}">
        <p14:creationId xmlns:p14="http://schemas.microsoft.com/office/powerpoint/2010/main" val="594874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7437AE-4975-E24E-AB7A-64C4AE646190}"/>
              </a:ext>
            </a:extLst>
          </p:cNvPr>
          <p:cNvSpPr>
            <a:spLocks noGrp="1"/>
          </p:cNvSpPr>
          <p:nvPr>
            <p:ph type="body" sz="quarter" idx="10"/>
          </p:nvPr>
        </p:nvSpPr>
        <p:spPr/>
        <p:txBody>
          <a:bodyPr/>
          <a:lstStyle/>
          <a:p>
            <a:r>
              <a:rPr lang="lv-LV" b="1" cap="none" noProof="0" dirty="0"/>
              <a:t>bez valodas nav nekādi augstāki gara spēki domājami</a:t>
            </a:r>
          </a:p>
        </p:txBody>
      </p:sp>
      <p:sp>
        <p:nvSpPr>
          <p:cNvPr id="3" name="Text Placeholder 2">
            <a:extLst>
              <a:ext uri="{FF2B5EF4-FFF2-40B4-BE49-F238E27FC236}">
                <a16:creationId xmlns:a16="http://schemas.microsoft.com/office/drawing/2014/main" id="{87702603-F339-AE46-81F1-D0401016B868}"/>
              </a:ext>
            </a:extLst>
          </p:cNvPr>
          <p:cNvSpPr>
            <a:spLocks noGrp="1"/>
          </p:cNvSpPr>
          <p:nvPr>
            <p:ph type="body" sz="quarter" idx="11"/>
          </p:nvPr>
        </p:nvSpPr>
        <p:spPr/>
        <p:txBody>
          <a:bodyPr/>
          <a:lstStyle/>
          <a:p>
            <a:r>
              <a:rPr lang="lv-LV" noProof="0" dirty="0"/>
              <a:t>vērts mācīties arī </a:t>
            </a:r>
            <a:r>
              <a:rPr lang="lv-LV" u="sng" noProof="0" dirty="0"/>
              <a:t>ārpus ES valodas</a:t>
            </a:r>
            <a:r>
              <a:rPr lang="lv-LV" noProof="0" dirty="0"/>
              <a:t>, jo nevarat zināt, kad un kā tās var noderēt.</a:t>
            </a:r>
          </a:p>
          <a:p>
            <a:r>
              <a:rPr lang="lv-LV" b="1" noProof="0" dirty="0"/>
              <a:t>ideālistiem </a:t>
            </a:r>
            <a:r>
              <a:rPr lang="lv-LV" noProof="0" dirty="0"/>
              <a:t>krievu,  ukraiņu, albāņu, turku, islandiešu valoda noder vizītēs, Eiropas Parlamentā un SCIC, arī </a:t>
            </a:r>
            <a:r>
              <a:rPr lang="lv-LV" noProof="0" dirty="0" err="1"/>
              <a:t>priekšatlases</a:t>
            </a:r>
            <a:r>
              <a:rPr lang="lv-LV" noProof="0" dirty="0"/>
              <a:t> kandidātu izvērtēšanai.</a:t>
            </a:r>
          </a:p>
          <a:p>
            <a:r>
              <a:rPr lang="lv-LV" b="1" noProof="0" dirty="0"/>
              <a:t>aprēķinātājiem</a:t>
            </a:r>
            <a:r>
              <a:rPr lang="lv-LV" noProof="0" dirty="0"/>
              <a:t> vērts paturēt prātā, ka visvērtīgākās valodas ES iestādēm ir </a:t>
            </a:r>
            <a:r>
              <a:rPr lang="lv-LV" u="sng" noProof="0" dirty="0"/>
              <a:t>statistiski biežāk lietotās valodas</a:t>
            </a:r>
            <a:r>
              <a:rPr lang="lv-LV" noProof="0" dirty="0"/>
              <a:t>, pirmkārt, </a:t>
            </a:r>
            <a:r>
              <a:rPr lang="lv-LV" b="1" noProof="0" dirty="0"/>
              <a:t>angļu, franču, vācu, </a:t>
            </a:r>
            <a:r>
              <a:rPr lang="lv-LV" noProof="0" dirty="0"/>
              <a:t>pēc tam </a:t>
            </a:r>
            <a:r>
              <a:rPr lang="lv-LV" b="1" noProof="0" dirty="0"/>
              <a:t>itāļu, spāņu, holandiešu un poļu</a:t>
            </a:r>
            <a:r>
              <a:rPr lang="lv-LV" noProof="0" dirty="0"/>
              <a:t>.</a:t>
            </a:r>
          </a:p>
          <a:p>
            <a:r>
              <a:rPr lang="lv-LV" noProof="0" dirty="0"/>
              <a:t>Tiesā statistiski visvairāk lieto </a:t>
            </a:r>
            <a:r>
              <a:rPr lang="lv-LV" b="1" noProof="0" dirty="0"/>
              <a:t>vācu</a:t>
            </a:r>
            <a:r>
              <a:rPr lang="lv-LV" noProof="0" dirty="0"/>
              <a:t> un </a:t>
            </a:r>
            <a:r>
              <a:rPr lang="lv-LV" b="1" noProof="0" dirty="0"/>
              <a:t>franču</a:t>
            </a:r>
            <a:r>
              <a:rPr lang="lv-LV" noProof="0" dirty="0"/>
              <a:t> valodu. </a:t>
            </a:r>
            <a:br>
              <a:rPr lang="lv-LV" noProof="0" dirty="0"/>
            </a:br>
            <a:r>
              <a:rPr lang="lv-LV" noProof="0" dirty="0"/>
              <a:t>Saviem tautiešiem J. Alunāns saka: </a:t>
            </a:r>
            <a:r>
              <a:rPr lang="lv-LV" sz="1400" noProof="0" dirty="0">
                <a:latin typeface="Times New Roman" panose="02020603050405020304" pitchFamily="18" charset="0"/>
                <a:cs typeface="Times New Roman" panose="02020603050405020304" pitchFamily="18" charset="0"/>
              </a:rPr>
              <a:t>"Tāpēc mūsu padoms ir šāds: </a:t>
            </a:r>
            <a:r>
              <a:rPr lang="lv-LV" sz="1400" b="1" noProof="0" dirty="0">
                <a:highlight>
                  <a:srgbClr val="FFFF00"/>
                </a:highlight>
                <a:latin typeface="Times New Roman" panose="02020603050405020304" pitchFamily="18" charset="0"/>
                <a:cs typeface="Times New Roman" panose="02020603050405020304" pitchFamily="18" charset="0"/>
              </a:rPr>
              <a:t>turiet savu tēvu valodu godā un cieņā</a:t>
            </a:r>
            <a:r>
              <a:rPr lang="lv-LV" sz="1400" b="1" noProof="0" dirty="0">
                <a:latin typeface="Times New Roman" panose="02020603050405020304" pitchFamily="18" charset="0"/>
                <a:cs typeface="Times New Roman" panose="02020603050405020304" pitchFamily="18" charset="0"/>
              </a:rPr>
              <a:t>, un jums labi klāsies virs zemes</a:t>
            </a:r>
            <a:r>
              <a:rPr lang="lv-LV" sz="1400" noProof="0" dirty="0">
                <a:latin typeface="Times New Roman" panose="02020603050405020304" pitchFamily="18" charset="0"/>
                <a:cs typeface="Times New Roman" panose="02020603050405020304" pitchFamily="18" charset="0"/>
              </a:rPr>
              <a:t>. Jo, kas sevi pašu negodā, to arī citi negodās. Turklāt nesmādējiet vis citas svešas valodas, </a:t>
            </a:r>
            <a:r>
              <a:rPr lang="lv-LV" sz="1400" b="1" noProof="0" dirty="0">
                <a:highlight>
                  <a:srgbClr val="FFFF00"/>
                </a:highlight>
                <a:latin typeface="Times New Roman" panose="02020603050405020304" pitchFamily="18" charset="0"/>
                <a:cs typeface="Times New Roman" panose="02020603050405020304" pitchFamily="18" charset="0"/>
              </a:rPr>
              <a:t>sevišķi vāciešu valodu </a:t>
            </a:r>
            <a:r>
              <a:rPr lang="lv-LV" sz="1400" noProof="0" dirty="0">
                <a:latin typeface="Times New Roman" panose="02020603050405020304" pitchFamily="18" charset="0"/>
                <a:cs typeface="Times New Roman" panose="02020603050405020304" pitchFamily="18" charset="0"/>
              </a:rPr>
              <a:t>iemācīties, bet tās </a:t>
            </a:r>
            <a:r>
              <a:rPr lang="lv-LV" sz="1400" noProof="0" dirty="0" err="1">
                <a:latin typeface="Times New Roman" panose="02020603050405020304" pitchFamily="18" charset="0"/>
                <a:cs typeface="Times New Roman" panose="02020603050405020304" pitchFamily="18" charset="0"/>
              </a:rPr>
              <a:t>iemācijušies</a:t>
            </a:r>
            <a:r>
              <a:rPr lang="lv-LV" sz="1400" noProof="0" dirty="0">
                <a:latin typeface="Times New Roman" panose="02020603050405020304" pitchFamily="18" charset="0"/>
                <a:cs typeface="Times New Roman" panose="02020603050405020304" pitchFamily="18" charset="0"/>
              </a:rPr>
              <a:t> arī nekaunaties joprojām būt īsti latvieši. Tad latvietis savu tautas brāli, kas pie gaismas nācis, vairs ar greizām acīm neuzlūkos, bet ar to leposies, ka no viņu starpas arī mācīti, slavējami vīri ceļas; tad mācīti latvieši vairs savus tautas brāļus nesmādēs, bet tos lūkos arī pie gaismas vest, tad gaisma latviešu ātri pieņemsies."</a:t>
            </a:r>
            <a:endParaRPr lang="lv-LV" noProof="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4218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lv-LV" sz="6000" cap="none" noProof="0" dirty="0"/>
              <a:t>1. Mutiskā valoda Tiesā</a:t>
            </a:r>
            <a:endParaRPr lang="lv-LV" sz="4400" cap="none" noProof="0" dirty="0"/>
          </a:p>
        </p:txBody>
      </p:sp>
      <p:grpSp>
        <p:nvGrpSpPr>
          <p:cNvPr id="5" name="Group 4"/>
          <p:cNvGrpSpPr/>
          <p:nvPr/>
        </p:nvGrpSpPr>
        <p:grpSpPr>
          <a:xfrm>
            <a:off x="2483768" y="163472"/>
            <a:ext cx="3462867" cy="396000"/>
            <a:chOff x="2483768" y="163472"/>
            <a:chExt cx="3462867" cy="396000"/>
          </a:xfrm>
        </p:grpSpPr>
        <p:sp>
          <p:nvSpPr>
            <p:cNvPr id="7" name="TextBox 6"/>
            <p:cNvSpPr txBox="1"/>
            <p:nvPr/>
          </p:nvSpPr>
          <p:spPr>
            <a:xfrm>
              <a:off x="2585252" y="174242"/>
              <a:ext cx="3361383" cy="374461"/>
            </a:xfrm>
            <a:prstGeom prst="rect">
              <a:avLst/>
            </a:prstGeom>
            <a:noFill/>
          </p:spPr>
          <p:txBody>
            <a:bodyPr wrap="square" rtlCol="0">
              <a:spAutoFit/>
            </a:bodyPr>
            <a:lstStyle/>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DIRECTION </a:t>
              </a:r>
            </a:p>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DE L’INTERPRÉTATION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0100" y="163472"/>
              <a:ext cx="396000" cy="396000"/>
            </a:xfrm>
            <a:prstGeom prst="rect">
              <a:avLst/>
            </a:prstGeom>
          </p:spPr>
        </p:pic>
        <p:cxnSp>
          <p:nvCxnSpPr>
            <p:cNvPr id="9" name="Straight Connector 8"/>
            <p:cNvCxnSpPr/>
            <p:nvPr/>
          </p:nvCxnSpPr>
          <p:spPr>
            <a:xfrm>
              <a:off x="2483768" y="174242"/>
              <a:ext cx="0" cy="288000"/>
            </a:xfrm>
            <a:prstGeom prst="line">
              <a:avLst/>
            </a:prstGeom>
          </p:spPr>
          <p:style>
            <a:lnRef idx="1">
              <a:schemeClr val="dk1"/>
            </a:lnRef>
            <a:fillRef idx="0">
              <a:schemeClr val="dk1"/>
            </a:fillRef>
            <a:effectRef idx="0">
              <a:schemeClr val="dk1"/>
            </a:effectRef>
            <a:fontRef idx="minor">
              <a:schemeClr val="tx1"/>
            </a:fontRef>
          </p:style>
        </p:cxnSp>
      </p:grpSp>
      <p:sp>
        <p:nvSpPr>
          <p:cNvPr id="2" name="Text Placeholder 1">
            <a:extLst>
              <a:ext uri="{FF2B5EF4-FFF2-40B4-BE49-F238E27FC236}">
                <a16:creationId xmlns:a16="http://schemas.microsoft.com/office/drawing/2014/main" id="{7FD30EFA-6249-E04C-AB89-9D9687BA9841}"/>
              </a:ext>
            </a:extLst>
          </p:cNvPr>
          <p:cNvSpPr>
            <a:spLocks noGrp="1"/>
          </p:cNvSpPr>
          <p:nvPr>
            <p:ph type="body" sz="quarter" idx="11"/>
          </p:nvPr>
        </p:nvSpPr>
        <p:spPr/>
        <p:txBody>
          <a:bodyPr/>
          <a:lstStyle/>
          <a:p>
            <a:endParaRPr lang="en-LV"/>
          </a:p>
        </p:txBody>
      </p:sp>
    </p:spTree>
    <p:extLst>
      <p:ext uri="{BB962C8B-B14F-4D97-AF65-F5344CB8AC3E}">
        <p14:creationId xmlns:p14="http://schemas.microsoft.com/office/powerpoint/2010/main" val="4037998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18533" y="752557"/>
            <a:ext cx="6650947" cy="961330"/>
          </a:xfrm>
        </p:spPr>
        <p:txBody>
          <a:bodyPr/>
          <a:lstStyle/>
          <a:p>
            <a:pPr>
              <a:defRPr/>
            </a:pPr>
            <a:r>
              <a:rPr lang="lv-LV" sz="2400" cap="none" noProof="0" dirty="0"/>
              <a:t>Verba </a:t>
            </a:r>
            <a:r>
              <a:rPr lang="lv-LV" sz="2400" cap="none" noProof="0" dirty="0" err="1"/>
              <a:t>volant</a:t>
            </a:r>
            <a:endParaRPr lang="lv-LV" sz="2400" cap="none" noProof="0" dirty="0"/>
          </a:p>
        </p:txBody>
      </p:sp>
      <p:sp>
        <p:nvSpPr>
          <p:cNvPr id="2" name="Rectangle 1">
            <a:extLst>
              <a:ext uri="{FF2B5EF4-FFF2-40B4-BE49-F238E27FC236}">
                <a16:creationId xmlns:a16="http://schemas.microsoft.com/office/drawing/2014/main" id="{91FCE064-BB57-4085-B9FE-D80A853B069F}"/>
              </a:ext>
            </a:extLst>
          </p:cNvPr>
          <p:cNvSpPr/>
          <p:nvPr/>
        </p:nvSpPr>
        <p:spPr>
          <a:xfrm>
            <a:off x="323528" y="1263250"/>
            <a:ext cx="8308877" cy="3357266"/>
          </a:xfrm>
          <a:prstGeom prst="rect">
            <a:avLst/>
          </a:prstGeom>
        </p:spPr>
        <p:txBody>
          <a:bodyPr wrap="square">
            <a:spAutoFit/>
          </a:bodyPr>
          <a:lstStyle/>
          <a:p>
            <a:pPr>
              <a:lnSpc>
                <a:spcPct val="150000"/>
              </a:lnSpc>
            </a:pPr>
            <a:r>
              <a:rPr lang="fr-BE" altLang="de-DE" sz="2400" i="1" dirty="0">
                <a:solidFill>
                  <a:schemeClr val="bg1"/>
                </a:solidFill>
              </a:rPr>
              <a:t>Kas </a:t>
            </a:r>
            <a:r>
              <a:rPr lang="fr-BE" altLang="de-DE" sz="2400" i="1" dirty="0" err="1">
                <a:solidFill>
                  <a:schemeClr val="bg1"/>
                </a:solidFill>
              </a:rPr>
              <a:t>paliek</a:t>
            </a:r>
            <a:r>
              <a:rPr lang="fr-BE" altLang="de-DE" sz="2400" i="1" dirty="0">
                <a:solidFill>
                  <a:schemeClr val="bg1"/>
                </a:solidFill>
              </a:rPr>
              <a:t>?</a:t>
            </a:r>
          </a:p>
          <a:p>
            <a:pPr>
              <a:lnSpc>
                <a:spcPct val="150000"/>
              </a:lnSpc>
            </a:pPr>
            <a:r>
              <a:rPr lang="fr-BE" altLang="en-US" sz="2400" i="1" dirty="0" err="1">
                <a:solidFill>
                  <a:schemeClr val="bg1"/>
                </a:solidFill>
              </a:rPr>
              <a:t>Ieraksts</a:t>
            </a:r>
            <a:r>
              <a:rPr lang="fr-BE" altLang="en-US" sz="2400" i="1" dirty="0">
                <a:solidFill>
                  <a:schemeClr val="bg1"/>
                </a:solidFill>
              </a:rPr>
              <a:t>. </a:t>
            </a:r>
            <a:r>
              <a:rPr lang="fr-BE" altLang="en-US" sz="2400" dirty="0">
                <a:solidFill>
                  <a:schemeClr val="bg1"/>
                </a:solidFill>
              </a:rPr>
              <a:t>Verba Volant, scripta manent.</a:t>
            </a:r>
          </a:p>
          <a:p>
            <a:pPr>
              <a:lnSpc>
                <a:spcPct val="150000"/>
              </a:lnSpc>
            </a:pPr>
            <a:r>
              <a:rPr lang="fr-BE" altLang="en-US" sz="2400" dirty="0" err="1">
                <a:solidFill>
                  <a:schemeClr val="bg1"/>
                </a:solidFill>
              </a:rPr>
              <a:t>Runātajai</a:t>
            </a:r>
            <a:r>
              <a:rPr lang="fr-BE" altLang="en-US" sz="2400" dirty="0">
                <a:solidFill>
                  <a:schemeClr val="bg1"/>
                </a:solidFill>
              </a:rPr>
              <a:t> </a:t>
            </a:r>
            <a:r>
              <a:rPr lang="fr-BE" altLang="en-US" sz="2400" dirty="0" err="1">
                <a:solidFill>
                  <a:schemeClr val="bg1"/>
                </a:solidFill>
              </a:rPr>
              <a:t>valodai</a:t>
            </a:r>
            <a:r>
              <a:rPr lang="fr-BE" altLang="en-US" sz="2400" dirty="0">
                <a:solidFill>
                  <a:schemeClr val="bg1"/>
                </a:solidFill>
              </a:rPr>
              <a:t> (EN </a:t>
            </a:r>
            <a:r>
              <a:rPr lang="fr-BE" altLang="en-US" sz="2400" i="1" dirty="0" err="1">
                <a:solidFill>
                  <a:schemeClr val="bg1"/>
                </a:solidFill>
              </a:rPr>
              <a:t>spoken</a:t>
            </a:r>
            <a:r>
              <a:rPr lang="fr-BE" altLang="en-US" sz="2400" i="1" dirty="0">
                <a:solidFill>
                  <a:schemeClr val="bg1"/>
                </a:solidFill>
              </a:rPr>
              <a:t> </a:t>
            </a:r>
            <a:r>
              <a:rPr lang="fr-BE" altLang="en-US" sz="2400" i="1" dirty="0" err="1">
                <a:solidFill>
                  <a:schemeClr val="bg1"/>
                </a:solidFill>
              </a:rPr>
              <a:t>language</a:t>
            </a:r>
            <a:r>
              <a:rPr lang="fr-BE" altLang="en-US" sz="2400" dirty="0">
                <a:solidFill>
                  <a:schemeClr val="bg1"/>
                </a:solidFill>
              </a:rPr>
              <a:t>) no </a:t>
            </a:r>
            <a:r>
              <a:rPr lang="fr-BE" altLang="en-US" sz="2400" dirty="0" err="1">
                <a:solidFill>
                  <a:schemeClr val="bg1"/>
                </a:solidFill>
              </a:rPr>
              <a:t>rakstiskās</a:t>
            </a:r>
            <a:r>
              <a:rPr lang="fr-BE" altLang="en-US" sz="2400" dirty="0">
                <a:solidFill>
                  <a:schemeClr val="bg1"/>
                </a:solidFill>
              </a:rPr>
              <a:t> </a:t>
            </a:r>
            <a:r>
              <a:rPr lang="fr-BE" altLang="en-US" sz="2400" dirty="0" err="1">
                <a:solidFill>
                  <a:schemeClr val="bg1"/>
                </a:solidFill>
              </a:rPr>
              <a:t>valodas</a:t>
            </a:r>
            <a:r>
              <a:rPr lang="fr-BE" altLang="en-US" sz="2400" dirty="0">
                <a:solidFill>
                  <a:schemeClr val="bg1"/>
                </a:solidFill>
              </a:rPr>
              <a:t> </a:t>
            </a:r>
            <a:r>
              <a:rPr lang="fr-BE" altLang="en-US" sz="2400" dirty="0" err="1">
                <a:solidFill>
                  <a:schemeClr val="bg1"/>
                </a:solidFill>
              </a:rPr>
              <a:t>atšķirīga</a:t>
            </a:r>
            <a:r>
              <a:rPr lang="fr-BE" altLang="en-US" sz="2400" dirty="0">
                <a:solidFill>
                  <a:schemeClr val="bg1"/>
                </a:solidFill>
              </a:rPr>
              <a:t> </a:t>
            </a:r>
            <a:r>
              <a:rPr lang="fr-BE" altLang="en-US" sz="2400" dirty="0" err="1">
                <a:solidFill>
                  <a:schemeClr val="bg1"/>
                </a:solidFill>
              </a:rPr>
              <a:t>struktūra</a:t>
            </a:r>
            <a:r>
              <a:rPr lang="fr-BE" altLang="en-US" sz="2400" dirty="0">
                <a:solidFill>
                  <a:schemeClr val="bg1"/>
                </a:solidFill>
              </a:rPr>
              <a:t>. Tas </a:t>
            </a:r>
            <a:r>
              <a:rPr lang="fr-BE" altLang="en-US" sz="2400" dirty="0" err="1">
                <a:solidFill>
                  <a:schemeClr val="bg1"/>
                </a:solidFill>
              </a:rPr>
              <a:t>jāņem</a:t>
            </a:r>
            <a:r>
              <a:rPr lang="fr-BE" altLang="en-US" sz="2400" dirty="0">
                <a:solidFill>
                  <a:schemeClr val="bg1"/>
                </a:solidFill>
              </a:rPr>
              <a:t> </a:t>
            </a:r>
            <a:r>
              <a:rPr lang="fr-BE" altLang="en-US" sz="2400" dirty="0" err="1">
                <a:solidFill>
                  <a:schemeClr val="bg1"/>
                </a:solidFill>
              </a:rPr>
              <a:t>vērā</a:t>
            </a:r>
            <a:r>
              <a:rPr lang="fr-BE" altLang="en-US" sz="2400" dirty="0">
                <a:solidFill>
                  <a:schemeClr val="bg1"/>
                </a:solidFill>
              </a:rPr>
              <a:t>, </a:t>
            </a:r>
            <a:r>
              <a:rPr lang="fr-BE" altLang="en-US" sz="2400" dirty="0" err="1">
                <a:solidFill>
                  <a:schemeClr val="bg1"/>
                </a:solidFill>
              </a:rPr>
              <a:t>uzstājoties</a:t>
            </a:r>
            <a:r>
              <a:rPr lang="fr-BE" altLang="en-US" sz="2400" dirty="0">
                <a:solidFill>
                  <a:schemeClr val="bg1"/>
                </a:solidFill>
              </a:rPr>
              <a:t> </a:t>
            </a:r>
            <a:r>
              <a:rPr lang="fr-BE" altLang="en-US" sz="2400" dirty="0" err="1">
                <a:solidFill>
                  <a:schemeClr val="bg1"/>
                </a:solidFill>
              </a:rPr>
              <a:t>Tiesā</a:t>
            </a:r>
            <a:r>
              <a:rPr lang="fr-BE" altLang="en-US" sz="2400" dirty="0">
                <a:solidFill>
                  <a:schemeClr val="bg1"/>
                </a:solidFill>
              </a:rPr>
              <a:t> un </a:t>
            </a:r>
            <a:r>
              <a:rPr lang="fr-BE" altLang="en-US" sz="2400" dirty="0" err="1">
                <a:solidFill>
                  <a:schemeClr val="bg1"/>
                </a:solidFill>
              </a:rPr>
              <a:t>veidojot</a:t>
            </a:r>
            <a:r>
              <a:rPr lang="fr-BE" altLang="en-US" sz="2400" dirty="0">
                <a:solidFill>
                  <a:schemeClr val="bg1"/>
                </a:solidFill>
              </a:rPr>
              <a:t> </a:t>
            </a:r>
            <a:r>
              <a:rPr lang="fr-BE" altLang="en-US" sz="2400" dirty="0" err="1">
                <a:solidFill>
                  <a:schemeClr val="bg1"/>
                </a:solidFill>
              </a:rPr>
              <a:t>runu</a:t>
            </a:r>
            <a:r>
              <a:rPr lang="fr-BE" altLang="en-US" sz="2400" dirty="0">
                <a:solidFill>
                  <a:schemeClr val="bg1"/>
                </a:solidFill>
              </a:rPr>
              <a:t>, kas </a:t>
            </a:r>
            <a:r>
              <a:rPr lang="fr-BE" altLang="en-US" sz="2400" dirty="0" err="1">
                <a:solidFill>
                  <a:schemeClr val="bg1"/>
                </a:solidFill>
              </a:rPr>
              <a:t>ir</a:t>
            </a:r>
            <a:r>
              <a:rPr lang="fr-BE" altLang="en-US" sz="2400" dirty="0">
                <a:solidFill>
                  <a:schemeClr val="bg1"/>
                </a:solidFill>
              </a:rPr>
              <a:t> </a:t>
            </a:r>
            <a:r>
              <a:rPr lang="fr-BE" altLang="en-US" sz="2400" dirty="0" err="1">
                <a:solidFill>
                  <a:schemeClr val="bg1"/>
                </a:solidFill>
              </a:rPr>
              <a:t>kompromiss</a:t>
            </a:r>
            <a:r>
              <a:rPr lang="fr-BE" altLang="en-US" sz="2400" dirty="0">
                <a:solidFill>
                  <a:schemeClr val="bg1"/>
                </a:solidFill>
              </a:rPr>
              <a:t> </a:t>
            </a:r>
            <a:r>
              <a:rPr lang="fr-BE" altLang="en-US" sz="2400" dirty="0" err="1">
                <a:solidFill>
                  <a:schemeClr val="bg1"/>
                </a:solidFill>
              </a:rPr>
              <a:t>starp</a:t>
            </a:r>
            <a:r>
              <a:rPr lang="fr-BE" altLang="en-US" sz="2400" dirty="0">
                <a:solidFill>
                  <a:schemeClr val="bg1"/>
                </a:solidFill>
              </a:rPr>
              <a:t> </a:t>
            </a:r>
            <a:r>
              <a:rPr lang="fr-BE" altLang="en-US" sz="2400" dirty="0" err="1">
                <a:solidFill>
                  <a:schemeClr val="bg1"/>
                </a:solidFill>
              </a:rPr>
              <a:t>runātu</a:t>
            </a:r>
            <a:r>
              <a:rPr lang="fr-BE" altLang="en-US" sz="2400" dirty="0">
                <a:solidFill>
                  <a:schemeClr val="bg1"/>
                </a:solidFill>
              </a:rPr>
              <a:t> un </a:t>
            </a:r>
            <a:r>
              <a:rPr lang="fr-BE" altLang="en-US" sz="2400" dirty="0" err="1">
                <a:solidFill>
                  <a:schemeClr val="bg1"/>
                </a:solidFill>
              </a:rPr>
              <a:t>rakstītu</a:t>
            </a:r>
            <a:r>
              <a:rPr lang="fr-BE" altLang="en-US" sz="2400" dirty="0">
                <a:solidFill>
                  <a:schemeClr val="bg1"/>
                </a:solidFill>
              </a:rPr>
              <a:t> </a:t>
            </a:r>
            <a:r>
              <a:rPr lang="fr-BE" altLang="en-US" sz="2400" dirty="0" err="1">
                <a:solidFill>
                  <a:schemeClr val="bg1"/>
                </a:solidFill>
              </a:rPr>
              <a:t>tekstu</a:t>
            </a:r>
            <a:r>
              <a:rPr lang="fr-BE" altLang="en-US" sz="2400" dirty="0">
                <a:solidFill>
                  <a:schemeClr val="bg1"/>
                </a:solidFill>
              </a:rPr>
              <a:t>. </a:t>
            </a:r>
            <a:r>
              <a:rPr lang="fr-BE" altLang="en-US" sz="2400" b="1" dirty="0" err="1">
                <a:solidFill>
                  <a:schemeClr val="bg1"/>
                </a:solidFill>
              </a:rPr>
              <a:t>Hibrīds</a:t>
            </a:r>
            <a:r>
              <a:rPr lang="fr-BE" altLang="en-US" sz="2400" dirty="0">
                <a:solidFill>
                  <a:schemeClr val="bg1"/>
                </a:solidFill>
              </a:rPr>
              <a:t>.</a:t>
            </a:r>
          </a:p>
        </p:txBody>
      </p:sp>
      <p:grpSp>
        <p:nvGrpSpPr>
          <p:cNvPr id="7" name="Group 6"/>
          <p:cNvGrpSpPr/>
          <p:nvPr/>
        </p:nvGrpSpPr>
        <p:grpSpPr>
          <a:xfrm>
            <a:off x="2483768" y="163472"/>
            <a:ext cx="3462867" cy="396000"/>
            <a:chOff x="2483768" y="163472"/>
            <a:chExt cx="3462867" cy="396000"/>
          </a:xfrm>
        </p:grpSpPr>
        <p:sp>
          <p:nvSpPr>
            <p:cNvPr id="8" name="TextBox 7"/>
            <p:cNvSpPr txBox="1"/>
            <p:nvPr/>
          </p:nvSpPr>
          <p:spPr>
            <a:xfrm>
              <a:off x="2585252" y="174242"/>
              <a:ext cx="3361383" cy="374461"/>
            </a:xfrm>
            <a:prstGeom prst="rect">
              <a:avLst/>
            </a:prstGeom>
            <a:noFill/>
          </p:spPr>
          <p:txBody>
            <a:bodyPr wrap="square" rtlCol="0">
              <a:spAutoFit/>
            </a:bodyPr>
            <a:lstStyle/>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DIRECTION </a:t>
              </a:r>
            </a:p>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DE L’INTERPRÉTATION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0100" y="163472"/>
              <a:ext cx="396000" cy="396000"/>
            </a:xfrm>
            <a:prstGeom prst="rect">
              <a:avLst/>
            </a:prstGeom>
          </p:spPr>
        </p:pic>
        <p:cxnSp>
          <p:nvCxnSpPr>
            <p:cNvPr id="10" name="Straight Connector 9"/>
            <p:cNvCxnSpPr/>
            <p:nvPr/>
          </p:nvCxnSpPr>
          <p:spPr>
            <a:xfrm>
              <a:off x="2483768" y="174242"/>
              <a:ext cx="0" cy="288000"/>
            </a:xfrm>
            <a:prstGeom prst="line">
              <a:avLst/>
            </a:prstGeom>
          </p:spPr>
          <p:style>
            <a:lnRef idx="1">
              <a:schemeClr val="dk1"/>
            </a:lnRef>
            <a:fillRef idx="0">
              <a:schemeClr val="dk1"/>
            </a:fillRef>
            <a:effectRef idx="0">
              <a:schemeClr val="dk1"/>
            </a:effectRef>
            <a:fontRef idx="minor">
              <a:schemeClr val="tx1"/>
            </a:fontRef>
          </p:style>
        </p:cxnSp>
      </p:grpSp>
      <p:sp>
        <p:nvSpPr>
          <p:cNvPr id="11" name="Text Placeholder 10">
            <a:extLst>
              <a:ext uri="{FF2B5EF4-FFF2-40B4-BE49-F238E27FC236}">
                <a16:creationId xmlns:a16="http://schemas.microsoft.com/office/drawing/2014/main" id="{4E69BB78-52AA-6DFB-B62F-FEAFE9BED1C2}"/>
              </a:ext>
            </a:extLst>
          </p:cNvPr>
          <p:cNvSpPr>
            <a:spLocks noGrp="1"/>
          </p:cNvSpPr>
          <p:nvPr>
            <p:ph type="body" sz="quarter" idx="11"/>
          </p:nvPr>
        </p:nvSpPr>
        <p:spPr/>
        <p:txBody>
          <a:bodyPr/>
          <a:lstStyle/>
          <a:p>
            <a:endParaRPr lang="en-LV"/>
          </a:p>
        </p:txBody>
      </p:sp>
    </p:spTree>
    <p:extLst>
      <p:ext uri="{BB962C8B-B14F-4D97-AF65-F5344CB8AC3E}">
        <p14:creationId xmlns:p14="http://schemas.microsoft.com/office/powerpoint/2010/main" val="3591168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18533" y="752557"/>
            <a:ext cx="6650947" cy="961330"/>
          </a:xfrm>
        </p:spPr>
        <p:txBody>
          <a:bodyPr/>
          <a:lstStyle/>
          <a:p>
            <a:pPr>
              <a:defRPr/>
            </a:pPr>
            <a:r>
              <a:rPr lang="lv-LV" sz="2400" cap="none" noProof="0" dirty="0"/>
              <a:t>Verba </a:t>
            </a:r>
            <a:r>
              <a:rPr lang="lv-LV" sz="2400" cap="none" noProof="0" dirty="0" err="1"/>
              <a:t>volant</a:t>
            </a:r>
            <a:endParaRPr lang="lv-LV" sz="2400" cap="none" noProof="0" dirty="0"/>
          </a:p>
        </p:txBody>
      </p:sp>
      <p:sp>
        <p:nvSpPr>
          <p:cNvPr id="2" name="Rectangle 1">
            <a:extLst>
              <a:ext uri="{FF2B5EF4-FFF2-40B4-BE49-F238E27FC236}">
                <a16:creationId xmlns:a16="http://schemas.microsoft.com/office/drawing/2014/main" id="{91FCE064-BB57-4085-B9FE-D80A853B069F}"/>
              </a:ext>
            </a:extLst>
          </p:cNvPr>
          <p:cNvSpPr/>
          <p:nvPr/>
        </p:nvSpPr>
        <p:spPr>
          <a:xfrm>
            <a:off x="323528" y="1263250"/>
            <a:ext cx="8308877" cy="3000821"/>
          </a:xfrm>
          <a:prstGeom prst="rect">
            <a:avLst/>
          </a:prstGeom>
        </p:spPr>
        <p:txBody>
          <a:bodyPr wrap="square">
            <a:spAutoFit/>
          </a:bodyPr>
          <a:lstStyle/>
          <a:p>
            <a:pPr>
              <a:lnSpc>
                <a:spcPct val="150000"/>
              </a:lnSpc>
            </a:pPr>
            <a:r>
              <a:rPr lang="fr-FR" altLang="en-US" sz="1600" dirty="0" err="1">
                <a:solidFill>
                  <a:schemeClr val="bg1"/>
                </a:solidFill>
              </a:rPr>
              <a:t>Mutiskajā</a:t>
            </a:r>
            <a:r>
              <a:rPr lang="fr-FR" altLang="en-US" sz="1600" dirty="0">
                <a:solidFill>
                  <a:schemeClr val="bg1"/>
                </a:solidFill>
              </a:rPr>
              <a:t> </a:t>
            </a:r>
            <a:r>
              <a:rPr lang="fr-FR" altLang="en-US" sz="1600" dirty="0" err="1">
                <a:solidFill>
                  <a:schemeClr val="bg1"/>
                </a:solidFill>
              </a:rPr>
              <a:t>diskursā</a:t>
            </a:r>
            <a:r>
              <a:rPr lang="fr-FR" altLang="en-US" sz="1600" dirty="0">
                <a:solidFill>
                  <a:schemeClr val="bg1"/>
                </a:solidFill>
              </a:rPr>
              <a:t> </a:t>
            </a:r>
            <a:r>
              <a:rPr lang="fr-FR" altLang="en-US" sz="1600" dirty="0" err="1">
                <a:solidFill>
                  <a:schemeClr val="bg1"/>
                </a:solidFill>
              </a:rPr>
              <a:t>nozīmīgs</a:t>
            </a:r>
            <a:r>
              <a:rPr lang="fr-FR" altLang="en-US" sz="1600" dirty="0">
                <a:solidFill>
                  <a:schemeClr val="bg1"/>
                </a:solidFill>
              </a:rPr>
              <a:t> </a:t>
            </a:r>
            <a:r>
              <a:rPr lang="fr-FR" altLang="en-US" sz="1600" dirty="0" err="1">
                <a:solidFill>
                  <a:schemeClr val="bg1"/>
                </a:solidFill>
              </a:rPr>
              <a:t>ir</a:t>
            </a:r>
            <a:r>
              <a:rPr lang="fr-FR" altLang="en-US" sz="1600" dirty="0">
                <a:solidFill>
                  <a:schemeClr val="bg1"/>
                </a:solidFill>
              </a:rPr>
              <a:t> </a:t>
            </a:r>
            <a:r>
              <a:rPr lang="fr-FR" altLang="en-US" sz="1600" u="sng" dirty="0" err="1">
                <a:solidFill>
                  <a:schemeClr val="bg1"/>
                </a:solidFill>
              </a:rPr>
              <a:t>komunikācijas</a:t>
            </a:r>
            <a:r>
              <a:rPr lang="fr-FR" altLang="en-US" sz="1600" dirty="0">
                <a:solidFill>
                  <a:schemeClr val="bg1"/>
                </a:solidFill>
              </a:rPr>
              <a:t> </a:t>
            </a:r>
            <a:r>
              <a:rPr lang="fr-FR" altLang="en-US" sz="1600" dirty="0" err="1">
                <a:solidFill>
                  <a:schemeClr val="bg1"/>
                </a:solidFill>
              </a:rPr>
              <a:t>aspekts</a:t>
            </a:r>
            <a:r>
              <a:rPr lang="fr-FR" altLang="en-US" sz="1600" dirty="0">
                <a:solidFill>
                  <a:schemeClr val="bg1"/>
                </a:solidFill>
              </a:rPr>
              <a:t>. Sava </a:t>
            </a:r>
            <a:r>
              <a:rPr lang="fr-FR" altLang="en-US" sz="1600" dirty="0" err="1">
                <a:solidFill>
                  <a:schemeClr val="bg1"/>
                </a:solidFill>
              </a:rPr>
              <a:t>veida</a:t>
            </a:r>
            <a:r>
              <a:rPr lang="fr-FR" altLang="en-US" sz="1600" dirty="0">
                <a:solidFill>
                  <a:schemeClr val="bg1"/>
                </a:solidFill>
              </a:rPr>
              <a:t> </a:t>
            </a:r>
            <a:r>
              <a:rPr lang="fr-FR" altLang="en-US" sz="1600" dirty="0" err="1">
                <a:solidFill>
                  <a:schemeClr val="bg1"/>
                </a:solidFill>
              </a:rPr>
              <a:t>lietas</a:t>
            </a:r>
            <a:r>
              <a:rPr lang="fr-FR" altLang="en-US" sz="1600" dirty="0">
                <a:solidFill>
                  <a:schemeClr val="bg1"/>
                </a:solidFill>
              </a:rPr>
              <a:t> </a:t>
            </a:r>
            <a:r>
              <a:rPr lang="fr-FR" altLang="en-US" sz="1600" dirty="0" err="1">
                <a:solidFill>
                  <a:schemeClr val="bg1"/>
                </a:solidFill>
              </a:rPr>
              <a:t>dalībnieku</a:t>
            </a:r>
            <a:r>
              <a:rPr lang="fr-FR" altLang="en-US" sz="1600" dirty="0">
                <a:solidFill>
                  <a:schemeClr val="bg1"/>
                </a:solidFill>
              </a:rPr>
              <a:t> («</a:t>
            </a:r>
            <a:r>
              <a:rPr lang="fr-FR" altLang="en-US" sz="1600" dirty="0" err="1">
                <a:solidFill>
                  <a:schemeClr val="bg1"/>
                </a:solidFill>
              </a:rPr>
              <a:t>pušu</a:t>
            </a:r>
            <a:r>
              <a:rPr lang="fr-FR" altLang="en-US" sz="1600" dirty="0">
                <a:solidFill>
                  <a:schemeClr val="bg1"/>
                </a:solidFill>
              </a:rPr>
              <a:t>») </a:t>
            </a:r>
            <a:r>
              <a:rPr lang="fr-FR" altLang="en-US" sz="1600" dirty="0" err="1">
                <a:solidFill>
                  <a:schemeClr val="bg1"/>
                </a:solidFill>
              </a:rPr>
              <a:t>saruna</a:t>
            </a:r>
            <a:r>
              <a:rPr lang="fr-FR" altLang="en-US" sz="1600" dirty="0">
                <a:solidFill>
                  <a:schemeClr val="bg1"/>
                </a:solidFill>
              </a:rPr>
              <a:t> </a:t>
            </a:r>
            <a:r>
              <a:rPr lang="fr-FR" altLang="en-US" sz="1600" dirty="0" err="1">
                <a:solidFill>
                  <a:schemeClr val="bg1"/>
                </a:solidFill>
              </a:rPr>
              <a:t>ar</a:t>
            </a:r>
            <a:r>
              <a:rPr lang="fr-FR" altLang="en-US" sz="1600" dirty="0">
                <a:solidFill>
                  <a:schemeClr val="bg1"/>
                </a:solidFill>
              </a:rPr>
              <a:t> </a:t>
            </a:r>
            <a:r>
              <a:rPr lang="fr-FR" altLang="en-US" sz="1600" dirty="0" err="1">
                <a:solidFill>
                  <a:schemeClr val="bg1"/>
                </a:solidFill>
              </a:rPr>
              <a:t>tiesnešiem</a:t>
            </a:r>
            <a:r>
              <a:rPr lang="fr-FR" altLang="en-US" sz="1600" dirty="0">
                <a:solidFill>
                  <a:schemeClr val="bg1"/>
                </a:solidFill>
              </a:rPr>
              <a:t>, </a:t>
            </a:r>
            <a:r>
              <a:rPr lang="fr-FR" altLang="en-US" sz="1600" dirty="0" err="1">
                <a:solidFill>
                  <a:schemeClr val="bg1"/>
                </a:solidFill>
              </a:rPr>
              <a:t>kad</a:t>
            </a:r>
            <a:r>
              <a:rPr lang="fr-FR" altLang="en-US" sz="1600" dirty="0">
                <a:solidFill>
                  <a:schemeClr val="bg1"/>
                </a:solidFill>
              </a:rPr>
              <a:t> </a:t>
            </a:r>
            <a:r>
              <a:rPr lang="fr-FR" altLang="en-US" sz="1600" dirty="0" err="1">
                <a:solidFill>
                  <a:schemeClr val="bg1"/>
                </a:solidFill>
              </a:rPr>
              <a:t>tiek</a:t>
            </a:r>
            <a:r>
              <a:rPr lang="fr-FR" altLang="en-US" sz="1600" dirty="0">
                <a:solidFill>
                  <a:schemeClr val="bg1"/>
                </a:solidFill>
              </a:rPr>
              <a:t> </a:t>
            </a:r>
            <a:r>
              <a:rPr lang="fr-FR" altLang="en-US" sz="1600" dirty="0" err="1">
                <a:solidFill>
                  <a:schemeClr val="bg1"/>
                </a:solidFill>
              </a:rPr>
              <a:t>izklāstīti</a:t>
            </a:r>
            <a:r>
              <a:rPr lang="fr-FR" altLang="en-US" sz="1600" dirty="0">
                <a:solidFill>
                  <a:schemeClr val="bg1"/>
                </a:solidFill>
              </a:rPr>
              <a:t> </a:t>
            </a:r>
            <a:r>
              <a:rPr lang="fr-FR" altLang="en-US" sz="1600" dirty="0" err="1">
                <a:solidFill>
                  <a:schemeClr val="bg1"/>
                </a:solidFill>
              </a:rPr>
              <a:t>mutvārdu</a:t>
            </a:r>
            <a:r>
              <a:rPr lang="fr-FR" altLang="en-US" sz="1600" dirty="0">
                <a:solidFill>
                  <a:schemeClr val="bg1"/>
                </a:solidFill>
              </a:rPr>
              <a:t> </a:t>
            </a:r>
            <a:r>
              <a:rPr lang="fr-FR" altLang="en-US" sz="1600" dirty="0" err="1">
                <a:solidFill>
                  <a:schemeClr val="bg1"/>
                </a:solidFill>
              </a:rPr>
              <a:t>apsvērumi</a:t>
            </a:r>
            <a:r>
              <a:rPr lang="fr-FR" altLang="en-US" sz="1600" dirty="0">
                <a:solidFill>
                  <a:schemeClr val="bg1"/>
                </a:solidFill>
              </a:rPr>
              <a:t>. </a:t>
            </a:r>
            <a:r>
              <a:rPr lang="fr-FR" altLang="en-US" sz="1600" dirty="0" err="1">
                <a:solidFill>
                  <a:schemeClr val="bg1"/>
                </a:solidFill>
              </a:rPr>
              <a:t>Visbiežāk</a:t>
            </a:r>
            <a:r>
              <a:rPr lang="fr-FR" altLang="en-US" sz="1600" dirty="0">
                <a:solidFill>
                  <a:schemeClr val="bg1"/>
                </a:solidFill>
              </a:rPr>
              <a:t> </a:t>
            </a:r>
            <a:r>
              <a:rPr lang="fr-FR" altLang="en-US" sz="1600" dirty="0" err="1">
                <a:solidFill>
                  <a:schemeClr val="bg1"/>
                </a:solidFill>
              </a:rPr>
              <a:t>pastarpinātā</a:t>
            </a:r>
            <a:r>
              <a:rPr lang="fr-FR" altLang="en-US" sz="1600" dirty="0">
                <a:solidFill>
                  <a:schemeClr val="bg1"/>
                </a:solidFill>
              </a:rPr>
              <a:t> </a:t>
            </a:r>
            <a:r>
              <a:rPr lang="fr-FR" altLang="en-US" sz="1600" dirty="0" err="1">
                <a:solidFill>
                  <a:schemeClr val="bg1"/>
                </a:solidFill>
              </a:rPr>
              <a:t>formā</a:t>
            </a:r>
            <a:r>
              <a:rPr lang="fr-FR" altLang="en-US" sz="1600" dirty="0">
                <a:solidFill>
                  <a:schemeClr val="bg1"/>
                </a:solidFill>
              </a:rPr>
              <a:t> (</a:t>
            </a:r>
            <a:r>
              <a:rPr lang="fr-FR" altLang="en-US" sz="1600" dirty="0" err="1">
                <a:solidFill>
                  <a:schemeClr val="bg1"/>
                </a:solidFill>
              </a:rPr>
              <a:t>ar</a:t>
            </a:r>
            <a:r>
              <a:rPr lang="fr-FR" altLang="en-US" sz="1600" dirty="0">
                <a:solidFill>
                  <a:schemeClr val="bg1"/>
                </a:solidFill>
              </a:rPr>
              <a:t> </a:t>
            </a:r>
            <a:r>
              <a:rPr lang="fr-FR" altLang="en-US" sz="1600" dirty="0" err="1">
                <a:solidFill>
                  <a:schemeClr val="bg1"/>
                </a:solidFill>
              </a:rPr>
              <a:t>sinhronā</a:t>
            </a:r>
            <a:r>
              <a:rPr lang="fr-FR" altLang="en-US" sz="1600" dirty="0">
                <a:solidFill>
                  <a:schemeClr val="bg1"/>
                </a:solidFill>
              </a:rPr>
              <a:t> </a:t>
            </a:r>
            <a:r>
              <a:rPr lang="fr-FR" altLang="en-US" sz="1600" dirty="0" err="1">
                <a:solidFill>
                  <a:schemeClr val="bg1"/>
                </a:solidFill>
              </a:rPr>
              <a:t>tulkojuma</a:t>
            </a:r>
            <a:r>
              <a:rPr lang="fr-FR" altLang="en-US" sz="1600" dirty="0">
                <a:solidFill>
                  <a:schemeClr val="bg1"/>
                </a:solidFill>
              </a:rPr>
              <a:t> </a:t>
            </a:r>
            <a:r>
              <a:rPr lang="fr-FR" altLang="en-US" sz="1600" dirty="0" err="1">
                <a:solidFill>
                  <a:schemeClr val="bg1"/>
                </a:solidFill>
              </a:rPr>
              <a:t>palīdzību</a:t>
            </a:r>
            <a:r>
              <a:rPr lang="fr-FR" altLang="en-US" sz="1600" dirty="0">
                <a:solidFill>
                  <a:schemeClr val="bg1"/>
                </a:solidFill>
              </a:rPr>
              <a:t>).</a:t>
            </a:r>
          </a:p>
          <a:p>
            <a:pPr>
              <a:lnSpc>
                <a:spcPct val="150000"/>
              </a:lnSpc>
            </a:pPr>
            <a:endParaRPr lang="fr-FR" altLang="en-US" sz="1400" dirty="0">
              <a:solidFill>
                <a:schemeClr val="bg1"/>
              </a:solidFill>
            </a:endParaRPr>
          </a:p>
          <a:p>
            <a:r>
              <a:rPr lang="lv-LV" sz="1400" b="0" i="0" u="none" strike="noStrike" dirty="0">
                <a:solidFill>
                  <a:srgbClr val="000000"/>
                </a:solidFill>
                <a:effectLst/>
                <a:highlight>
                  <a:srgbClr val="FFFF00"/>
                </a:highlight>
                <a:latin typeface="Times New Roman" panose="02020603050405020304" pitchFamily="18" charset="0"/>
              </a:rPr>
              <a:t>Diskurss, poststrukturālisma izpratnē kā ideju, zināšanu, tekstu un zinātņu ražošanas process, ir kaut kas tāds, uz ko teorija atsaucas un balstās, lai kodificētu un sistematizētu tās daudzveidību pieņemamā zinātniskā normā. Tomēr augstās teorijas </a:t>
            </a:r>
            <a:r>
              <a:rPr lang="lv-LV" sz="1400" b="0" i="0" u="none" strike="noStrike" dirty="0" err="1">
                <a:solidFill>
                  <a:srgbClr val="000000"/>
                </a:solidFill>
                <a:effectLst/>
                <a:highlight>
                  <a:srgbClr val="FFFF00"/>
                </a:highlight>
                <a:latin typeface="Times New Roman" panose="02020603050405020304" pitchFamily="18" charset="0"/>
              </a:rPr>
              <a:t>normatīvisms</a:t>
            </a:r>
            <a:r>
              <a:rPr lang="lv-LV" sz="1400" b="0" i="0" u="none" strike="noStrike" dirty="0">
                <a:solidFill>
                  <a:srgbClr val="000000"/>
                </a:solidFill>
                <a:effectLst/>
                <a:highlight>
                  <a:srgbClr val="FFFF00"/>
                </a:highlight>
                <a:latin typeface="Times New Roman" panose="02020603050405020304" pitchFamily="18" charset="0"/>
              </a:rPr>
              <a:t> ir arī tās ierobežojums, jo </a:t>
            </a:r>
            <a:r>
              <a:rPr lang="lv-LV" sz="1400" b="0" i="0" u="none" strike="noStrike" dirty="0">
                <a:solidFill>
                  <a:srgbClr val="000000"/>
                </a:solidFill>
                <a:effectLst/>
                <a:highlight>
                  <a:srgbClr val="00FF00"/>
                </a:highlight>
                <a:latin typeface="Times New Roman" panose="02020603050405020304" pitchFamily="18" charset="0"/>
              </a:rPr>
              <a:t>diskurss, būdams sarežģīts savstarpēji saistītu patiesības seku tīkls</a:t>
            </a:r>
            <a:r>
              <a:rPr lang="lv-LV" sz="1400" b="0" i="0" u="none" strike="noStrike" dirty="0">
                <a:solidFill>
                  <a:srgbClr val="000000"/>
                </a:solidFill>
                <a:effectLst/>
                <a:highlight>
                  <a:srgbClr val="FFFF00"/>
                </a:highlight>
                <a:latin typeface="Times New Roman" panose="02020603050405020304" pitchFamily="18" charset="0"/>
              </a:rPr>
              <a:t>, pārsniedz teorijas kodifikācijas iespējas. Līdz ar to filozofijai nākas "skriet pakaļ" visdažādākajiem jaunajiem diskursiem (</a:t>
            </a:r>
            <a:r>
              <a:rPr lang="lv-LV" sz="1400" b="0" i="0" u="none" strike="noStrike" dirty="0" err="1">
                <a:solidFill>
                  <a:srgbClr val="000000"/>
                </a:solidFill>
                <a:effectLst/>
                <a:highlight>
                  <a:srgbClr val="FFFF00"/>
                </a:highlight>
                <a:latin typeface="Times New Roman" panose="02020603050405020304" pitchFamily="18" charset="0"/>
              </a:rPr>
              <a:t>femīnajam</a:t>
            </a:r>
            <a:r>
              <a:rPr lang="lv-LV" sz="1400" b="0" i="0" u="none" strike="noStrike" dirty="0">
                <a:solidFill>
                  <a:srgbClr val="000000"/>
                </a:solidFill>
                <a:effectLst/>
                <a:highlight>
                  <a:srgbClr val="FFFF00"/>
                </a:highlight>
                <a:latin typeface="Times New Roman" panose="02020603050405020304" pitchFamily="18" charset="0"/>
              </a:rPr>
              <a:t>, </a:t>
            </a:r>
            <a:r>
              <a:rPr lang="lv-LV" sz="1400" b="0" i="0" u="none" strike="noStrike" dirty="0" err="1">
                <a:solidFill>
                  <a:srgbClr val="000000"/>
                </a:solidFill>
                <a:effectLst/>
                <a:highlight>
                  <a:srgbClr val="FFFF00"/>
                </a:highlight>
                <a:latin typeface="Times New Roman" panose="02020603050405020304" pitchFamily="18" charset="0"/>
              </a:rPr>
              <a:t>postkoloniālo</a:t>
            </a:r>
            <a:r>
              <a:rPr lang="lv-LV" sz="1400" b="0" i="0" u="none" strike="noStrike" dirty="0">
                <a:solidFill>
                  <a:srgbClr val="000000"/>
                </a:solidFill>
                <a:effectLst/>
                <a:highlight>
                  <a:srgbClr val="FFFF00"/>
                </a:highlight>
                <a:latin typeface="Times New Roman" panose="02020603050405020304" pitchFamily="18" charset="0"/>
              </a:rPr>
              <a:t> subjektu, audiovizuālo mediju diskursam, jaunajām tehnoloģijām u. c.), lai tos inkorporētu un kodificētu. </a:t>
            </a:r>
            <a:r>
              <a:rPr lang="lv-LV" sz="1400" b="0" i="0" u="none" strike="noStrike" dirty="0" err="1">
                <a:solidFill>
                  <a:srgbClr val="000000"/>
                </a:solidFill>
                <a:effectLst/>
                <a:latin typeface="Times New Roman" panose="02020603050405020304" pitchFamily="18" charset="0"/>
              </a:rPr>
              <a:t>Braidotti</a:t>
            </a:r>
            <a:r>
              <a:rPr lang="lv-LV" sz="1400" b="0" i="0" u="none" strike="noStrike" dirty="0">
                <a:solidFill>
                  <a:srgbClr val="000000"/>
                </a:solidFill>
                <a:effectLst/>
                <a:latin typeface="Times New Roman" panose="02020603050405020304" pitchFamily="18" charset="0"/>
              </a:rPr>
              <a:t>, Rosi (1994). </a:t>
            </a:r>
            <a:r>
              <a:rPr lang="en-GB" sz="1200" b="0" i="0" u="none" strike="noStrike" dirty="0" err="1">
                <a:solidFill>
                  <a:srgbClr val="000000"/>
                </a:solidFill>
                <a:effectLst/>
                <a:latin typeface="Arial" panose="020B0604020202020204" pitchFamily="34" charset="0"/>
              </a:rPr>
              <a:t>Nomadiskie</a:t>
            </a:r>
            <a:r>
              <a:rPr lang="en-GB" sz="1200" b="0" i="0" u="none" strike="noStrike" dirty="0">
                <a:solidFill>
                  <a:srgbClr val="000000"/>
                </a:solidFill>
                <a:effectLst/>
                <a:latin typeface="Arial" panose="020B0604020202020204" pitchFamily="34" charset="0"/>
              </a:rPr>
              <a:t> </a:t>
            </a:r>
            <a:r>
              <a:rPr lang="en-GB" sz="1200" b="0" i="0" u="none" strike="noStrike" dirty="0" err="1">
                <a:solidFill>
                  <a:srgbClr val="000000"/>
                </a:solidFill>
                <a:effectLst/>
                <a:latin typeface="Arial" panose="020B0604020202020204" pitchFamily="34" charset="0"/>
              </a:rPr>
              <a:t>subjekti</a:t>
            </a:r>
            <a:r>
              <a:rPr lang="en-GB" sz="1200" b="0" i="0" u="none" strike="noStrike" dirty="0">
                <a:solidFill>
                  <a:srgbClr val="000000"/>
                </a:solidFill>
                <a:effectLst/>
                <a:latin typeface="Arial" panose="020B0604020202020204" pitchFamily="34" charset="0"/>
              </a:rPr>
              <a:t>: </a:t>
            </a:r>
            <a:r>
              <a:rPr lang="en-GB" sz="1200" b="0" i="0" u="none" strike="noStrike" dirty="0" err="1">
                <a:solidFill>
                  <a:srgbClr val="000000"/>
                </a:solidFill>
                <a:effectLst/>
                <a:latin typeface="Arial" panose="020B0604020202020204" pitchFamily="34" charset="0"/>
              </a:rPr>
              <a:t>iemiesošana</a:t>
            </a:r>
            <a:r>
              <a:rPr lang="en-GB" sz="1200" b="0" i="0" u="none" strike="noStrike" dirty="0">
                <a:solidFill>
                  <a:srgbClr val="000000"/>
                </a:solidFill>
                <a:effectLst/>
                <a:latin typeface="Arial" panose="020B0604020202020204" pitchFamily="34" charset="0"/>
              </a:rPr>
              <a:t> un </a:t>
            </a:r>
            <a:r>
              <a:rPr lang="en-GB" sz="1200" b="0" i="0" u="none" strike="noStrike" dirty="0" err="1">
                <a:solidFill>
                  <a:srgbClr val="000000"/>
                </a:solidFill>
                <a:effectLst/>
                <a:latin typeface="Arial" panose="020B0604020202020204" pitchFamily="34" charset="0"/>
              </a:rPr>
              <a:t>dzimumu</a:t>
            </a:r>
            <a:r>
              <a:rPr lang="en-GB" sz="1200" b="0" i="0" u="none" strike="noStrike" dirty="0">
                <a:solidFill>
                  <a:srgbClr val="000000"/>
                </a:solidFill>
                <a:effectLst/>
                <a:latin typeface="Arial" panose="020B0604020202020204" pitchFamily="34" charset="0"/>
              </a:rPr>
              <a:t> </a:t>
            </a:r>
            <a:r>
              <a:rPr lang="en-GB" sz="1200" b="0" i="0" u="none" strike="noStrike" dirty="0" err="1">
                <a:solidFill>
                  <a:srgbClr val="000000"/>
                </a:solidFill>
                <a:effectLst/>
                <a:latin typeface="Arial" panose="020B0604020202020204" pitchFamily="34" charset="0"/>
              </a:rPr>
              <a:t>diference</a:t>
            </a:r>
            <a:r>
              <a:rPr lang="en-GB" sz="1200" b="0" i="0" u="none" strike="noStrike" dirty="0">
                <a:solidFill>
                  <a:srgbClr val="000000"/>
                </a:solidFill>
                <a:effectLst/>
                <a:latin typeface="Arial" panose="020B0604020202020204" pitchFamily="34" charset="0"/>
              </a:rPr>
              <a:t> </a:t>
            </a:r>
            <a:r>
              <a:rPr lang="en-GB" sz="1200" b="0" i="0" u="none" strike="noStrike" dirty="0" err="1">
                <a:solidFill>
                  <a:srgbClr val="000000"/>
                </a:solidFill>
                <a:effectLst/>
                <a:latin typeface="Arial" panose="020B0604020202020204" pitchFamily="34" charset="0"/>
              </a:rPr>
              <a:t>mūsdienu</a:t>
            </a:r>
            <a:r>
              <a:rPr lang="en-GB" sz="1200" b="0" i="0" u="none" strike="noStrike" dirty="0">
                <a:solidFill>
                  <a:srgbClr val="000000"/>
                </a:solidFill>
                <a:effectLst/>
                <a:latin typeface="Arial" panose="020B0604020202020204" pitchFamily="34" charset="0"/>
              </a:rPr>
              <a:t> </a:t>
            </a:r>
            <a:r>
              <a:rPr lang="en-GB" sz="1200" b="0" i="0" u="none" strike="noStrike" dirty="0" err="1">
                <a:solidFill>
                  <a:srgbClr val="000000"/>
                </a:solidFill>
                <a:effectLst/>
                <a:latin typeface="Arial" panose="020B0604020202020204" pitchFamily="34" charset="0"/>
              </a:rPr>
              <a:t>feminisma</a:t>
            </a:r>
            <a:r>
              <a:rPr lang="en-GB" sz="1200" b="0" i="0" u="none" strike="noStrike" dirty="0">
                <a:solidFill>
                  <a:srgbClr val="000000"/>
                </a:solidFill>
                <a:effectLst/>
                <a:latin typeface="Arial" panose="020B0604020202020204" pitchFamily="34" charset="0"/>
              </a:rPr>
              <a:t> </a:t>
            </a:r>
            <a:r>
              <a:rPr lang="en-GB" sz="1200" b="0" i="0" u="none" strike="noStrike" dirty="0" err="1">
                <a:solidFill>
                  <a:srgbClr val="000000"/>
                </a:solidFill>
                <a:effectLst/>
                <a:latin typeface="Arial" panose="020B0604020202020204" pitchFamily="34" charset="0"/>
              </a:rPr>
              <a:t>teorijā</a:t>
            </a:r>
            <a:r>
              <a:rPr lang="lv-LV" sz="1050" dirty="0">
                <a:solidFill>
                  <a:srgbClr val="000000"/>
                </a:solidFill>
                <a:latin typeface="Times New Roman" panose="02020603050405020304" pitchFamily="18" charset="0"/>
              </a:rPr>
              <a:t>, Ievads. </a:t>
            </a:r>
            <a:endParaRPr lang="fr-FR" altLang="en-US" sz="1100" dirty="0">
              <a:solidFill>
                <a:schemeClr val="bg1"/>
              </a:solidFill>
            </a:endParaRPr>
          </a:p>
        </p:txBody>
      </p:sp>
      <p:grpSp>
        <p:nvGrpSpPr>
          <p:cNvPr id="7" name="Group 6"/>
          <p:cNvGrpSpPr/>
          <p:nvPr/>
        </p:nvGrpSpPr>
        <p:grpSpPr>
          <a:xfrm>
            <a:off x="2483768" y="163472"/>
            <a:ext cx="3462867" cy="396000"/>
            <a:chOff x="2483768" y="163472"/>
            <a:chExt cx="3462867" cy="396000"/>
          </a:xfrm>
        </p:grpSpPr>
        <p:sp>
          <p:nvSpPr>
            <p:cNvPr id="8" name="TextBox 7"/>
            <p:cNvSpPr txBox="1"/>
            <p:nvPr/>
          </p:nvSpPr>
          <p:spPr>
            <a:xfrm>
              <a:off x="2585252" y="174242"/>
              <a:ext cx="3361383" cy="374461"/>
            </a:xfrm>
            <a:prstGeom prst="rect">
              <a:avLst/>
            </a:prstGeom>
            <a:noFill/>
          </p:spPr>
          <p:txBody>
            <a:bodyPr wrap="square" rtlCol="0">
              <a:spAutoFit/>
            </a:bodyPr>
            <a:lstStyle/>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DIRECTION </a:t>
              </a:r>
            </a:p>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DE L’INTERPRÉTATION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0100" y="163472"/>
              <a:ext cx="396000" cy="396000"/>
            </a:xfrm>
            <a:prstGeom prst="rect">
              <a:avLst/>
            </a:prstGeom>
          </p:spPr>
        </p:pic>
        <p:cxnSp>
          <p:nvCxnSpPr>
            <p:cNvPr id="10" name="Straight Connector 9"/>
            <p:cNvCxnSpPr/>
            <p:nvPr/>
          </p:nvCxnSpPr>
          <p:spPr>
            <a:xfrm>
              <a:off x="2483768" y="174242"/>
              <a:ext cx="0" cy="288000"/>
            </a:xfrm>
            <a:prstGeom prst="line">
              <a:avLst/>
            </a:prstGeom>
          </p:spPr>
          <p:style>
            <a:lnRef idx="1">
              <a:schemeClr val="dk1"/>
            </a:lnRef>
            <a:fillRef idx="0">
              <a:schemeClr val="dk1"/>
            </a:fillRef>
            <a:effectRef idx="0">
              <a:schemeClr val="dk1"/>
            </a:effectRef>
            <a:fontRef idx="minor">
              <a:schemeClr val="tx1"/>
            </a:fontRef>
          </p:style>
        </p:cxnSp>
      </p:grpSp>
      <p:sp>
        <p:nvSpPr>
          <p:cNvPr id="11" name="Text Placeholder 10">
            <a:extLst>
              <a:ext uri="{FF2B5EF4-FFF2-40B4-BE49-F238E27FC236}">
                <a16:creationId xmlns:a16="http://schemas.microsoft.com/office/drawing/2014/main" id="{4E69BB78-52AA-6DFB-B62F-FEAFE9BED1C2}"/>
              </a:ext>
            </a:extLst>
          </p:cNvPr>
          <p:cNvSpPr>
            <a:spLocks noGrp="1"/>
          </p:cNvSpPr>
          <p:nvPr>
            <p:ph type="body" sz="quarter" idx="11"/>
          </p:nvPr>
        </p:nvSpPr>
        <p:spPr/>
        <p:txBody>
          <a:bodyPr/>
          <a:lstStyle/>
          <a:p>
            <a:endParaRPr lang="en-LV"/>
          </a:p>
        </p:txBody>
      </p:sp>
    </p:spTree>
    <p:extLst>
      <p:ext uri="{BB962C8B-B14F-4D97-AF65-F5344CB8AC3E}">
        <p14:creationId xmlns:p14="http://schemas.microsoft.com/office/powerpoint/2010/main" val="196572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18533" y="752557"/>
            <a:ext cx="6650947" cy="961330"/>
          </a:xfrm>
        </p:spPr>
        <p:txBody>
          <a:bodyPr/>
          <a:lstStyle/>
          <a:p>
            <a:pPr>
              <a:defRPr/>
            </a:pPr>
            <a:r>
              <a:rPr lang="lv-LV" sz="2400" cap="none" noProof="0" dirty="0"/>
              <a:t>Verba </a:t>
            </a:r>
            <a:r>
              <a:rPr lang="lv-LV" sz="2400" cap="none" noProof="0" dirty="0" err="1"/>
              <a:t>volant</a:t>
            </a:r>
            <a:endParaRPr lang="lv-LV" sz="2400" cap="none" noProof="0" dirty="0"/>
          </a:p>
        </p:txBody>
      </p:sp>
      <p:grpSp>
        <p:nvGrpSpPr>
          <p:cNvPr id="7" name="Group 6"/>
          <p:cNvGrpSpPr/>
          <p:nvPr/>
        </p:nvGrpSpPr>
        <p:grpSpPr>
          <a:xfrm>
            <a:off x="2483768" y="163472"/>
            <a:ext cx="3462867" cy="396000"/>
            <a:chOff x="2483768" y="163472"/>
            <a:chExt cx="3462867" cy="396000"/>
          </a:xfrm>
        </p:grpSpPr>
        <p:sp>
          <p:nvSpPr>
            <p:cNvPr id="8" name="TextBox 7"/>
            <p:cNvSpPr txBox="1"/>
            <p:nvPr/>
          </p:nvSpPr>
          <p:spPr>
            <a:xfrm>
              <a:off x="2585252" y="174242"/>
              <a:ext cx="3361383" cy="374461"/>
            </a:xfrm>
            <a:prstGeom prst="rect">
              <a:avLst/>
            </a:prstGeom>
            <a:noFill/>
          </p:spPr>
          <p:txBody>
            <a:bodyPr wrap="square" rtlCol="0">
              <a:spAutoFit/>
            </a:bodyPr>
            <a:lstStyle/>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DIRECTION </a:t>
              </a:r>
            </a:p>
            <a:p>
              <a:pPr>
                <a:lnSpc>
                  <a:spcPts val="1100"/>
                </a:lnSpc>
              </a:pPr>
              <a:r>
                <a:rPr lang="fr-BE" sz="900" dirty="0">
                  <a:solidFill>
                    <a:srgbClr val="E5D1B0"/>
                  </a:solidFill>
                  <a:latin typeface="+mn-lt"/>
                  <a:ea typeface="Open Sans SemiBold" panose="020B0706030804020204" pitchFamily="34" charset="0"/>
                  <a:cs typeface="Open Sans SemiBold" panose="020B0706030804020204" pitchFamily="34" charset="0"/>
                </a:rPr>
                <a:t>DE L’INTERPRÉTATION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0100" y="163472"/>
              <a:ext cx="396000" cy="396000"/>
            </a:xfrm>
            <a:prstGeom prst="rect">
              <a:avLst/>
            </a:prstGeom>
          </p:spPr>
        </p:pic>
        <p:cxnSp>
          <p:nvCxnSpPr>
            <p:cNvPr id="10" name="Straight Connector 9"/>
            <p:cNvCxnSpPr/>
            <p:nvPr/>
          </p:nvCxnSpPr>
          <p:spPr>
            <a:xfrm>
              <a:off x="2483768" y="174242"/>
              <a:ext cx="0" cy="288000"/>
            </a:xfrm>
            <a:prstGeom prst="line">
              <a:avLst/>
            </a:prstGeom>
          </p:spPr>
          <p:style>
            <a:lnRef idx="1">
              <a:schemeClr val="dk1"/>
            </a:lnRef>
            <a:fillRef idx="0">
              <a:schemeClr val="dk1"/>
            </a:fillRef>
            <a:effectRef idx="0">
              <a:schemeClr val="dk1"/>
            </a:effectRef>
            <a:fontRef idx="minor">
              <a:schemeClr val="tx1"/>
            </a:fontRef>
          </p:style>
        </p:cxnSp>
      </p:grpSp>
      <p:sp>
        <p:nvSpPr>
          <p:cNvPr id="11" name="Text Placeholder 10">
            <a:extLst>
              <a:ext uri="{FF2B5EF4-FFF2-40B4-BE49-F238E27FC236}">
                <a16:creationId xmlns:a16="http://schemas.microsoft.com/office/drawing/2014/main" id="{4E69BB78-52AA-6DFB-B62F-FEAFE9BED1C2}"/>
              </a:ext>
            </a:extLst>
          </p:cNvPr>
          <p:cNvSpPr>
            <a:spLocks noGrp="1"/>
          </p:cNvSpPr>
          <p:nvPr>
            <p:ph type="body" sz="quarter" idx="11"/>
          </p:nvPr>
        </p:nvSpPr>
        <p:spPr/>
        <p:txBody>
          <a:bodyPr/>
          <a:lstStyle/>
          <a:p>
            <a:endParaRPr lang="en-LV"/>
          </a:p>
        </p:txBody>
      </p:sp>
      <p:sp>
        <p:nvSpPr>
          <p:cNvPr id="3" name="TextBox 2">
            <a:extLst>
              <a:ext uri="{FF2B5EF4-FFF2-40B4-BE49-F238E27FC236}">
                <a16:creationId xmlns:a16="http://schemas.microsoft.com/office/drawing/2014/main" id="{7137A870-ED1E-06A9-F7B6-89FE178AB601}"/>
              </a:ext>
            </a:extLst>
          </p:cNvPr>
          <p:cNvSpPr txBox="1"/>
          <p:nvPr/>
        </p:nvSpPr>
        <p:spPr>
          <a:xfrm>
            <a:off x="539750" y="1502687"/>
            <a:ext cx="7200602" cy="3000821"/>
          </a:xfrm>
          <a:prstGeom prst="rect">
            <a:avLst/>
          </a:prstGeom>
          <a:noFill/>
        </p:spPr>
        <p:txBody>
          <a:bodyPr wrap="square" rtlCol="0">
            <a:spAutoFit/>
          </a:bodyPr>
          <a:lstStyle/>
          <a:p>
            <a:r>
              <a:rPr lang="en-LV" dirty="0"/>
              <a:t>Runātu valodu raksturo nepiespiestība un kontekstaktarība;</a:t>
            </a:r>
          </a:p>
          <a:p>
            <a:r>
              <a:rPr lang="en-LV" dirty="0"/>
              <a:t>runai Tiesā ir etiķete un rituāls (standartfrāzes)</a:t>
            </a:r>
          </a:p>
          <a:p>
            <a:pPr>
              <a:lnSpc>
                <a:spcPct val="150000"/>
              </a:lnSpc>
            </a:pPr>
            <a:r>
              <a:rPr lang="fr-BE" altLang="en-US" sz="1800" dirty="0">
                <a:solidFill>
                  <a:schemeClr val="bg1"/>
                </a:solidFill>
              </a:rPr>
              <a:t> </a:t>
            </a:r>
            <a:r>
              <a:rPr lang="fr-BE" altLang="en-US" sz="1800" dirty="0" err="1">
                <a:solidFill>
                  <a:schemeClr val="bg1"/>
                </a:solidFill>
              </a:rPr>
              <a:t>Sākuma</a:t>
            </a:r>
            <a:r>
              <a:rPr lang="fr-BE" altLang="en-US" sz="1800" dirty="0">
                <a:solidFill>
                  <a:schemeClr val="bg1"/>
                </a:solidFill>
              </a:rPr>
              <a:t>/</a:t>
            </a:r>
            <a:r>
              <a:rPr lang="fr-BE" altLang="en-US" sz="1800" dirty="0" err="1">
                <a:solidFill>
                  <a:schemeClr val="bg1"/>
                </a:solidFill>
              </a:rPr>
              <a:t>beigu</a:t>
            </a:r>
            <a:r>
              <a:rPr lang="fr-BE" altLang="en-US" sz="1800" dirty="0">
                <a:solidFill>
                  <a:schemeClr val="bg1"/>
                </a:solidFill>
              </a:rPr>
              <a:t> </a:t>
            </a:r>
            <a:r>
              <a:rPr lang="fr-BE" altLang="en-US" sz="1800" dirty="0" err="1">
                <a:solidFill>
                  <a:schemeClr val="bg1"/>
                </a:solidFill>
              </a:rPr>
              <a:t>signāli</a:t>
            </a:r>
            <a:r>
              <a:rPr lang="fr-BE" altLang="en-US" sz="1800" dirty="0">
                <a:solidFill>
                  <a:schemeClr val="bg1"/>
                </a:solidFill>
              </a:rPr>
              <a:t>: </a:t>
            </a:r>
            <a:r>
              <a:rPr lang="fr-BE" altLang="en-US" sz="1800" dirty="0" err="1">
                <a:solidFill>
                  <a:schemeClr val="bg1"/>
                </a:solidFill>
              </a:rPr>
              <a:t>uzruna</a:t>
            </a:r>
            <a:r>
              <a:rPr lang="fr-BE" altLang="en-US" sz="1800" dirty="0">
                <a:solidFill>
                  <a:schemeClr val="bg1"/>
                </a:solidFill>
              </a:rPr>
              <a:t>, </a:t>
            </a:r>
            <a:r>
              <a:rPr lang="fr-BE" altLang="en-US" sz="1800" dirty="0" err="1">
                <a:solidFill>
                  <a:schemeClr val="bg1"/>
                </a:solidFill>
              </a:rPr>
              <a:t>diskursa</a:t>
            </a:r>
            <a:r>
              <a:rPr lang="fr-BE" altLang="en-US" dirty="0">
                <a:solidFill>
                  <a:schemeClr val="bg1"/>
                </a:solidFill>
              </a:rPr>
              <a:t> </a:t>
            </a:r>
            <a:r>
              <a:rPr lang="fr-BE" altLang="en-US" dirty="0" err="1">
                <a:solidFill>
                  <a:schemeClr val="bg1"/>
                </a:solidFill>
              </a:rPr>
              <a:t>marķieri</a:t>
            </a:r>
            <a:r>
              <a:rPr lang="fr-BE" altLang="en-US" dirty="0">
                <a:solidFill>
                  <a:schemeClr val="bg1"/>
                </a:solidFill>
              </a:rPr>
              <a:t>, </a:t>
            </a:r>
            <a:r>
              <a:rPr lang="fr-BE" altLang="en-US" sz="1800" dirty="0" err="1">
                <a:solidFill>
                  <a:schemeClr val="bg1"/>
                </a:solidFill>
              </a:rPr>
              <a:t>noslēguma</a:t>
            </a:r>
            <a:r>
              <a:rPr lang="fr-BE" altLang="en-US" sz="1800" dirty="0">
                <a:solidFill>
                  <a:schemeClr val="bg1"/>
                </a:solidFill>
              </a:rPr>
              <a:t> </a:t>
            </a:r>
            <a:r>
              <a:rPr lang="fr-BE" altLang="en-US" sz="1800" dirty="0" err="1">
                <a:solidFill>
                  <a:schemeClr val="bg1"/>
                </a:solidFill>
              </a:rPr>
              <a:t>frāzes</a:t>
            </a:r>
            <a:r>
              <a:rPr lang="fr-BE" altLang="en-US" sz="1800" dirty="0">
                <a:solidFill>
                  <a:schemeClr val="bg1"/>
                </a:solidFill>
              </a:rPr>
              <a:t>.</a:t>
            </a:r>
          </a:p>
          <a:p>
            <a:pPr>
              <a:lnSpc>
                <a:spcPct val="150000"/>
              </a:lnSpc>
            </a:pPr>
            <a:r>
              <a:rPr lang="fr-BE" altLang="en-US" sz="1800" dirty="0" err="1">
                <a:solidFill>
                  <a:schemeClr val="bg1"/>
                </a:solidFill>
              </a:rPr>
              <a:t>Argumentu</a:t>
            </a:r>
            <a:r>
              <a:rPr lang="fr-BE" altLang="en-US" sz="1800" dirty="0">
                <a:solidFill>
                  <a:schemeClr val="bg1"/>
                </a:solidFill>
              </a:rPr>
              <a:t> </a:t>
            </a:r>
            <a:r>
              <a:rPr lang="fr-BE" altLang="en-US" sz="1800" dirty="0" err="1">
                <a:solidFill>
                  <a:schemeClr val="bg1"/>
                </a:solidFill>
              </a:rPr>
              <a:t>struktūra</a:t>
            </a:r>
            <a:r>
              <a:rPr lang="fr-BE" altLang="en-US" sz="1800" dirty="0">
                <a:solidFill>
                  <a:schemeClr val="bg1"/>
                </a:solidFill>
              </a:rPr>
              <a:t>, </a:t>
            </a:r>
            <a:r>
              <a:rPr lang="fr-BE" altLang="en-US" sz="1800" dirty="0" err="1">
                <a:solidFill>
                  <a:schemeClr val="bg1"/>
                </a:solidFill>
              </a:rPr>
              <a:t>izvērsums</a:t>
            </a:r>
            <a:r>
              <a:rPr lang="fr-BE" altLang="en-US" sz="1800" dirty="0">
                <a:solidFill>
                  <a:schemeClr val="bg1"/>
                </a:solidFill>
              </a:rPr>
              <a:t>, </a:t>
            </a:r>
            <a:r>
              <a:rPr lang="fr-BE" altLang="en-US" sz="1800" dirty="0" err="1">
                <a:solidFill>
                  <a:schemeClr val="bg1"/>
                </a:solidFill>
              </a:rPr>
              <a:t>spriedumu</a:t>
            </a:r>
            <a:r>
              <a:rPr lang="fr-BE" altLang="en-US" sz="1800" dirty="0">
                <a:solidFill>
                  <a:schemeClr val="bg1"/>
                </a:solidFill>
              </a:rPr>
              <a:t> un </a:t>
            </a:r>
            <a:r>
              <a:rPr lang="fr-BE" altLang="en-US" dirty="0">
                <a:solidFill>
                  <a:schemeClr val="bg1"/>
                </a:solidFill>
              </a:rPr>
              <a:t>ĢA </a:t>
            </a:r>
            <a:r>
              <a:rPr lang="fr-BE" altLang="en-US" dirty="0" err="1">
                <a:solidFill>
                  <a:schemeClr val="bg1"/>
                </a:solidFill>
              </a:rPr>
              <a:t>secinājumu</a:t>
            </a:r>
            <a:r>
              <a:rPr lang="fr-BE" altLang="en-US" dirty="0">
                <a:solidFill>
                  <a:schemeClr val="bg1"/>
                </a:solidFill>
              </a:rPr>
              <a:t> </a:t>
            </a:r>
            <a:r>
              <a:rPr lang="fr-BE" altLang="en-US" sz="1800" dirty="0" err="1">
                <a:solidFill>
                  <a:schemeClr val="bg1"/>
                </a:solidFill>
              </a:rPr>
              <a:t>citāti</a:t>
            </a:r>
            <a:r>
              <a:rPr lang="fr-BE" altLang="en-US" sz="1800" dirty="0">
                <a:solidFill>
                  <a:schemeClr val="bg1"/>
                </a:solidFill>
              </a:rPr>
              <a:t> (</a:t>
            </a:r>
            <a:r>
              <a:rPr lang="fr-BE" altLang="en-US" sz="1800" dirty="0" err="1">
                <a:solidFill>
                  <a:schemeClr val="bg1"/>
                </a:solidFill>
              </a:rPr>
              <a:t>rakstiska</a:t>
            </a:r>
            <a:r>
              <a:rPr lang="fr-BE" altLang="en-US" sz="1800" dirty="0">
                <a:solidFill>
                  <a:schemeClr val="bg1"/>
                </a:solidFill>
              </a:rPr>
              <a:t> </a:t>
            </a:r>
            <a:r>
              <a:rPr lang="fr-BE" altLang="en-US" sz="1800" dirty="0" err="1">
                <a:solidFill>
                  <a:schemeClr val="bg1"/>
                </a:solidFill>
              </a:rPr>
              <a:t>teksta</a:t>
            </a:r>
            <a:r>
              <a:rPr lang="fr-BE" altLang="en-US" sz="1800" dirty="0">
                <a:solidFill>
                  <a:schemeClr val="bg1"/>
                </a:solidFill>
              </a:rPr>
              <a:t> </a:t>
            </a:r>
            <a:r>
              <a:rPr lang="fr-BE" altLang="en-US" sz="1800" dirty="0" err="1">
                <a:solidFill>
                  <a:schemeClr val="bg1"/>
                </a:solidFill>
              </a:rPr>
              <a:t>fragmenti</a:t>
            </a:r>
            <a:r>
              <a:rPr lang="fr-BE" altLang="en-US" sz="1800" dirty="0">
                <a:solidFill>
                  <a:schemeClr val="bg1"/>
                </a:solidFill>
              </a:rPr>
              <a:t>).</a:t>
            </a:r>
          </a:p>
          <a:p>
            <a:pPr>
              <a:lnSpc>
                <a:spcPct val="150000"/>
              </a:lnSpc>
            </a:pPr>
            <a:r>
              <a:rPr lang="fr-BE" altLang="en-US" dirty="0" err="1">
                <a:solidFill>
                  <a:schemeClr val="bg1"/>
                </a:solidFill>
              </a:rPr>
              <a:t>Parasti</a:t>
            </a:r>
            <a:r>
              <a:rPr lang="fr-BE" altLang="en-US" dirty="0">
                <a:solidFill>
                  <a:schemeClr val="bg1"/>
                </a:solidFill>
              </a:rPr>
              <a:t> </a:t>
            </a:r>
            <a:r>
              <a:rPr lang="fr-BE" altLang="en-US" dirty="0" err="1">
                <a:solidFill>
                  <a:schemeClr val="bg1"/>
                </a:solidFill>
              </a:rPr>
              <a:t>neitrāls</a:t>
            </a:r>
            <a:r>
              <a:rPr lang="fr-BE" altLang="en-US" dirty="0">
                <a:solidFill>
                  <a:schemeClr val="bg1"/>
                </a:solidFill>
              </a:rPr>
              <a:t> </a:t>
            </a:r>
            <a:r>
              <a:rPr lang="fr-BE" altLang="en-US" dirty="0" err="1">
                <a:solidFill>
                  <a:schemeClr val="bg1"/>
                </a:solidFill>
              </a:rPr>
              <a:t>reģistrs</a:t>
            </a:r>
            <a:r>
              <a:rPr lang="fr-BE" altLang="en-US" dirty="0">
                <a:solidFill>
                  <a:schemeClr val="bg1"/>
                </a:solidFill>
              </a:rPr>
              <a:t>.</a:t>
            </a:r>
            <a:endParaRPr lang="fr-FR" altLang="en-US" sz="1800" dirty="0">
              <a:solidFill>
                <a:schemeClr val="bg1"/>
              </a:solidFill>
            </a:endParaRPr>
          </a:p>
          <a:p>
            <a:endParaRPr lang="en-LV" dirty="0"/>
          </a:p>
        </p:txBody>
      </p:sp>
    </p:spTree>
    <p:extLst>
      <p:ext uri="{BB962C8B-B14F-4D97-AF65-F5344CB8AC3E}">
        <p14:creationId xmlns:p14="http://schemas.microsoft.com/office/powerpoint/2010/main" val="3253931770"/>
      </p:ext>
    </p:extLst>
  </p:cSld>
  <p:clrMapOvr>
    <a:masterClrMapping/>
  </p:clrMapOvr>
</p:sld>
</file>

<file path=ppt/theme/theme1.xml><?xml version="1.0" encoding="utf-8"?>
<a:theme xmlns:a="http://schemas.openxmlformats.org/drawingml/2006/main" name="Presentation_pp_branding_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re présentation">
      <a:majorFont>
        <a:latin typeface="Open Sans "/>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_pp_branding_2020" id="{0049230B-CEBD-40DE-8394-9A36B464AA12}" vid="{179DAA5D-6A5B-44E7-B441-094C49A2AABE}"/>
    </a:ext>
  </a:extLst>
</a:theme>
</file>

<file path=ppt/theme/theme10.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_pp_branding_2020" id="{0049230B-CEBD-40DE-8394-9A36B464AA12}" vid="{1BAD20E7-C025-48D9-92C8-357672E1820C}"/>
    </a:ext>
  </a:extLst>
</a:theme>
</file>

<file path=ppt/theme/theme1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_pp_branding_2020" id="{0049230B-CEBD-40DE-8394-9A36B464AA12}" vid="{E961A857-FE90-45C8-9F8D-1A09332C5F00}"/>
    </a:ext>
  </a:extLst>
</a:theme>
</file>

<file path=ppt/theme/theme12.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_pp_branding_2020" id="{0049230B-CEBD-40DE-8394-9A36B464AA12}" vid="{ED2D2D0C-526F-4905-9BE8-F6CDE08AF506}"/>
    </a:ext>
  </a:extLst>
</a:theme>
</file>

<file path=ppt/theme/theme13.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_pp_branding_2020" id="{0049230B-CEBD-40DE-8394-9A36B464AA12}" vid="{78F5A94E-FC10-4D86-9B27-42DD8CD125DD}"/>
    </a:ext>
  </a:extLst>
</a:theme>
</file>

<file path=ppt/theme/theme14.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_pp_branding_2020" id="{0049230B-CEBD-40DE-8394-9A36B464AA12}" vid="{35F3B11F-9BAD-4E54-A7A2-7321ED05901E}"/>
    </a:ext>
  </a:extLst>
</a:theme>
</file>

<file path=ppt/theme/theme15.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_pp_branding_2020" id="{0049230B-CEBD-40DE-8394-9A36B464AA12}" vid="{DCFD456A-725E-47BF-A8F4-6111A9F6F530}"/>
    </a:ext>
  </a:extLst>
</a:theme>
</file>

<file path=ppt/theme/theme1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_pp_branding_2020" id="{0049230B-CEBD-40DE-8394-9A36B464AA12}" vid="{184D18D4-ACD1-496E-8AD5-F4452D0D1A01}"/>
    </a:ext>
  </a:extLst>
</a:theme>
</file>

<file path=ppt/theme/theme17.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_pp_branding_2020" id="{0049230B-CEBD-40DE-8394-9A36B464AA12}" vid="{ACD9A6F2-038C-4A91-87B5-826631ABFBBC}"/>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re présentation">
      <a:majorFont>
        <a:latin typeface="Open Sans "/>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_pp_branding_2020" id="{0049230B-CEBD-40DE-8394-9A36B464AA12}" vid="{04A47293-7EE8-4E55-BDBE-2DDDAF66D2F7}"/>
    </a:ext>
  </a:ext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re présentation">
      <a:majorFont>
        <a:latin typeface="Open Sans "/>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_pp_branding_2020" id="{0049230B-CEBD-40DE-8394-9A36B464AA12}" vid="{4026F1FD-EF6A-4EDA-A7F8-E860EBFD5A10}"/>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re présentation">
      <a:majorFont>
        <a:latin typeface="Open Sans "/>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_pp_branding_2020" id="{0049230B-CEBD-40DE-8394-9A36B464AA12}" vid="{45FF8EBE-FBDF-4359-8B1B-716616BDEA64}"/>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re présentation">
      <a:majorFont>
        <a:latin typeface="Open Sans "/>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_pp_branding_2020" id="{0049230B-CEBD-40DE-8394-9A36B464AA12}" vid="{25245856-1510-4C91-B444-6F89FB48D2C5}"/>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re présentation">
      <a:majorFont>
        <a:latin typeface="Open Sans "/>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_pp_branding_2020" id="{0049230B-CEBD-40DE-8394-9A36B464AA12}" vid="{F6AECEA2-7BEB-497B-9A64-23D8BD6CBEB1}"/>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re présentation">
      <a:majorFont>
        <a:latin typeface="Open Sans "/>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_pp_branding_2020" id="{0049230B-CEBD-40DE-8394-9A36B464AA12}" vid="{AE42DA18-2B97-48CC-A7B0-04661FBD6CE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re présentation">
      <a:majorFont>
        <a:latin typeface="Open Sans "/>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_pp_branding_2020" id="{0049230B-CEBD-40DE-8394-9A36B464AA12}" vid="{6FC7005F-4E5D-4EA2-A650-14C2724D47A9}"/>
    </a:ext>
  </a:extLst>
</a:theme>
</file>

<file path=ppt/theme/theme9.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_pp_branding_2020" id="{0049230B-CEBD-40DE-8394-9A36B464AA12}" vid="{A00C3C24-EC8E-4488-BF0E-A34CB682922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541D6704663FD9458F4BF149505D8835" ma:contentTypeVersion="18" ma:contentTypeDescription="Izveidot jaunu dokumentu." ma:contentTypeScope="" ma:versionID="97605796d134185af53b6fd83896d4b2">
  <xsd:schema xmlns:xsd="http://www.w3.org/2001/XMLSchema" xmlns:xs="http://www.w3.org/2001/XMLSchema" xmlns:p="http://schemas.microsoft.com/office/2006/metadata/properties" xmlns:ns2="0b782f5c-ea45-4e61-a028-a28b9f9c1a05" xmlns:ns3="05fc81c9-325d-42ab-a312-d2989bc4c6c1" targetNamespace="http://schemas.microsoft.com/office/2006/metadata/properties" ma:root="true" ma:fieldsID="aeb2c17f9a99cfc9b6b40a56a05d1d30" ns2:_="" ns3:_="">
    <xsd:import namespace="0b782f5c-ea45-4e61-a028-a28b9f9c1a05"/>
    <xsd:import namespace="05fc81c9-325d-42ab-a312-d2989bc4c6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782f5c-ea45-4e61-a028-a28b9f9c1a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ttēlu atzīmes" ma:readOnly="false" ma:fieldId="{5cf76f15-5ced-4ddc-b409-7134ff3c332f}" ma:taxonomyMulti="true" ma:sspId="f2b9b02f-9abf-4f74-b798-1ff310cbf2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fc81c9-325d-42ab-a312-d2989bc4c6c1" elementFormDefault="qualified">
    <xsd:import namespace="http://schemas.microsoft.com/office/2006/documentManagement/types"/>
    <xsd:import namespace="http://schemas.microsoft.com/office/infopath/2007/PartnerControls"/>
    <xsd:element name="SharedWithUsers" ma:index="17"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Koplietots ar: detalizēti" ma:internalName="SharedWithDetails" ma:readOnly="true">
      <xsd:simpleType>
        <xsd:restriction base="dms:Note">
          <xsd:maxLength value="255"/>
        </xsd:restriction>
      </xsd:simpleType>
    </xsd:element>
    <xsd:element name="TaxCatchAll" ma:index="22" nillable="true" ma:displayName="Taxonomy Catch All Column" ma:hidden="true" ma:list="{498d4f8d-5674-4ada-909c-3de2b86c3fae}" ma:internalName="TaxCatchAll" ma:showField="CatchAllData" ma:web="05fc81c9-325d-42ab-a312-d2989bc4c6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782f5c-ea45-4e61-a028-a28b9f9c1a05">
      <Terms xmlns="http://schemas.microsoft.com/office/infopath/2007/PartnerControls"/>
    </lcf76f155ced4ddcb4097134ff3c332f>
    <TaxCatchAll xmlns="05fc81c9-325d-42ab-a312-d2989bc4c6c1" xsi:nil="true"/>
  </documentManagement>
</p:properties>
</file>

<file path=customXml/itemProps1.xml><?xml version="1.0" encoding="utf-8"?>
<ds:datastoreItem xmlns:ds="http://schemas.openxmlformats.org/officeDocument/2006/customXml" ds:itemID="{06B5FC68-D7F0-4BB2-B6BA-AFB0CD6EDC98}"/>
</file>

<file path=customXml/itemProps2.xml><?xml version="1.0" encoding="utf-8"?>
<ds:datastoreItem xmlns:ds="http://schemas.openxmlformats.org/officeDocument/2006/customXml" ds:itemID="{96D3538E-E582-4217-B243-874D367693D9}"/>
</file>

<file path=customXml/itemProps3.xml><?xml version="1.0" encoding="utf-8"?>
<ds:datastoreItem xmlns:ds="http://schemas.openxmlformats.org/officeDocument/2006/customXml" ds:itemID="{579970E1-C302-42DA-8E55-2AEDB42C08B2}"/>
</file>

<file path=docProps/app.xml><?xml version="1.0" encoding="utf-8"?>
<Properties xmlns="http://schemas.openxmlformats.org/officeDocument/2006/extended-properties" xmlns:vt="http://schemas.openxmlformats.org/officeDocument/2006/docPropsVTypes">
  <Template>presentation_pp_branding_2020 (1)</Template>
  <TotalTime>15782</TotalTime>
  <Words>1856</Words>
  <Application>Microsoft Macintosh PowerPoint</Application>
  <PresentationFormat>On-screen Show (16:9)</PresentationFormat>
  <Paragraphs>192</Paragraphs>
  <Slides>28</Slides>
  <Notes>27</Notes>
  <HiddenSlides>0</HiddenSlides>
  <MMClips>0</MMClips>
  <ScaleCrop>false</ScaleCrop>
  <HeadingPairs>
    <vt:vector size="6" baseType="variant">
      <vt:variant>
        <vt:lpstr>Fonts Used</vt:lpstr>
      </vt:variant>
      <vt:variant>
        <vt:i4>6</vt:i4>
      </vt:variant>
      <vt:variant>
        <vt:lpstr>Theme</vt:lpstr>
      </vt:variant>
      <vt:variant>
        <vt:i4>17</vt:i4>
      </vt:variant>
      <vt:variant>
        <vt:lpstr>Slide Titles</vt:lpstr>
      </vt:variant>
      <vt:variant>
        <vt:i4>28</vt:i4>
      </vt:variant>
    </vt:vector>
  </HeadingPairs>
  <TitlesOfParts>
    <vt:vector size="51" baseType="lpstr">
      <vt:lpstr>Arial</vt:lpstr>
      <vt:lpstr>Calibri</vt:lpstr>
      <vt:lpstr>Open Sans</vt:lpstr>
      <vt:lpstr>Open Sans </vt:lpstr>
      <vt:lpstr>Open Sans Semibold</vt:lpstr>
      <vt:lpstr>Times New Roman</vt:lpstr>
      <vt:lpstr>Presentation_pp_branding_2018</vt:lpstr>
      <vt:lpstr>2_Office Theme</vt:lpstr>
      <vt:lpstr>8_Office Theme</vt:lpstr>
      <vt:lpstr>4_Office Theme</vt:lpstr>
      <vt:lpstr>3_Office Theme</vt:lpstr>
      <vt:lpstr>5_Office Theme</vt:lpstr>
      <vt:lpstr>6_Office Theme</vt:lpstr>
      <vt:lpstr>7_Office Theme</vt:lpstr>
      <vt:lpstr>Custom Design</vt:lpstr>
      <vt:lpstr>1_Custom Design</vt:lpstr>
      <vt:lpstr>3_Custom Design</vt:lpstr>
      <vt:lpstr>6_Custom Design</vt:lpstr>
      <vt:lpstr>7_Custom Design</vt:lpstr>
      <vt:lpstr>5_Custom Design</vt:lpstr>
      <vt:lpstr>8_Custom Design</vt:lpstr>
      <vt:lpstr>4_Custom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CURIA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Gaspar</dc:creator>
  <cp:lastModifiedBy>Dens Dimins - HI</cp:lastModifiedBy>
  <cp:revision>253</cp:revision>
  <cp:lastPrinted>2020-06-11T14:04:06Z</cp:lastPrinted>
  <dcterms:created xsi:type="dcterms:W3CDTF">2020-05-20T12:47:40Z</dcterms:created>
  <dcterms:modified xsi:type="dcterms:W3CDTF">2022-10-30T09:42:27Z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0x010100541D6704663FD9458F4BF149505D8835</vt:lpwstr>
  </property>
</Properties>
</file>