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theme/theme19.xml" ContentType="application/vnd.openxmlformats-officedocument.theme+xml"/>
  <Override PartName="/ppt/theme/theme12.xml" ContentType="application/vnd.openxmlformats-officedocument.theme+xml"/>
  <Override PartName="/ppt/diagrams/drawing2.xml" ContentType="application/vnd.ms-office.drawingml.diagramDrawing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13.xml" ContentType="application/vnd.openxmlformats-officedocument.theme+xml"/>
  <Override PartName="/ppt/theme/theme17.xml" ContentType="application/vnd.openxmlformats-officedocument.theme+xml"/>
  <Override PartName="/ppt/theme/theme14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874" r:id="rId3"/>
    <p:sldMasterId id="2147483660" r:id="rId4"/>
    <p:sldMasterId id="2147483658" r:id="rId5"/>
    <p:sldMasterId id="2147483662" r:id="rId6"/>
    <p:sldMasterId id="2147483664" r:id="rId7"/>
    <p:sldMasterId id="2147483884" r:id="rId8"/>
    <p:sldMasterId id="2147483650" r:id="rId9"/>
    <p:sldMasterId id="2147483684" r:id="rId10"/>
    <p:sldMasterId id="2147483692" r:id="rId11"/>
    <p:sldMasterId id="2147483704" r:id="rId12"/>
    <p:sldMasterId id="2147483876" r:id="rId13"/>
    <p:sldMasterId id="2147483700" r:id="rId14"/>
    <p:sldMasterId id="2147483880" r:id="rId15"/>
    <p:sldMasterId id="2147483696" r:id="rId16"/>
    <p:sldMasterId id="2147483688" r:id="rId17"/>
  </p:sldMasterIdLst>
  <p:notesMasterIdLst>
    <p:notesMasterId r:id="rId35"/>
  </p:notesMasterIdLst>
  <p:handoutMasterIdLst>
    <p:handoutMasterId r:id="rId36"/>
  </p:handoutMasterIdLst>
  <p:sldIdLst>
    <p:sldId id="290" r:id="rId18"/>
    <p:sldId id="340" r:id="rId19"/>
    <p:sldId id="308" r:id="rId20"/>
    <p:sldId id="274" r:id="rId21"/>
    <p:sldId id="331" r:id="rId22"/>
    <p:sldId id="336" r:id="rId23"/>
    <p:sldId id="330" r:id="rId24"/>
    <p:sldId id="327" r:id="rId25"/>
    <p:sldId id="320" r:id="rId26"/>
    <p:sldId id="334" r:id="rId27"/>
    <p:sldId id="341" r:id="rId28"/>
    <p:sldId id="337" r:id="rId29"/>
    <p:sldId id="338" r:id="rId30"/>
    <p:sldId id="329" r:id="rId31"/>
    <p:sldId id="328" r:id="rId32"/>
    <p:sldId id="342" r:id="rId33"/>
    <p:sldId id="332" r:id="rId34"/>
  </p:sldIdLst>
  <p:sldSz cx="9144000" cy="5143500" type="screen16x9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BEEFD23E-36CF-423F-8F4A-3F636709EF2C}">
          <p14:sldIdLst>
            <p14:sldId id="290"/>
            <p14:sldId id="340"/>
          </p14:sldIdLst>
        </p14:section>
        <p14:section name="Principi un procesi" id="{DBC841E3-4FB1-4E2F-BD89-39E406A09CCE}">
          <p14:sldIdLst>
            <p14:sldId id="308"/>
            <p14:sldId id="274"/>
            <p14:sldId id="331"/>
            <p14:sldId id="336"/>
            <p14:sldId id="330"/>
            <p14:sldId id="327"/>
            <p14:sldId id="320"/>
          </p14:sldIdLst>
        </p14:section>
        <p14:section name="Rīki" id="{817D90E0-A6F4-4F66-A272-B424572A68BD}">
          <p14:sldIdLst>
            <p14:sldId id="334"/>
            <p14:sldId id="341"/>
            <p14:sldId id="337"/>
            <p14:sldId id="338"/>
            <p14:sldId id="329"/>
            <p14:sldId id="328"/>
            <p14:sldId id="342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zins Kristaps" initials="BK" lastIdx="4" clrIdx="0">
    <p:extLst>
      <p:ext uri="{19B8F6BF-5375-455C-9EA6-DF929625EA0E}">
        <p15:presenceInfo xmlns:p15="http://schemas.microsoft.com/office/powerpoint/2012/main" userId="S-1-5-21-632932930-2837187515-1735893256-63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CDC"/>
    <a:srgbClr val="60F9FF"/>
    <a:srgbClr val="A7CCC9"/>
    <a:srgbClr val="DDEDF7"/>
    <a:srgbClr val="F9E779"/>
    <a:srgbClr val="281936"/>
    <a:srgbClr val="143A6F"/>
    <a:srgbClr val="315470"/>
    <a:srgbClr val="51586C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442" autoAdjust="0"/>
  </p:normalViewPr>
  <p:slideViewPr>
    <p:cSldViewPr>
      <p:cViewPr varScale="1">
        <p:scale>
          <a:sx n="160" d="100"/>
          <a:sy n="160" d="100"/>
        </p:scale>
        <p:origin x="224" y="88"/>
      </p:cViewPr>
      <p:guideLst>
        <p:guide orient="horz" pos="838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3888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007F8-C3B5-46E2-889D-A3BA3950725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48368-54C4-448B-BF7A-77D59BE52696}">
      <dgm:prSet custT="1"/>
      <dgm:spPr>
        <a:solidFill>
          <a:srgbClr val="039CDC"/>
        </a:solidFill>
      </dgm:spPr>
      <dgm:t>
        <a:bodyPr/>
        <a:lstStyle/>
        <a:p>
          <a:pPr rtl="0"/>
          <a:r>
            <a:rPr lang="lv-LV" sz="105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Eiropas Savienības tiesību aktu terminoloģija</a:t>
          </a:r>
          <a:endParaRPr lang="fr-BE" sz="105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9DCE3C-8288-41CD-A64B-7AC03CF5D30D}" type="parTrans" cxnId="{BF3950A9-6C27-4EF8-8C4A-B6941E30FD91}">
      <dgm:prSet/>
      <dgm:spPr/>
      <dgm:t>
        <a:bodyPr/>
        <a:lstStyle/>
        <a:p>
          <a:endParaRPr lang="en-US"/>
        </a:p>
      </dgm:t>
    </dgm:pt>
    <dgm:pt modelId="{8444F273-69C3-4F39-BD53-EDF6DEA4ACDE}" type="sibTrans" cxnId="{BF3950A9-6C27-4EF8-8C4A-B6941E30FD91}">
      <dgm:prSet/>
      <dgm:spPr/>
      <dgm:t>
        <a:bodyPr/>
        <a:lstStyle/>
        <a:p>
          <a:endParaRPr lang="en-US"/>
        </a:p>
      </dgm:t>
    </dgm:pt>
    <dgm:pt modelId="{63188D25-3447-45E8-B74F-CCFF8F33F945}">
      <dgm:prSet custT="1"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sz="1000" b="1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Tiesas</a:t>
          </a:r>
          <a:r>
            <a:rPr lang="lv-LV" sz="800" b="1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lv-LV" sz="1000" b="1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spriedums</a:t>
          </a:r>
          <a:endParaRPr lang="fr-BE" sz="1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904DC0-EC51-4889-A2F5-88B3B2BC9C79}" type="parTrans" cxnId="{B6C9023A-84A8-4BB5-841C-BEE359825B62}">
      <dgm:prSet/>
      <dgm:spPr/>
      <dgm:t>
        <a:bodyPr/>
        <a:lstStyle/>
        <a:p>
          <a:endParaRPr lang="en-US"/>
        </a:p>
      </dgm:t>
    </dgm:pt>
    <dgm:pt modelId="{9F30E1A8-788F-4D5E-AA7C-0D5CF476C114}" type="sibTrans" cxnId="{B6C9023A-84A8-4BB5-841C-BEE359825B62}">
      <dgm:prSet/>
      <dgm:spPr/>
      <dgm:t>
        <a:bodyPr/>
        <a:lstStyle/>
        <a:p>
          <a:endParaRPr lang="en-US"/>
        </a:p>
      </dgm:t>
    </dgm:pt>
    <dgm:pt modelId="{91E922D8-82FB-42B1-B0F5-B11E87B17DFD}">
      <dgm:prSet custT="1"/>
      <dgm:spPr>
        <a:solidFill>
          <a:srgbClr val="039CDC"/>
        </a:solidFill>
      </dgm:spPr>
      <dgm:t>
        <a:bodyPr/>
        <a:lstStyle/>
        <a:p>
          <a:pPr rtl="0"/>
          <a:r>
            <a:rPr lang="lv-LV" sz="85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Valsts tiesību aktu terminoloģija</a:t>
          </a:r>
          <a:endParaRPr lang="fr-BE" sz="85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9BE91B-AEFB-4F4D-A926-FCDEDCF81383}" type="parTrans" cxnId="{9CE8B42B-41AA-4A48-9E53-41C909960685}">
      <dgm:prSet/>
      <dgm:spPr/>
      <dgm:t>
        <a:bodyPr/>
        <a:lstStyle/>
        <a:p>
          <a:endParaRPr lang="en-US"/>
        </a:p>
      </dgm:t>
    </dgm:pt>
    <dgm:pt modelId="{37CA63EE-EB60-4BA5-8704-5658CCD7512F}" type="sibTrans" cxnId="{9CE8B42B-41AA-4A48-9E53-41C909960685}">
      <dgm:prSet/>
      <dgm:spPr/>
      <dgm:t>
        <a:bodyPr/>
        <a:lstStyle/>
        <a:p>
          <a:endParaRPr lang="en-US"/>
        </a:p>
      </dgm:t>
    </dgm:pt>
    <dgm:pt modelId="{55C9E327-5D6D-4827-8A5E-A585303ECC71}" type="pres">
      <dgm:prSet presAssocID="{907007F8-C3B5-46E2-889D-A3BA3950725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A7121-8D81-4F03-9FD7-AD3E13915346}" type="pres">
      <dgm:prSet presAssocID="{B8248368-54C4-448B-BF7A-77D59BE52696}" presName="gear1" presStyleLbl="node1" presStyleIdx="0" presStyleCnt="3" custLinFactNeighborX="-63212" custLinFactNeighborY="-8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CF35-703C-40A0-B9F7-13C826ABC681}" type="pres">
      <dgm:prSet presAssocID="{B8248368-54C4-448B-BF7A-77D59BE52696}" presName="gear1srcNode" presStyleLbl="node1" presStyleIdx="0" presStyleCnt="3"/>
      <dgm:spPr/>
      <dgm:t>
        <a:bodyPr/>
        <a:lstStyle/>
        <a:p>
          <a:endParaRPr lang="en-US"/>
        </a:p>
      </dgm:t>
    </dgm:pt>
    <dgm:pt modelId="{A7CA27E1-82B6-4425-9EDD-5AF0F3A6CF33}" type="pres">
      <dgm:prSet presAssocID="{B8248368-54C4-448B-BF7A-77D59BE52696}" presName="gear1dstNode" presStyleLbl="node1" presStyleIdx="0" presStyleCnt="3"/>
      <dgm:spPr/>
      <dgm:t>
        <a:bodyPr/>
        <a:lstStyle/>
        <a:p>
          <a:endParaRPr lang="en-US"/>
        </a:p>
      </dgm:t>
    </dgm:pt>
    <dgm:pt modelId="{8AD796B5-332A-429F-A4AD-EE46D4FDE9D5}" type="pres">
      <dgm:prSet presAssocID="{63188D25-3447-45E8-B74F-CCFF8F33F945}" presName="gear2" presStyleLbl="node1" presStyleIdx="1" presStyleCnt="3" custLinFactNeighborX="-86022" custLinFactNeighborY="-8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4443-0F65-46B2-AE50-F3050F4B06C8}" type="pres">
      <dgm:prSet presAssocID="{63188D25-3447-45E8-B74F-CCFF8F33F945}" presName="gear2srcNode" presStyleLbl="node1" presStyleIdx="1" presStyleCnt="3"/>
      <dgm:spPr/>
      <dgm:t>
        <a:bodyPr/>
        <a:lstStyle/>
        <a:p>
          <a:endParaRPr lang="en-US"/>
        </a:p>
      </dgm:t>
    </dgm:pt>
    <dgm:pt modelId="{B09CCF91-094C-487F-9474-987FDFF2D06F}" type="pres">
      <dgm:prSet presAssocID="{63188D25-3447-45E8-B74F-CCFF8F33F9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749E377-CA54-4F36-898A-787DF5D423C4}" type="pres">
      <dgm:prSet presAssocID="{91E922D8-82FB-42B1-B0F5-B11E87B17DFD}" presName="gear3" presStyleLbl="node1" presStyleIdx="2" presStyleCnt="3" custLinFactNeighborX="-72430" custLinFactNeighborY="-2240"/>
      <dgm:spPr/>
      <dgm:t>
        <a:bodyPr/>
        <a:lstStyle/>
        <a:p>
          <a:endParaRPr lang="en-US"/>
        </a:p>
      </dgm:t>
    </dgm:pt>
    <dgm:pt modelId="{AD253404-C4DF-44AF-828F-5CBC4F566818}" type="pres">
      <dgm:prSet presAssocID="{91E922D8-82FB-42B1-B0F5-B11E87B17DF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DB8B7-6D9B-4DB7-AA93-DA313B782A0F}" type="pres">
      <dgm:prSet presAssocID="{91E922D8-82FB-42B1-B0F5-B11E87B17DFD}" presName="gear3srcNode" presStyleLbl="node1" presStyleIdx="2" presStyleCnt="3"/>
      <dgm:spPr/>
      <dgm:t>
        <a:bodyPr/>
        <a:lstStyle/>
        <a:p>
          <a:endParaRPr lang="en-US"/>
        </a:p>
      </dgm:t>
    </dgm:pt>
    <dgm:pt modelId="{4E07504B-65C5-43D0-8EA4-187F19EBCE51}" type="pres">
      <dgm:prSet presAssocID="{91E922D8-82FB-42B1-B0F5-B11E87B17DFD}" presName="gear3dstNode" presStyleLbl="node1" presStyleIdx="2" presStyleCnt="3"/>
      <dgm:spPr/>
      <dgm:t>
        <a:bodyPr/>
        <a:lstStyle/>
        <a:p>
          <a:endParaRPr lang="en-US"/>
        </a:p>
      </dgm:t>
    </dgm:pt>
    <dgm:pt modelId="{40920BD2-0C61-42F5-B64D-394512C76083}" type="pres">
      <dgm:prSet presAssocID="{8444F273-69C3-4F39-BD53-EDF6DEA4ACDE}" presName="connector1" presStyleLbl="sibTrans2D1" presStyleIdx="0" presStyleCnt="3" custLinFactNeighborX="-49384" custLinFactNeighborY="-6308"/>
      <dgm:spPr/>
      <dgm:t>
        <a:bodyPr/>
        <a:lstStyle/>
        <a:p>
          <a:endParaRPr lang="en-US"/>
        </a:p>
      </dgm:t>
    </dgm:pt>
    <dgm:pt modelId="{CAC8CF17-189F-40B9-B6F1-9DB225323683}" type="pres">
      <dgm:prSet presAssocID="{9F30E1A8-788F-4D5E-AA7C-0D5CF476C114}" presName="connector2" presStyleLbl="sibTrans2D1" presStyleIdx="1" presStyleCnt="3" custLinFactNeighborX="-67969" custLinFactNeighborY="-8682"/>
      <dgm:spPr/>
      <dgm:t>
        <a:bodyPr/>
        <a:lstStyle/>
        <a:p>
          <a:endParaRPr lang="en-US"/>
        </a:p>
      </dgm:t>
    </dgm:pt>
    <dgm:pt modelId="{01928739-A5C5-43AA-BB67-EF83AF89CB79}" type="pres">
      <dgm:prSet presAssocID="{37CA63EE-EB60-4BA5-8704-5658CCD7512F}" presName="connector3" presStyleLbl="sibTrans2D1" presStyleIdx="2" presStyleCnt="3" custLinFactNeighborX="-63040" custLinFactNeighborY="-8053"/>
      <dgm:spPr/>
      <dgm:t>
        <a:bodyPr/>
        <a:lstStyle/>
        <a:p>
          <a:endParaRPr lang="en-US"/>
        </a:p>
      </dgm:t>
    </dgm:pt>
  </dgm:ptLst>
  <dgm:cxnLst>
    <dgm:cxn modelId="{B6C9023A-84A8-4BB5-841C-BEE359825B62}" srcId="{907007F8-C3B5-46E2-889D-A3BA3950725F}" destId="{63188D25-3447-45E8-B74F-CCFF8F33F945}" srcOrd="1" destOrd="0" parTransId="{81904DC0-EC51-4889-A2F5-88B3B2BC9C79}" sibTransId="{9F30E1A8-788F-4D5E-AA7C-0D5CF476C114}"/>
    <dgm:cxn modelId="{A82DD632-18CC-4F9B-B59D-A615CE2EAC33}" type="presOf" srcId="{B8248368-54C4-448B-BF7A-77D59BE52696}" destId="{E17A7121-8D81-4F03-9FD7-AD3E13915346}" srcOrd="0" destOrd="0" presId="urn:microsoft.com/office/officeart/2005/8/layout/gear1"/>
    <dgm:cxn modelId="{9CE8B42B-41AA-4A48-9E53-41C909960685}" srcId="{907007F8-C3B5-46E2-889D-A3BA3950725F}" destId="{91E922D8-82FB-42B1-B0F5-B11E87B17DFD}" srcOrd="2" destOrd="0" parTransId="{4B9BE91B-AEFB-4F4D-A926-FCDEDCF81383}" sibTransId="{37CA63EE-EB60-4BA5-8704-5658CCD7512F}"/>
    <dgm:cxn modelId="{1339B9AD-E5EF-41E0-A628-7F8C76BFE62C}" type="presOf" srcId="{8444F273-69C3-4F39-BD53-EDF6DEA4ACDE}" destId="{40920BD2-0C61-42F5-B64D-394512C76083}" srcOrd="0" destOrd="0" presId="urn:microsoft.com/office/officeart/2005/8/layout/gear1"/>
    <dgm:cxn modelId="{9BCD4D17-D20A-4535-83F5-569B5E55243E}" type="presOf" srcId="{63188D25-3447-45E8-B74F-CCFF8F33F945}" destId="{859B4443-0F65-46B2-AE50-F3050F4B06C8}" srcOrd="1" destOrd="0" presId="urn:microsoft.com/office/officeart/2005/8/layout/gear1"/>
    <dgm:cxn modelId="{A2962403-4741-4B8D-9BE1-485FFA255791}" type="presOf" srcId="{91E922D8-82FB-42B1-B0F5-B11E87B17DFD}" destId="{7749E377-CA54-4F36-898A-787DF5D423C4}" srcOrd="0" destOrd="0" presId="urn:microsoft.com/office/officeart/2005/8/layout/gear1"/>
    <dgm:cxn modelId="{188536FF-6803-40E6-8EBA-BACA7EB44FEF}" type="presOf" srcId="{9F30E1A8-788F-4D5E-AA7C-0D5CF476C114}" destId="{CAC8CF17-189F-40B9-B6F1-9DB225323683}" srcOrd="0" destOrd="0" presId="urn:microsoft.com/office/officeart/2005/8/layout/gear1"/>
    <dgm:cxn modelId="{1F2B860E-80E2-4932-BD41-7C80FFCF3747}" type="presOf" srcId="{37CA63EE-EB60-4BA5-8704-5658CCD7512F}" destId="{01928739-A5C5-43AA-BB67-EF83AF89CB79}" srcOrd="0" destOrd="0" presId="urn:microsoft.com/office/officeart/2005/8/layout/gear1"/>
    <dgm:cxn modelId="{B95B60F8-037E-4471-A5D5-A5B286084496}" type="presOf" srcId="{B8248368-54C4-448B-BF7A-77D59BE52696}" destId="{9BE0CF35-703C-40A0-B9F7-13C826ABC681}" srcOrd="1" destOrd="0" presId="urn:microsoft.com/office/officeart/2005/8/layout/gear1"/>
    <dgm:cxn modelId="{AC711376-08F4-43B3-8A31-5537CA687C55}" type="presOf" srcId="{91E922D8-82FB-42B1-B0F5-B11E87B17DFD}" destId="{AD253404-C4DF-44AF-828F-5CBC4F566818}" srcOrd="1" destOrd="0" presId="urn:microsoft.com/office/officeart/2005/8/layout/gear1"/>
    <dgm:cxn modelId="{6A78855E-6F5D-4E4C-AF1F-89C4C301C8AF}" type="presOf" srcId="{63188D25-3447-45E8-B74F-CCFF8F33F945}" destId="{B09CCF91-094C-487F-9474-987FDFF2D06F}" srcOrd="2" destOrd="0" presId="urn:microsoft.com/office/officeart/2005/8/layout/gear1"/>
    <dgm:cxn modelId="{3278047B-9FE8-4388-A33B-AD35618BB518}" type="presOf" srcId="{91E922D8-82FB-42B1-B0F5-B11E87B17DFD}" destId="{4E07504B-65C5-43D0-8EA4-187F19EBCE51}" srcOrd="3" destOrd="0" presId="urn:microsoft.com/office/officeart/2005/8/layout/gear1"/>
    <dgm:cxn modelId="{3DFEDD6E-B9A4-4244-AF8F-58935A10C341}" type="presOf" srcId="{B8248368-54C4-448B-BF7A-77D59BE52696}" destId="{A7CA27E1-82B6-4425-9EDD-5AF0F3A6CF33}" srcOrd="2" destOrd="0" presId="urn:microsoft.com/office/officeart/2005/8/layout/gear1"/>
    <dgm:cxn modelId="{A78C95A0-F4AD-420F-9161-F7A526BE8DC0}" type="presOf" srcId="{63188D25-3447-45E8-B74F-CCFF8F33F945}" destId="{8AD796B5-332A-429F-A4AD-EE46D4FDE9D5}" srcOrd="0" destOrd="0" presId="urn:microsoft.com/office/officeart/2005/8/layout/gear1"/>
    <dgm:cxn modelId="{DF99FE2A-DF1F-4AD6-B716-4B2FACE1A14C}" type="presOf" srcId="{907007F8-C3B5-46E2-889D-A3BA3950725F}" destId="{55C9E327-5D6D-4827-8A5E-A585303ECC71}" srcOrd="0" destOrd="0" presId="urn:microsoft.com/office/officeart/2005/8/layout/gear1"/>
    <dgm:cxn modelId="{E1EE54F0-9D26-41A6-8913-12F976754ADD}" type="presOf" srcId="{91E922D8-82FB-42B1-B0F5-B11E87B17DFD}" destId="{997DB8B7-6D9B-4DB7-AA93-DA313B782A0F}" srcOrd="2" destOrd="0" presId="urn:microsoft.com/office/officeart/2005/8/layout/gear1"/>
    <dgm:cxn modelId="{BF3950A9-6C27-4EF8-8C4A-B6941E30FD91}" srcId="{907007F8-C3B5-46E2-889D-A3BA3950725F}" destId="{B8248368-54C4-448B-BF7A-77D59BE52696}" srcOrd="0" destOrd="0" parTransId="{659DCE3C-8288-41CD-A64B-7AC03CF5D30D}" sibTransId="{8444F273-69C3-4F39-BD53-EDF6DEA4ACDE}"/>
    <dgm:cxn modelId="{A6AADDFE-DEDA-4EEA-A234-23513DE04175}" type="presParOf" srcId="{55C9E327-5D6D-4827-8A5E-A585303ECC71}" destId="{E17A7121-8D81-4F03-9FD7-AD3E13915346}" srcOrd="0" destOrd="0" presId="urn:microsoft.com/office/officeart/2005/8/layout/gear1"/>
    <dgm:cxn modelId="{01BEAE3D-9DFC-41D4-8D0F-B5686A2F9618}" type="presParOf" srcId="{55C9E327-5D6D-4827-8A5E-A585303ECC71}" destId="{9BE0CF35-703C-40A0-B9F7-13C826ABC681}" srcOrd="1" destOrd="0" presId="urn:microsoft.com/office/officeart/2005/8/layout/gear1"/>
    <dgm:cxn modelId="{B3FF7D9A-E085-4892-AD72-0DC0181CB5E5}" type="presParOf" srcId="{55C9E327-5D6D-4827-8A5E-A585303ECC71}" destId="{A7CA27E1-82B6-4425-9EDD-5AF0F3A6CF33}" srcOrd="2" destOrd="0" presId="urn:microsoft.com/office/officeart/2005/8/layout/gear1"/>
    <dgm:cxn modelId="{2FF8C370-EAA4-43A3-9310-4174B5D4FC56}" type="presParOf" srcId="{55C9E327-5D6D-4827-8A5E-A585303ECC71}" destId="{8AD796B5-332A-429F-A4AD-EE46D4FDE9D5}" srcOrd="3" destOrd="0" presId="urn:microsoft.com/office/officeart/2005/8/layout/gear1"/>
    <dgm:cxn modelId="{28237285-1512-4245-8E2D-000D45E1B124}" type="presParOf" srcId="{55C9E327-5D6D-4827-8A5E-A585303ECC71}" destId="{859B4443-0F65-46B2-AE50-F3050F4B06C8}" srcOrd="4" destOrd="0" presId="urn:microsoft.com/office/officeart/2005/8/layout/gear1"/>
    <dgm:cxn modelId="{E5D9EB02-3ED5-451F-9E7E-FE6C8E55D9CE}" type="presParOf" srcId="{55C9E327-5D6D-4827-8A5E-A585303ECC71}" destId="{B09CCF91-094C-487F-9474-987FDFF2D06F}" srcOrd="5" destOrd="0" presId="urn:microsoft.com/office/officeart/2005/8/layout/gear1"/>
    <dgm:cxn modelId="{5D841387-5247-4B7B-877E-826E78910012}" type="presParOf" srcId="{55C9E327-5D6D-4827-8A5E-A585303ECC71}" destId="{7749E377-CA54-4F36-898A-787DF5D423C4}" srcOrd="6" destOrd="0" presId="urn:microsoft.com/office/officeart/2005/8/layout/gear1"/>
    <dgm:cxn modelId="{745D4048-D651-4EF1-A084-F7ACF3CF1FBB}" type="presParOf" srcId="{55C9E327-5D6D-4827-8A5E-A585303ECC71}" destId="{AD253404-C4DF-44AF-828F-5CBC4F566818}" srcOrd="7" destOrd="0" presId="urn:microsoft.com/office/officeart/2005/8/layout/gear1"/>
    <dgm:cxn modelId="{5D6B3DE3-85D9-4D1B-8A3C-1E71485B0E7C}" type="presParOf" srcId="{55C9E327-5D6D-4827-8A5E-A585303ECC71}" destId="{997DB8B7-6D9B-4DB7-AA93-DA313B782A0F}" srcOrd="8" destOrd="0" presId="urn:microsoft.com/office/officeart/2005/8/layout/gear1"/>
    <dgm:cxn modelId="{7457BD97-A0C5-4847-9280-2F35F1F08785}" type="presParOf" srcId="{55C9E327-5D6D-4827-8A5E-A585303ECC71}" destId="{4E07504B-65C5-43D0-8EA4-187F19EBCE51}" srcOrd="9" destOrd="0" presId="urn:microsoft.com/office/officeart/2005/8/layout/gear1"/>
    <dgm:cxn modelId="{59E84853-E276-4578-8A52-A9B277478495}" type="presParOf" srcId="{55C9E327-5D6D-4827-8A5E-A585303ECC71}" destId="{40920BD2-0C61-42F5-B64D-394512C76083}" srcOrd="10" destOrd="0" presId="urn:microsoft.com/office/officeart/2005/8/layout/gear1"/>
    <dgm:cxn modelId="{57A7C0D6-CB04-4BD2-8EA5-C2ACDF9DAC77}" type="presParOf" srcId="{55C9E327-5D6D-4827-8A5E-A585303ECC71}" destId="{CAC8CF17-189F-40B9-B6F1-9DB225323683}" srcOrd="11" destOrd="0" presId="urn:microsoft.com/office/officeart/2005/8/layout/gear1"/>
    <dgm:cxn modelId="{2AFC5653-7DBD-4BC3-BBF4-23951D3D4FC3}" type="presParOf" srcId="{55C9E327-5D6D-4827-8A5E-A585303ECC71}" destId="{01928739-A5C5-43AA-BB67-EF83AF89CB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F829E-D76A-4882-A849-B4FEEB6787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2579D-A853-4656-A1C8-6AB9196D11ED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2015. gads: uzsākta </a:t>
          </a:r>
          <a:r>
            <a:rPr lang="lv-LV" i="1" dirty="0" err="1" smtClean="0"/>
            <a:t>Trados</a:t>
          </a:r>
          <a:r>
            <a:rPr lang="lv-LV" i="1" dirty="0" smtClean="0"/>
            <a:t> </a:t>
          </a:r>
          <a:r>
            <a:rPr lang="lv-LV" i="1" dirty="0" err="1" smtClean="0"/>
            <a:t>Studio</a:t>
          </a:r>
          <a:r>
            <a:rPr lang="lv-LV" i="1" dirty="0" smtClean="0"/>
            <a:t> </a:t>
          </a:r>
          <a:r>
            <a:rPr lang="lv-LV" dirty="0" smtClean="0"/>
            <a:t>ieviešana, sagatavots </a:t>
          </a:r>
          <a:r>
            <a:rPr lang="lv-LV" i="1" dirty="0" err="1" smtClean="0"/>
            <a:t>ProjectWizard</a:t>
          </a:r>
          <a:r>
            <a:rPr lang="lv-LV" dirty="0" smtClean="0"/>
            <a:t> </a:t>
          </a:r>
          <a:endParaRPr lang="fr-BE" dirty="0"/>
        </a:p>
      </dgm:t>
    </dgm:pt>
    <dgm:pt modelId="{80690CBE-BB6B-40F3-9A2E-BB6067B44416}" type="parTrans" cxnId="{5D10D53C-9845-4317-9967-DF646D93E86F}">
      <dgm:prSet/>
      <dgm:spPr/>
      <dgm:t>
        <a:bodyPr/>
        <a:lstStyle/>
        <a:p>
          <a:endParaRPr lang="en-US"/>
        </a:p>
      </dgm:t>
    </dgm:pt>
    <dgm:pt modelId="{D9662550-19AA-452F-BF22-36A8F2F715E8}" type="sibTrans" cxnId="{5D10D53C-9845-4317-9967-DF646D93E86F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endParaRPr lang="en-US"/>
        </a:p>
      </dgm:t>
    </dgm:pt>
    <dgm:pt modelId="{B9883BED-84B7-420E-B203-79F0125534BA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2015.–2016. gads: aktīva nodaļas resursu izveides fāze</a:t>
          </a:r>
          <a:endParaRPr lang="fr-BE" dirty="0"/>
        </a:p>
      </dgm:t>
    </dgm:pt>
    <dgm:pt modelId="{C832C6A3-6D49-4CEB-9D91-BADE06AE554F}" type="parTrans" cxnId="{A93FD86D-FDF1-42F5-989F-25674391F5F9}">
      <dgm:prSet/>
      <dgm:spPr/>
      <dgm:t>
        <a:bodyPr/>
        <a:lstStyle/>
        <a:p>
          <a:endParaRPr lang="en-US"/>
        </a:p>
      </dgm:t>
    </dgm:pt>
    <dgm:pt modelId="{907EB274-7491-40AE-A3BF-D1B10876F0A4}" type="sibTrans" cxnId="{A93FD86D-FDF1-42F5-989F-25674391F5F9}">
      <dgm:prSet/>
      <dgm:spPr/>
      <dgm:t>
        <a:bodyPr/>
        <a:lstStyle/>
        <a:p>
          <a:endParaRPr lang="en-US"/>
        </a:p>
      </dgm:t>
    </dgm:pt>
    <dgm:pt modelId="{3378DBCE-2B85-417C-8633-BCD12A46EA7D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2016. gads: </a:t>
          </a:r>
          <a:r>
            <a:rPr lang="lv-LV" i="1" dirty="0" err="1" smtClean="0"/>
            <a:t>Trados</a:t>
          </a:r>
          <a:r>
            <a:rPr lang="lv-LV" i="1" dirty="0" smtClean="0"/>
            <a:t> </a:t>
          </a:r>
          <a:r>
            <a:rPr lang="lv-LV" i="1" dirty="0" err="1" smtClean="0"/>
            <a:t>Studio</a:t>
          </a:r>
          <a:r>
            <a:rPr lang="lv-LV" i="1" dirty="0" smtClean="0"/>
            <a:t> </a:t>
          </a:r>
          <a:r>
            <a:rPr lang="lv-LV" dirty="0" smtClean="0"/>
            <a:t>pieejams visās valodu nodaļās</a:t>
          </a:r>
          <a:endParaRPr lang="fr-BE" dirty="0"/>
        </a:p>
      </dgm:t>
    </dgm:pt>
    <dgm:pt modelId="{EC05BEDD-A4C9-461B-B14B-E8A23EF07C56}" type="parTrans" cxnId="{DF36129E-4204-473B-845E-323C4F38A9F6}">
      <dgm:prSet/>
      <dgm:spPr/>
      <dgm:t>
        <a:bodyPr/>
        <a:lstStyle/>
        <a:p>
          <a:endParaRPr lang="en-US"/>
        </a:p>
      </dgm:t>
    </dgm:pt>
    <dgm:pt modelId="{9A4562D8-FB81-4971-B3D8-400944F9B350}" type="sibTrans" cxnId="{DF36129E-4204-473B-845E-323C4F38A9F6}">
      <dgm:prSet/>
      <dgm:spPr/>
      <dgm:t>
        <a:bodyPr/>
        <a:lstStyle/>
        <a:p>
          <a:endParaRPr lang="en-US"/>
        </a:p>
      </dgm:t>
    </dgm:pt>
    <dgm:pt modelId="{706E58B7-1904-40D1-9B6E-ACC51C0DD834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2017. gads: pirmā </a:t>
          </a:r>
          <a:r>
            <a:rPr lang="lv-LV" dirty="0" err="1" smtClean="0"/>
            <a:t>mašīntulkošanas</a:t>
          </a:r>
          <a:r>
            <a:rPr lang="lv-LV" dirty="0" smtClean="0"/>
            <a:t> sistēma (SMT)</a:t>
          </a:r>
          <a:endParaRPr lang="fr-BE" dirty="0"/>
        </a:p>
      </dgm:t>
    </dgm:pt>
    <dgm:pt modelId="{FA40D780-6D8D-4487-B2F5-2ED56CE02B4C}" type="parTrans" cxnId="{8D8DA541-B220-4E3C-A3A8-5A544827CBF1}">
      <dgm:prSet/>
      <dgm:spPr/>
      <dgm:t>
        <a:bodyPr/>
        <a:lstStyle/>
        <a:p>
          <a:endParaRPr lang="en-US"/>
        </a:p>
      </dgm:t>
    </dgm:pt>
    <dgm:pt modelId="{BD24E5E9-7DA4-494D-93D7-149BC54C01AD}" type="sibTrans" cxnId="{8D8DA541-B220-4E3C-A3A8-5A544827CBF1}">
      <dgm:prSet/>
      <dgm:spPr/>
      <dgm:t>
        <a:bodyPr/>
        <a:lstStyle/>
        <a:p>
          <a:endParaRPr lang="en-US"/>
        </a:p>
      </dgm:t>
    </dgm:pt>
    <dgm:pt modelId="{2B624E33-3F55-4039-AF3C-6085CE941463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2019. gads: neironu </a:t>
          </a:r>
          <a:r>
            <a:rPr lang="lv-LV" dirty="0" err="1" smtClean="0"/>
            <a:t>mašīntulkošanas</a:t>
          </a:r>
          <a:r>
            <a:rPr lang="lv-LV" dirty="0" smtClean="0"/>
            <a:t> (NMT) testēšana un ieviešana</a:t>
          </a:r>
          <a:endParaRPr lang="fr-BE" dirty="0"/>
        </a:p>
      </dgm:t>
    </dgm:pt>
    <dgm:pt modelId="{D3DE1370-7B09-455C-BE3A-1EEBE86B269E}" type="parTrans" cxnId="{9C34408D-81A3-4E4C-9E86-05975DA3572A}">
      <dgm:prSet/>
      <dgm:spPr/>
      <dgm:t>
        <a:bodyPr/>
        <a:lstStyle/>
        <a:p>
          <a:endParaRPr lang="en-US"/>
        </a:p>
      </dgm:t>
    </dgm:pt>
    <dgm:pt modelId="{ACB07180-45D6-4D9F-B60A-550E90D36B9D}" type="sibTrans" cxnId="{9C34408D-81A3-4E4C-9E86-05975DA3572A}">
      <dgm:prSet/>
      <dgm:spPr/>
      <dgm:t>
        <a:bodyPr/>
        <a:lstStyle/>
        <a:p>
          <a:endParaRPr lang="en-US"/>
        </a:p>
      </dgm:t>
    </dgm:pt>
    <dgm:pt modelId="{4CA079F5-E9CD-4A7B-A6E9-8224EBE7FF2C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2021. gads: uzlabota </a:t>
          </a:r>
          <a:r>
            <a:rPr lang="lv-LV" i="1" dirty="0" err="1" smtClean="0"/>
            <a:t>Trados</a:t>
          </a:r>
          <a:r>
            <a:rPr lang="lv-LV" dirty="0" smtClean="0"/>
            <a:t> </a:t>
          </a:r>
          <a:r>
            <a:rPr lang="lv-LV" i="1" dirty="0" err="1" smtClean="0"/>
            <a:t>Studio</a:t>
          </a:r>
          <a:r>
            <a:rPr lang="lv-LV" dirty="0" smtClean="0"/>
            <a:t> sasaiste ar dokumentu pārvaldības sistēmu</a:t>
          </a:r>
          <a:endParaRPr lang="fr-BE" dirty="0"/>
        </a:p>
      </dgm:t>
    </dgm:pt>
    <dgm:pt modelId="{348B7AF2-262C-428D-8000-2DDBE694327C}" type="parTrans" cxnId="{EF43EFBC-E71E-4388-93D8-51602CD0384D}">
      <dgm:prSet/>
      <dgm:spPr/>
      <dgm:t>
        <a:bodyPr/>
        <a:lstStyle/>
        <a:p>
          <a:endParaRPr lang="en-US"/>
        </a:p>
      </dgm:t>
    </dgm:pt>
    <dgm:pt modelId="{14373E81-70E8-43B7-80E7-3CF8EBD45ABC}" type="sibTrans" cxnId="{EF43EFBC-E71E-4388-93D8-51602CD0384D}">
      <dgm:prSet/>
      <dgm:spPr/>
      <dgm:t>
        <a:bodyPr/>
        <a:lstStyle/>
        <a:p>
          <a:endParaRPr lang="en-US"/>
        </a:p>
      </dgm:t>
    </dgm:pt>
    <dgm:pt modelId="{2629CED1-6415-457E-822F-5FAADFF70B39}">
      <dgm:prSet/>
      <dgm:spPr>
        <a:solidFill>
          <a:srgbClr val="039CDC"/>
        </a:solidFill>
        <a:ln>
          <a:solidFill>
            <a:srgbClr val="039CDC"/>
          </a:solidFill>
        </a:ln>
      </dgm:spPr>
      <dgm:t>
        <a:bodyPr/>
        <a:lstStyle/>
        <a:p>
          <a:pPr rtl="0"/>
          <a:r>
            <a:rPr lang="lv-LV" dirty="0" smtClean="0"/>
            <a:t>2022. gada pavasaris: </a:t>
          </a:r>
          <a:r>
            <a:rPr lang="lv-LV" dirty="0" err="1" smtClean="0"/>
            <a:t>starpnodaļu</a:t>
          </a:r>
          <a:r>
            <a:rPr lang="lv-LV" dirty="0" smtClean="0"/>
            <a:t> projekts saistībā ar vajadzību un potenciāla identificēšanu</a:t>
          </a:r>
          <a:endParaRPr lang="fr-BE" dirty="0"/>
        </a:p>
      </dgm:t>
    </dgm:pt>
    <dgm:pt modelId="{EA97D7FC-BF3B-48DA-BDAE-76547B2A801F}" type="parTrans" cxnId="{1C30A8F7-FB3C-4463-9DA6-79DD832BF000}">
      <dgm:prSet/>
      <dgm:spPr/>
      <dgm:t>
        <a:bodyPr/>
        <a:lstStyle/>
        <a:p>
          <a:endParaRPr lang="en-US"/>
        </a:p>
      </dgm:t>
    </dgm:pt>
    <dgm:pt modelId="{DA30AE98-9108-43F0-8F9B-F1736F808E84}" type="sibTrans" cxnId="{1C30A8F7-FB3C-4463-9DA6-79DD832BF000}">
      <dgm:prSet/>
      <dgm:spPr/>
      <dgm:t>
        <a:bodyPr/>
        <a:lstStyle/>
        <a:p>
          <a:endParaRPr lang="en-US"/>
        </a:p>
      </dgm:t>
    </dgm:pt>
    <dgm:pt modelId="{DD338B43-6A3D-4A93-B2C0-8D29B30990DA}" type="pres">
      <dgm:prSet presAssocID="{7D1F829E-D76A-4882-A849-B4FEEB6787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32C4F4-5DA7-43BD-A8C9-DB0172F04FBC}" type="pres">
      <dgm:prSet presAssocID="{7D1F829E-D76A-4882-A849-B4FEEB6787CB}" presName="Name1" presStyleCnt="0"/>
      <dgm:spPr/>
    </dgm:pt>
    <dgm:pt modelId="{DC6B6F34-2970-4EE4-8631-BFB3444340E8}" type="pres">
      <dgm:prSet presAssocID="{7D1F829E-D76A-4882-A849-B4FEEB6787CB}" presName="cycle" presStyleCnt="0"/>
      <dgm:spPr/>
    </dgm:pt>
    <dgm:pt modelId="{46528B98-78F6-47ED-A608-365582D67441}" type="pres">
      <dgm:prSet presAssocID="{7D1F829E-D76A-4882-A849-B4FEEB6787CB}" presName="srcNode" presStyleLbl="node1" presStyleIdx="0" presStyleCnt="7"/>
      <dgm:spPr/>
    </dgm:pt>
    <dgm:pt modelId="{608881EB-AA31-4B80-8532-C030010330F0}" type="pres">
      <dgm:prSet presAssocID="{7D1F829E-D76A-4882-A849-B4FEEB6787CB}" presName="conn" presStyleLbl="parChTrans1D2" presStyleIdx="0" presStyleCnt="1"/>
      <dgm:spPr/>
      <dgm:t>
        <a:bodyPr/>
        <a:lstStyle/>
        <a:p>
          <a:endParaRPr lang="en-US"/>
        </a:p>
      </dgm:t>
    </dgm:pt>
    <dgm:pt modelId="{4EF82557-3481-40EA-91C8-D8F6111A5B09}" type="pres">
      <dgm:prSet presAssocID="{7D1F829E-D76A-4882-A849-B4FEEB6787CB}" presName="extraNode" presStyleLbl="node1" presStyleIdx="0" presStyleCnt="7"/>
      <dgm:spPr/>
    </dgm:pt>
    <dgm:pt modelId="{99AE7BA5-6FEF-44A8-B39C-4247CCD28CBF}" type="pres">
      <dgm:prSet presAssocID="{7D1F829E-D76A-4882-A849-B4FEEB6787CB}" presName="dstNode" presStyleLbl="node1" presStyleIdx="0" presStyleCnt="7"/>
      <dgm:spPr/>
    </dgm:pt>
    <dgm:pt modelId="{950772BC-A5F8-44DA-8FD5-61D2A9557499}" type="pres">
      <dgm:prSet presAssocID="{C112579D-A853-4656-A1C8-6AB9196D11E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BC61E-A69E-4747-A8DC-B2EAD0B84426}" type="pres">
      <dgm:prSet presAssocID="{C112579D-A853-4656-A1C8-6AB9196D11ED}" presName="accent_1" presStyleCnt="0"/>
      <dgm:spPr/>
    </dgm:pt>
    <dgm:pt modelId="{CE4F2E4E-0774-49E0-A055-DAC84E1C427A}" type="pres">
      <dgm:prSet presAssocID="{C112579D-A853-4656-A1C8-6AB9196D11ED}" presName="accentRepeatNode" presStyleLbl="solidFgAcc1" presStyleIdx="0" presStyleCnt="7"/>
      <dgm:spPr>
        <a:ln>
          <a:solidFill>
            <a:srgbClr val="039CDC"/>
          </a:solidFill>
        </a:ln>
      </dgm:spPr>
      <dgm:t>
        <a:bodyPr/>
        <a:lstStyle/>
        <a:p>
          <a:endParaRPr lang="en-US"/>
        </a:p>
      </dgm:t>
    </dgm:pt>
    <dgm:pt modelId="{972E3474-786F-4B81-A1F8-062F55548BE8}" type="pres">
      <dgm:prSet presAssocID="{B9883BED-84B7-420E-B203-79F0125534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E4346-7E5F-427F-A92C-6783CBE5EAAC}" type="pres">
      <dgm:prSet presAssocID="{B9883BED-84B7-420E-B203-79F0125534BA}" presName="accent_2" presStyleCnt="0"/>
      <dgm:spPr/>
    </dgm:pt>
    <dgm:pt modelId="{DDDF8F7B-3202-4B1B-9F00-03008EAB283B}" type="pres">
      <dgm:prSet presAssocID="{B9883BED-84B7-420E-B203-79F0125534BA}" presName="accentRepeatNode" presStyleLbl="solidFgAcc1" presStyleIdx="1" presStyleCnt="7"/>
      <dgm:spPr>
        <a:ln>
          <a:solidFill>
            <a:srgbClr val="039CDC"/>
          </a:solidFill>
        </a:ln>
      </dgm:spPr>
    </dgm:pt>
    <dgm:pt modelId="{7D2A54C0-D8ED-42A9-8DDF-E853004997CA}" type="pres">
      <dgm:prSet presAssocID="{3378DBCE-2B85-417C-8633-BCD12A46EA7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217C1-15A2-499A-98C2-1FBB2F6D6839}" type="pres">
      <dgm:prSet presAssocID="{3378DBCE-2B85-417C-8633-BCD12A46EA7D}" presName="accent_3" presStyleCnt="0"/>
      <dgm:spPr/>
    </dgm:pt>
    <dgm:pt modelId="{F211047A-177B-4AAA-B1E1-2940DDBF2C26}" type="pres">
      <dgm:prSet presAssocID="{3378DBCE-2B85-417C-8633-BCD12A46EA7D}" presName="accentRepeatNode" presStyleLbl="solidFgAcc1" presStyleIdx="2" presStyleCnt="7"/>
      <dgm:spPr>
        <a:ln>
          <a:solidFill>
            <a:srgbClr val="039CDC"/>
          </a:solidFill>
        </a:ln>
      </dgm:spPr>
    </dgm:pt>
    <dgm:pt modelId="{A0938885-32F4-42AC-A917-B08364F5344F}" type="pres">
      <dgm:prSet presAssocID="{706E58B7-1904-40D1-9B6E-ACC51C0DD83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922C-9303-4DDE-A5B6-3D7115A46E73}" type="pres">
      <dgm:prSet presAssocID="{706E58B7-1904-40D1-9B6E-ACC51C0DD834}" presName="accent_4" presStyleCnt="0"/>
      <dgm:spPr/>
    </dgm:pt>
    <dgm:pt modelId="{620D0AB1-81EC-4E22-8D6D-E0DD6525E274}" type="pres">
      <dgm:prSet presAssocID="{706E58B7-1904-40D1-9B6E-ACC51C0DD834}" presName="accentRepeatNode" presStyleLbl="solidFgAcc1" presStyleIdx="3" presStyleCnt="7"/>
      <dgm:spPr>
        <a:ln>
          <a:solidFill>
            <a:srgbClr val="039CDC"/>
          </a:solidFill>
        </a:ln>
      </dgm:spPr>
    </dgm:pt>
    <dgm:pt modelId="{D07FCD5D-988F-47EC-AE83-5FC09F3CAB64}" type="pres">
      <dgm:prSet presAssocID="{2B624E33-3F55-4039-AF3C-6085CE9414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06942-F819-4F89-B3F5-41F52B6428F7}" type="pres">
      <dgm:prSet presAssocID="{2B624E33-3F55-4039-AF3C-6085CE941463}" presName="accent_5" presStyleCnt="0"/>
      <dgm:spPr/>
    </dgm:pt>
    <dgm:pt modelId="{1898D7FA-2B10-4D09-AB5C-B0A767444EA8}" type="pres">
      <dgm:prSet presAssocID="{2B624E33-3F55-4039-AF3C-6085CE941463}" presName="accentRepeatNode" presStyleLbl="solidFgAcc1" presStyleIdx="4" presStyleCnt="7"/>
      <dgm:spPr>
        <a:ln>
          <a:solidFill>
            <a:srgbClr val="039CDC"/>
          </a:solidFill>
        </a:ln>
      </dgm:spPr>
    </dgm:pt>
    <dgm:pt modelId="{59AB4D25-7059-4571-8FEC-C2C076AA1309}" type="pres">
      <dgm:prSet presAssocID="{4CA079F5-E9CD-4A7B-A6E9-8224EBE7FF2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46218-0847-4D52-89E9-E8D279DF12C1}" type="pres">
      <dgm:prSet presAssocID="{4CA079F5-E9CD-4A7B-A6E9-8224EBE7FF2C}" presName="accent_6" presStyleCnt="0"/>
      <dgm:spPr/>
    </dgm:pt>
    <dgm:pt modelId="{5E39348B-2B87-4455-852A-90D0A0F4729B}" type="pres">
      <dgm:prSet presAssocID="{4CA079F5-E9CD-4A7B-A6E9-8224EBE7FF2C}" presName="accentRepeatNode" presStyleLbl="solidFgAcc1" presStyleIdx="5" presStyleCnt="7"/>
      <dgm:spPr>
        <a:ln>
          <a:solidFill>
            <a:srgbClr val="039CDC"/>
          </a:solidFill>
        </a:ln>
      </dgm:spPr>
    </dgm:pt>
    <dgm:pt modelId="{E6299F7A-DE9A-4DA5-BCC9-21824051822C}" type="pres">
      <dgm:prSet presAssocID="{2629CED1-6415-457E-822F-5FAADFF70B39}" presName="text_7" presStyleLbl="node1" presStyleIdx="6" presStyleCnt="7" custScaleX="100301" custScaleY="93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8E3A-0414-4A8E-9E9B-60FD36202760}" type="pres">
      <dgm:prSet presAssocID="{2629CED1-6415-457E-822F-5FAADFF70B39}" presName="accent_7" presStyleCnt="0"/>
      <dgm:spPr/>
    </dgm:pt>
    <dgm:pt modelId="{148ACFB8-CF87-4A04-A693-9F2542B4C7EF}" type="pres">
      <dgm:prSet presAssocID="{2629CED1-6415-457E-822F-5FAADFF70B39}" presName="accentRepeatNode" presStyleLbl="solidFgAcc1" presStyleIdx="6" presStyleCnt="7"/>
      <dgm:spPr>
        <a:ln>
          <a:solidFill>
            <a:srgbClr val="039CDC"/>
          </a:solidFill>
        </a:ln>
      </dgm:spPr>
    </dgm:pt>
  </dgm:ptLst>
  <dgm:cxnLst>
    <dgm:cxn modelId="{78609F30-A8F7-40D7-AA64-0411BA6347FC}" type="presOf" srcId="{D9662550-19AA-452F-BF22-36A8F2F715E8}" destId="{608881EB-AA31-4B80-8532-C030010330F0}" srcOrd="0" destOrd="0" presId="urn:microsoft.com/office/officeart/2008/layout/VerticalCurvedList"/>
    <dgm:cxn modelId="{A93FD86D-FDF1-42F5-989F-25674391F5F9}" srcId="{7D1F829E-D76A-4882-A849-B4FEEB6787CB}" destId="{B9883BED-84B7-420E-B203-79F0125534BA}" srcOrd="1" destOrd="0" parTransId="{C832C6A3-6D49-4CEB-9D91-BADE06AE554F}" sibTransId="{907EB274-7491-40AE-A3BF-D1B10876F0A4}"/>
    <dgm:cxn modelId="{1C30A8F7-FB3C-4463-9DA6-79DD832BF000}" srcId="{7D1F829E-D76A-4882-A849-B4FEEB6787CB}" destId="{2629CED1-6415-457E-822F-5FAADFF70B39}" srcOrd="6" destOrd="0" parTransId="{EA97D7FC-BF3B-48DA-BDAE-76547B2A801F}" sibTransId="{DA30AE98-9108-43F0-8F9B-F1736F808E84}"/>
    <dgm:cxn modelId="{33BABC87-0755-4587-A01F-EB2F5480BF60}" type="presOf" srcId="{B9883BED-84B7-420E-B203-79F0125534BA}" destId="{972E3474-786F-4B81-A1F8-062F55548BE8}" srcOrd="0" destOrd="0" presId="urn:microsoft.com/office/officeart/2008/layout/VerticalCurvedList"/>
    <dgm:cxn modelId="{1C21493C-30FC-4524-9A38-A3821F2CCFD4}" type="presOf" srcId="{C112579D-A853-4656-A1C8-6AB9196D11ED}" destId="{950772BC-A5F8-44DA-8FD5-61D2A9557499}" srcOrd="0" destOrd="0" presId="urn:microsoft.com/office/officeart/2008/layout/VerticalCurvedList"/>
    <dgm:cxn modelId="{9C34408D-81A3-4E4C-9E86-05975DA3572A}" srcId="{7D1F829E-D76A-4882-A849-B4FEEB6787CB}" destId="{2B624E33-3F55-4039-AF3C-6085CE941463}" srcOrd="4" destOrd="0" parTransId="{D3DE1370-7B09-455C-BE3A-1EEBE86B269E}" sibTransId="{ACB07180-45D6-4D9F-B60A-550E90D36B9D}"/>
    <dgm:cxn modelId="{5C861D90-699E-488F-A44B-1CB49CD465A5}" type="presOf" srcId="{2629CED1-6415-457E-822F-5FAADFF70B39}" destId="{E6299F7A-DE9A-4DA5-BCC9-21824051822C}" srcOrd="0" destOrd="0" presId="urn:microsoft.com/office/officeart/2008/layout/VerticalCurvedList"/>
    <dgm:cxn modelId="{3AABF44B-676A-4E7C-94AC-EE793503CB0E}" type="presOf" srcId="{2B624E33-3F55-4039-AF3C-6085CE941463}" destId="{D07FCD5D-988F-47EC-AE83-5FC09F3CAB64}" srcOrd="0" destOrd="0" presId="urn:microsoft.com/office/officeart/2008/layout/VerticalCurvedList"/>
    <dgm:cxn modelId="{EF43EFBC-E71E-4388-93D8-51602CD0384D}" srcId="{7D1F829E-D76A-4882-A849-B4FEEB6787CB}" destId="{4CA079F5-E9CD-4A7B-A6E9-8224EBE7FF2C}" srcOrd="5" destOrd="0" parTransId="{348B7AF2-262C-428D-8000-2DDBE694327C}" sibTransId="{14373E81-70E8-43B7-80E7-3CF8EBD45ABC}"/>
    <dgm:cxn modelId="{5D10D53C-9845-4317-9967-DF646D93E86F}" srcId="{7D1F829E-D76A-4882-A849-B4FEEB6787CB}" destId="{C112579D-A853-4656-A1C8-6AB9196D11ED}" srcOrd="0" destOrd="0" parTransId="{80690CBE-BB6B-40F3-9A2E-BB6067B44416}" sibTransId="{D9662550-19AA-452F-BF22-36A8F2F715E8}"/>
    <dgm:cxn modelId="{DF36129E-4204-473B-845E-323C4F38A9F6}" srcId="{7D1F829E-D76A-4882-A849-B4FEEB6787CB}" destId="{3378DBCE-2B85-417C-8633-BCD12A46EA7D}" srcOrd="2" destOrd="0" parTransId="{EC05BEDD-A4C9-461B-B14B-E8A23EF07C56}" sibTransId="{9A4562D8-FB81-4971-B3D8-400944F9B350}"/>
    <dgm:cxn modelId="{4456F6AC-1474-45EB-9D05-55E2FDE760BC}" type="presOf" srcId="{706E58B7-1904-40D1-9B6E-ACC51C0DD834}" destId="{A0938885-32F4-42AC-A917-B08364F5344F}" srcOrd="0" destOrd="0" presId="urn:microsoft.com/office/officeart/2008/layout/VerticalCurvedList"/>
    <dgm:cxn modelId="{809B60B8-BE84-4E58-8448-5A30FF734C0B}" type="presOf" srcId="{7D1F829E-D76A-4882-A849-B4FEEB6787CB}" destId="{DD338B43-6A3D-4A93-B2C0-8D29B30990DA}" srcOrd="0" destOrd="0" presId="urn:microsoft.com/office/officeart/2008/layout/VerticalCurvedList"/>
    <dgm:cxn modelId="{1E5B9A58-DDB3-4669-9ABA-E494DE4D7EE4}" type="presOf" srcId="{4CA079F5-E9CD-4A7B-A6E9-8224EBE7FF2C}" destId="{59AB4D25-7059-4571-8FEC-C2C076AA1309}" srcOrd="0" destOrd="0" presId="urn:microsoft.com/office/officeart/2008/layout/VerticalCurvedList"/>
    <dgm:cxn modelId="{AF4F9C9D-D215-45F5-A57B-76BFFB61D789}" type="presOf" srcId="{3378DBCE-2B85-417C-8633-BCD12A46EA7D}" destId="{7D2A54C0-D8ED-42A9-8DDF-E853004997CA}" srcOrd="0" destOrd="0" presId="urn:microsoft.com/office/officeart/2008/layout/VerticalCurvedList"/>
    <dgm:cxn modelId="{8D8DA541-B220-4E3C-A3A8-5A544827CBF1}" srcId="{7D1F829E-D76A-4882-A849-B4FEEB6787CB}" destId="{706E58B7-1904-40D1-9B6E-ACC51C0DD834}" srcOrd="3" destOrd="0" parTransId="{FA40D780-6D8D-4487-B2F5-2ED56CE02B4C}" sibTransId="{BD24E5E9-7DA4-494D-93D7-149BC54C01AD}"/>
    <dgm:cxn modelId="{195ACBFE-429D-4DE8-8EA7-93D1490432D3}" type="presParOf" srcId="{DD338B43-6A3D-4A93-B2C0-8D29B30990DA}" destId="{3F32C4F4-5DA7-43BD-A8C9-DB0172F04FBC}" srcOrd="0" destOrd="0" presId="urn:microsoft.com/office/officeart/2008/layout/VerticalCurvedList"/>
    <dgm:cxn modelId="{7C920DE9-3469-4FC9-AFC2-7AC6AA613571}" type="presParOf" srcId="{3F32C4F4-5DA7-43BD-A8C9-DB0172F04FBC}" destId="{DC6B6F34-2970-4EE4-8631-BFB3444340E8}" srcOrd="0" destOrd="0" presId="urn:microsoft.com/office/officeart/2008/layout/VerticalCurvedList"/>
    <dgm:cxn modelId="{94211CD0-CE2C-43F2-82E5-7D489226892D}" type="presParOf" srcId="{DC6B6F34-2970-4EE4-8631-BFB3444340E8}" destId="{46528B98-78F6-47ED-A608-365582D67441}" srcOrd="0" destOrd="0" presId="urn:microsoft.com/office/officeart/2008/layout/VerticalCurvedList"/>
    <dgm:cxn modelId="{FC04BF1D-F31C-4815-9FE6-3266477F3FE6}" type="presParOf" srcId="{DC6B6F34-2970-4EE4-8631-BFB3444340E8}" destId="{608881EB-AA31-4B80-8532-C030010330F0}" srcOrd="1" destOrd="0" presId="urn:microsoft.com/office/officeart/2008/layout/VerticalCurvedList"/>
    <dgm:cxn modelId="{3C187E0B-ED98-4FF8-AE4B-3BD58DE17E1F}" type="presParOf" srcId="{DC6B6F34-2970-4EE4-8631-BFB3444340E8}" destId="{4EF82557-3481-40EA-91C8-D8F6111A5B09}" srcOrd="2" destOrd="0" presId="urn:microsoft.com/office/officeart/2008/layout/VerticalCurvedList"/>
    <dgm:cxn modelId="{B5C164FB-D60B-4CC5-9C22-9A43F1A04D66}" type="presParOf" srcId="{DC6B6F34-2970-4EE4-8631-BFB3444340E8}" destId="{99AE7BA5-6FEF-44A8-B39C-4247CCD28CBF}" srcOrd="3" destOrd="0" presId="urn:microsoft.com/office/officeart/2008/layout/VerticalCurvedList"/>
    <dgm:cxn modelId="{9756B6CE-4BED-45C3-B66B-9A0B6E332FF2}" type="presParOf" srcId="{3F32C4F4-5DA7-43BD-A8C9-DB0172F04FBC}" destId="{950772BC-A5F8-44DA-8FD5-61D2A9557499}" srcOrd="1" destOrd="0" presId="urn:microsoft.com/office/officeart/2008/layout/VerticalCurvedList"/>
    <dgm:cxn modelId="{6484E390-1E35-4F64-BAFE-597D15548E22}" type="presParOf" srcId="{3F32C4F4-5DA7-43BD-A8C9-DB0172F04FBC}" destId="{798BC61E-A69E-4747-A8DC-B2EAD0B84426}" srcOrd="2" destOrd="0" presId="urn:microsoft.com/office/officeart/2008/layout/VerticalCurvedList"/>
    <dgm:cxn modelId="{AA15B1DB-C14D-4E9A-A2AE-8270DA24532C}" type="presParOf" srcId="{798BC61E-A69E-4747-A8DC-B2EAD0B84426}" destId="{CE4F2E4E-0774-49E0-A055-DAC84E1C427A}" srcOrd="0" destOrd="0" presId="urn:microsoft.com/office/officeart/2008/layout/VerticalCurvedList"/>
    <dgm:cxn modelId="{72E78B67-64B1-4EF7-8745-44F6A19D5F5C}" type="presParOf" srcId="{3F32C4F4-5DA7-43BD-A8C9-DB0172F04FBC}" destId="{972E3474-786F-4B81-A1F8-062F55548BE8}" srcOrd="3" destOrd="0" presId="urn:microsoft.com/office/officeart/2008/layout/VerticalCurvedList"/>
    <dgm:cxn modelId="{03E2C189-F544-468C-A760-883373AA373E}" type="presParOf" srcId="{3F32C4F4-5DA7-43BD-A8C9-DB0172F04FBC}" destId="{B59E4346-7E5F-427F-A92C-6783CBE5EAAC}" srcOrd="4" destOrd="0" presId="urn:microsoft.com/office/officeart/2008/layout/VerticalCurvedList"/>
    <dgm:cxn modelId="{2A8EB957-ADA5-4B52-AA44-47DC1CB8D8BE}" type="presParOf" srcId="{B59E4346-7E5F-427F-A92C-6783CBE5EAAC}" destId="{DDDF8F7B-3202-4B1B-9F00-03008EAB283B}" srcOrd="0" destOrd="0" presId="urn:microsoft.com/office/officeart/2008/layout/VerticalCurvedList"/>
    <dgm:cxn modelId="{4DF9031C-F794-48DE-AA86-416826A76009}" type="presParOf" srcId="{3F32C4F4-5DA7-43BD-A8C9-DB0172F04FBC}" destId="{7D2A54C0-D8ED-42A9-8DDF-E853004997CA}" srcOrd="5" destOrd="0" presId="urn:microsoft.com/office/officeart/2008/layout/VerticalCurvedList"/>
    <dgm:cxn modelId="{6AEF51DB-51CD-430A-A1AA-A73610D506ED}" type="presParOf" srcId="{3F32C4F4-5DA7-43BD-A8C9-DB0172F04FBC}" destId="{EF3217C1-15A2-499A-98C2-1FBB2F6D6839}" srcOrd="6" destOrd="0" presId="urn:microsoft.com/office/officeart/2008/layout/VerticalCurvedList"/>
    <dgm:cxn modelId="{ABBF3905-87E7-4D41-A0F2-1266E121807F}" type="presParOf" srcId="{EF3217C1-15A2-499A-98C2-1FBB2F6D6839}" destId="{F211047A-177B-4AAA-B1E1-2940DDBF2C26}" srcOrd="0" destOrd="0" presId="urn:microsoft.com/office/officeart/2008/layout/VerticalCurvedList"/>
    <dgm:cxn modelId="{04E1B396-E830-4FB8-8E2C-82C9F7C3B842}" type="presParOf" srcId="{3F32C4F4-5DA7-43BD-A8C9-DB0172F04FBC}" destId="{A0938885-32F4-42AC-A917-B08364F5344F}" srcOrd="7" destOrd="0" presId="urn:microsoft.com/office/officeart/2008/layout/VerticalCurvedList"/>
    <dgm:cxn modelId="{797AD823-09B9-412E-B7E7-4AD1B5AE9C90}" type="presParOf" srcId="{3F32C4F4-5DA7-43BD-A8C9-DB0172F04FBC}" destId="{B2DC922C-9303-4DDE-A5B6-3D7115A46E73}" srcOrd="8" destOrd="0" presId="urn:microsoft.com/office/officeart/2008/layout/VerticalCurvedList"/>
    <dgm:cxn modelId="{390CDBCA-E88D-4C61-9B8B-52FEBFDC584E}" type="presParOf" srcId="{B2DC922C-9303-4DDE-A5B6-3D7115A46E73}" destId="{620D0AB1-81EC-4E22-8D6D-E0DD6525E274}" srcOrd="0" destOrd="0" presId="urn:microsoft.com/office/officeart/2008/layout/VerticalCurvedList"/>
    <dgm:cxn modelId="{1D4A4961-B0C3-4EAB-BED2-9927E3089D27}" type="presParOf" srcId="{3F32C4F4-5DA7-43BD-A8C9-DB0172F04FBC}" destId="{D07FCD5D-988F-47EC-AE83-5FC09F3CAB64}" srcOrd="9" destOrd="0" presId="urn:microsoft.com/office/officeart/2008/layout/VerticalCurvedList"/>
    <dgm:cxn modelId="{8795AD05-6C49-4D47-B934-69DFA48C5718}" type="presParOf" srcId="{3F32C4F4-5DA7-43BD-A8C9-DB0172F04FBC}" destId="{2BF06942-F819-4F89-B3F5-41F52B6428F7}" srcOrd="10" destOrd="0" presId="urn:microsoft.com/office/officeart/2008/layout/VerticalCurvedList"/>
    <dgm:cxn modelId="{0BE52B3F-EFFF-4997-B143-E8445EE95F52}" type="presParOf" srcId="{2BF06942-F819-4F89-B3F5-41F52B6428F7}" destId="{1898D7FA-2B10-4D09-AB5C-B0A767444EA8}" srcOrd="0" destOrd="0" presId="urn:microsoft.com/office/officeart/2008/layout/VerticalCurvedList"/>
    <dgm:cxn modelId="{A8AF6A63-7EAE-4F96-A9E9-90F27966D83F}" type="presParOf" srcId="{3F32C4F4-5DA7-43BD-A8C9-DB0172F04FBC}" destId="{59AB4D25-7059-4571-8FEC-C2C076AA1309}" srcOrd="11" destOrd="0" presId="urn:microsoft.com/office/officeart/2008/layout/VerticalCurvedList"/>
    <dgm:cxn modelId="{9F79B57B-F921-4BE2-8C03-7C7BC7F8B84A}" type="presParOf" srcId="{3F32C4F4-5DA7-43BD-A8C9-DB0172F04FBC}" destId="{C3446218-0847-4D52-89E9-E8D279DF12C1}" srcOrd="12" destOrd="0" presId="urn:microsoft.com/office/officeart/2008/layout/VerticalCurvedList"/>
    <dgm:cxn modelId="{A26A3353-FE94-4346-ABC0-2AB2752AFCA5}" type="presParOf" srcId="{C3446218-0847-4D52-89E9-E8D279DF12C1}" destId="{5E39348B-2B87-4455-852A-90D0A0F4729B}" srcOrd="0" destOrd="0" presId="urn:microsoft.com/office/officeart/2008/layout/VerticalCurvedList"/>
    <dgm:cxn modelId="{42872C3C-8718-4A62-AF69-57E54F7BEB1C}" type="presParOf" srcId="{3F32C4F4-5DA7-43BD-A8C9-DB0172F04FBC}" destId="{E6299F7A-DE9A-4DA5-BCC9-21824051822C}" srcOrd="13" destOrd="0" presId="urn:microsoft.com/office/officeart/2008/layout/VerticalCurvedList"/>
    <dgm:cxn modelId="{37C5C999-857E-45C2-931A-AA54D2CF1A0E}" type="presParOf" srcId="{3F32C4F4-5DA7-43BD-A8C9-DB0172F04FBC}" destId="{706F8E3A-0414-4A8E-9E9B-60FD36202760}" srcOrd="14" destOrd="0" presId="urn:microsoft.com/office/officeart/2008/layout/VerticalCurvedList"/>
    <dgm:cxn modelId="{2D7F4FD8-03F5-4DBA-AE23-0119AD7AF7C2}" type="presParOf" srcId="{706F8E3A-0414-4A8E-9E9B-60FD36202760}" destId="{148ACFB8-CF87-4A04-A693-9F2542B4C7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A5D33-5570-42D5-8941-CDA1F1D8F84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CFA37-CA09-4685-978B-BBB2E358667D}">
      <dgm:prSet phldrT="[Text]" custT="1"/>
      <dgm:spPr>
        <a:solidFill>
          <a:srgbClr val="039CDC"/>
        </a:solidFill>
      </dgm:spPr>
      <dgm:t>
        <a:bodyPr/>
        <a:lstStyle/>
        <a:p>
          <a:r>
            <a:rPr lang="lv-LV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resursi</a:t>
          </a:r>
          <a:endParaRPr lang="en-US" sz="16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799C85-3A02-4521-9A55-6B51C06EF1F4}" type="parTrans" cxnId="{E1337285-FD30-468B-806B-98FDE66D87CC}">
      <dgm:prSet/>
      <dgm:spPr/>
      <dgm:t>
        <a:bodyPr/>
        <a:lstStyle/>
        <a:p>
          <a:endParaRPr lang="en-US"/>
        </a:p>
      </dgm:t>
    </dgm:pt>
    <dgm:pt modelId="{8187FDFE-A180-4273-B5E5-D7D1CF81D788}" type="sibTrans" cxnId="{E1337285-FD30-468B-806B-98FDE66D87CC}">
      <dgm:prSet/>
      <dgm:spPr/>
      <dgm:t>
        <a:bodyPr/>
        <a:lstStyle/>
        <a:p>
          <a:endParaRPr lang="en-US"/>
        </a:p>
      </dgm:t>
    </dgm:pt>
    <dgm:pt modelId="{DC24B35E-CD35-4299-8113-F3DE55ECFB5B}">
      <dgm:prSet phldrT="[Text]" custT="1"/>
      <dgm:spPr>
        <a:solidFill>
          <a:srgbClr val="60F9FF">
            <a:alpha val="89804"/>
          </a:srgbClr>
        </a:solidFill>
        <a:ln>
          <a:solidFill>
            <a:srgbClr val="60F9FF">
              <a:alpha val="90000"/>
            </a:srgbClr>
          </a:solidFill>
        </a:ln>
      </dgm:spPr>
      <dgm:t>
        <a:bodyPr/>
        <a:lstStyle/>
        <a:p>
          <a:r>
            <a:rPr lang="lv-LV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datubāzes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747A026-EBA9-46BC-8C9A-947D24037557}" type="parTrans" cxnId="{B3EC8057-6D9E-485D-ACF2-4CAB8C1283B4}">
      <dgm:prSet/>
      <dgm:spPr>
        <a:solidFill>
          <a:srgbClr val="60F9FF"/>
        </a:solidFill>
      </dgm:spPr>
      <dgm:t>
        <a:bodyPr/>
        <a:lstStyle/>
        <a:p>
          <a:endParaRPr lang="en-US"/>
        </a:p>
      </dgm:t>
    </dgm:pt>
    <dgm:pt modelId="{491F018C-CBE6-4563-B748-6DAA58FA4FEF}" type="sibTrans" cxnId="{B3EC8057-6D9E-485D-ACF2-4CAB8C1283B4}">
      <dgm:prSet/>
      <dgm:spPr>
        <a:solidFill>
          <a:srgbClr val="60F9FF"/>
        </a:solidFill>
      </dgm:spPr>
      <dgm:t>
        <a:bodyPr/>
        <a:lstStyle/>
        <a:p>
          <a:endParaRPr lang="en-US"/>
        </a:p>
      </dgm:t>
    </dgm:pt>
    <dgm:pt modelId="{C1159DAE-717B-4FEC-AE23-7C4FD7B22A26}">
      <dgm:prSet phldrT="[Text]" custT="1"/>
      <dgm:spPr>
        <a:solidFill>
          <a:srgbClr val="60F9FF">
            <a:alpha val="89804"/>
          </a:srgbClr>
        </a:solidFill>
        <a:ln>
          <a:solidFill>
            <a:srgbClr val="60F9FF">
              <a:alpha val="90000"/>
            </a:srgbClr>
          </a:solidFill>
        </a:ln>
      </dgm:spPr>
      <dgm:t>
        <a:bodyPr/>
        <a:lstStyle/>
        <a:p>
          <a:r>
            <a:rPr lang="lv-LV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atmiņas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28DF68-19D6-4207-87B3-796AA24EA447}" type="parTrans" cxnId="{E679C6F5-F285-4A9F-BFF5-D2599CC07FF6}">
      <dgm:prSet/>
      <dgm:spPr/>
      <dgm:t>
        <a:bodyPr/>
        <a:lstStyle/>
        <a:p>
          <a:endParaRPr lang="en-US"/>
        </a:p>
      </dgm:t>
    </dgm:pt>
    <dgm:pt modelId="{303AB80B-55CD-4ABA-B4C2-31F063C9480C}" type="sibTrans" cxnId="{E679C6F5-F285-4A9F-BFF5-D2599CC07FF6}">
      <dgm:prSet/>
      <dgm:spPr/>
      <dgm:t>
        <a:bodyPr/>
        <a:lstStyle/>
        <a:p>
          <a:endParaRPr lang="en-US"/>
        </a:p>
      </dgm:t>
    </dgm:pt>
    <dgm:pt modelId="{3907A271-CF37-4AE5-A67C-A40000C42F01}">
      <dgm:prSet phldrT="[Text]" custT="1"/>
      <dgm:spPr>
        <a:solidFill>
          <a:srgbClr val="039CDC"/>
        </a:solidFill>
      </dgm:spPr>
      <dgm:t>
        <a:bodyPr/>
        <a:lstStyle/>
        <a:p>
          <a:r>
            <a:rPr lang="lv-LV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Transversālie resursi</a:t>
          </a:r>
          <a:endParaRPr lang="en-US" sz="16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5573DF-76A4-4679-8599-A60B34D7E1A1}" type="parTrans" cxnId="{43B6B738-0D36-4C31-8EDA-C8C74C798952}">
      <dgm:prSet/>
      <dgm:spPr/>
      <dgm:t>
        <a:bodyPr/>
        <a:lstStyle/>
        <a:p>
          <a:endParaRPr lang="en-US"/>
        </a:p>
      </dgm:t>
    </dgm:pt>
    <dgm:pt modelId="{AC06AD19-2B51-41F0-B246-9A4FBE491F52}" type="sibTrans" cxnId="{43B6B738-0D36-4C31-8EDA-C8C74C798952}">
      <dgm:prSet/>
      <dgm:spPr/>
      <dgm:t>
        <a:bodyPr/>
        <a:lstStyle/>
        <a:p>
          <a:endParaRPr lang="en-US"/>
        </a:p>
      </dgm:t>
    </dgm:pt>
    <dgm:pt modelId="{B789B65E-6645-49B3-8DB5-0132C773D814}">
      <dgm:prSet phldrT="[Text]" custT="1"/>
      <dgm:spPr>
        <a:solidFill>
          <a:srgbClr val="60F9FF">
            <a:alpha val="90000"/>
          </a:srgbClr>
        </a:solidFill>
        <a:ln>
          <a:solidFill>
            <a:srgbClr val="60F9FF">
              <a:alpha val="90000"/>
            </a:srgbClr>
          </a:solidFill>
        </a:ln>
      </dgm:spPr>
      <dgm:t>
        <a:bodyPr/>
        <a:lstStyle/>
        <a:p>
          <a:r>
            <a:rPr lang="lv-LV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Centralizētās datubāzes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0C3D19-DB57-4405-A42A-3A7439A24E71}" type="parTrans" cxnId="{5770806E-A330-4D01-974B-898A77A31345}">
      <dgm:prSet/>
      <dgm:spPr>
        <a:solidFill>
          <a:srgbClr val="60F9FF"/>
        </a:solidFill>
      </dgm:spPr>
      <dgm:t>
        <a:bodyPr/>
        <a:lstStyle/>
        <a:p>
          <a:endParaRPr lang="en-US"/>
        </a:p>
      </dgm:t>
    </dgm:pt>
    <dgm:pt modelId="{3723D124-00D5-4EFF-8AB1-D73C2ACF994C}" type="sibTrans" cxnId="{5770806E-A330-4D01-974B-898A77A31345}">
      <dgm:prSet/>
      <dgm:spPr>
        <a:solidFill>
          <a:srgbClr val="60F9FF"/>
        </a:solidFill>
      </dgm:spPr>
      <dgm:t>
        <a:bodyPr/>
        <a:lstStyle/>
        <a:p>
          <a:endParaRPr lang="en-US"/>
        </a:p>
      </dgm:t>
    </dgm:pt>
    <dgm:pt modelId="{FFE221A6-B36A-4BA0-AD17-C0E8DCF1BB7C}">
      <dgm:prSet phldrT="[Text]" custT="1"/>
      <dgm:spPr>
        <a:solidFill>
          <a:srgbClr val="60F9FF">
            <a:alpha val="90000"/>
          </a:srgbClr>
        </a:solidFill>
        <a:ln>
          <a:solidFill>
            <a:srgbClr val="60F9FF">
              <a:alpha val="90000"/>
            </a:srgbClr>
          </a:solidFill>
        </a:ln>
      </dgm:spPr>
      <dgm:t>
        <a:bodyPr/>
        <a:lstStyle/>
        <a:p>
          <a:r>
            <a:rPr lang="lv-LV" sz="1600" i="1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Euramis</a:t>
          </a:r>
          <a:r>
            <a:rPr lang="lv-LV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atmiņas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E00FC64-1738-4C9B-B66E-5E4A0824F70A}" type="parTrans" cxnId="{6AA82BE1-BB62-4242-9ADF-2EA55EF2F06C}">
      <dgm:prSet/>
      <dgm:spPr/>
      <dgm:t>
        <a:bodyPr/>
        <a:lstStyle/>
        <a:p>
          <a:endParaRPr lang="en-US"/>
        </a:p>
      </dgm:t>
    </dgm:pt>
    <dgm:pt modelId="{45CCD148-455F-4FE6-AE53-25ECF8E84935}" type="sibTrans" cxnId="{6AA82BE1-BB62-4242-9ADF-2EA55EF2F06C}">
      <dgm:prSet/>
      <dgm:spPr>
        <a:solidFill>
          <a:srgbClr val="60F9FF"/>
        </a:solidFill>
      </dgm:spPr>
      <dgm:t>
        <a:bodyPr/>
        <a:lstStyle/>
        <a:p>
          <a:endParaRPr lang="en-US"/>
        </a:p>
      </dgm:t>
    </dgm:pt>
    <dgm:pt modelId="{0CA71C73-FB24-4D70-8B68-60F7B5D03A40}">
      <dgm:prSet phldrT="[Text]" custT="1"/>
      <dgm:spPr>
        <a:solidFill>
          <a:srgbClr val="60F9FF">
            <a:alpha val="90000"/>
          </a:srgbClr>
        </a:solidFill>
        <a:ln>
          <a:solidFill>
            <a:srgbClr val="60F9FF">
              <a:alpha val="90000"/>
            </a:srgbClr>
          </a:solidFill>
        </a:ln>
      </dgm:spPr>
      <dgm:t>
        <a:bodyPr/>
        <a:lstStyle/>
        <a:p>
          <a:r>
            <a:rPr lang="lv-LV" sz="16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Mašīntulkošanas</a:t>
          </a:r>
          <a:r>
            <a:rPr lang="lv-LV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atmiņas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0C24E2-1284-466E-A858-DE488E7335F2}" type="parTrans" cxnId="{352368BE-CF68-4926-8B41-BAAB43552564}">
      <dgm:prSet/>
      <dgm:spPr/>
      <dgm:t>
        <a:bodyPr/>
        <a:lstStyle/>
        <a:p>
          <a:endParaRPr lang="en-US"/>
        </a:p>
      </dgm:t>
    </dgm:pt>
    <dgm:pt modelId="{3001098A-1B2B-40F3-86CE-1B84D5153627}" type="sibTrans" cxnId="{352368BE-CF68-4926-8B41-BAAB43552564}">
      <dgm:prSet/>
      <dgm:spPr/>
      <dgm:t>
        <a:bodyPr/>
        <a:lstStyle/>
        <a:p>
          <a:endParaRPr lang="en-US"/>
        </a:p>
      </dgm:t>
    </dgm:pt>
    <dgm:pt modelId="{E02EDC80-B77F-4CC9-AEC8-94D658308A62}" type="pres">
      <dgm:prSet presAssocID="{EE2A5D33-5570-42D5-8941-CDA1F1D8F8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611B8-FA4D-445C-9E29-5FC3D52AD62A}" type="pres">
      <dgm:prSet presAssocID="{8F1CFA37-CA09-4685-978B-BBB2E358667D}" presName="vertFlow" presStyleCnt="0"/>
      <dgm:spPr/>
    </dgm:pt>
    <dgm:pt modelId="{1DFFD59F-76E5-4172-A107-242E81A69CE4}" type="pres">
      <dgm:prSet presAssocID="{8F1CFA37-CA09-4685-978B-BBB2E358667D}" presName="header" presStyleLbl="node1" presStyleIdx="0" presStyleCnt="2"/>
      <dgm:spPr/>
      <dgm:t>
        <a:bodyPr/>
        <a:lstStyle/>
        <a:p>
          <a:endParaRPr lang="en-US"/>
        </a:p>
      </dgm:t>
    </dgm:pt>
    <dgm:pt modelId="{8336D114-2AC9-42E0-A187-1F6C36CACE37}" type="pres">
      <dgm:prSet presAssocID="{3747A026-EBA9-46BC-8C9A-947D2403755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61BB930-69BE-418F-88CD-497340A0D920}" type="pres">
      <dgm:prSet presAssocID="{DC24B35E-CD35-4299-8113-F3DE55ECFB5B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88AD1-C56D-470C-A222-7F0E4ED58BA4}" type="pres">
      <dgm:prSet presAssocID="{491F018C-CBE6-4563-B748-6DAA58FA4FE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EA0FA9D-2430-4749-B229-0EC4717AB784}" type="pres">
      <dgm:prSet presAssocID="{C1159DAE-717B-4FEC-AE23-7C4FD7B22A26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45133-2B4A-4692-8A60-866CC369849C}" type="pres">
      <dgm:prSet presAssocID="{8F1CFA37-CA09-4685-978B-BBB2E358667D}" presName="hSp" presStyleCnt="0"/>
      <dgm:spPr/>
    </dgm:pt>
    <dgm:pt modelId="{B458E41C-4868-4B5A-9B79-F49BF1C55601}" type="pres">
      <dgm:prSet presAssocID="{3907A271-CF37-4AE5-A67C-A40000C42F01}" presName="vertFlow" presStyleCnt="0"/>
      <dgm:spPr/>
    </dgm:pt>
    <dgm:pt modelId="{FE712131-E976-46DE-9BE8-43E4ED4A3831}" type="pres">
      <dgm:prSet presAssocID="{3907A271-CF37-4AE5-A67C-A40000C42F01}" presName="header" presStyleLbl="node1" presStyleIdx="1" presStyleCnt="2"/>
      <dgm:spPr/>
      <dgm:t>
        <a:bodyPr/>
        <a:lstStyle/>
        <a:p>
          <a:endParaRPr lang="en-US"/>
        </a:p>
      </dgm:t>
    </dgm:pt>
    <dgm:pt modelId="{8F6B56C1-4541-4F03-90DB-E85949A5F24F}" type="pres">
      <dgm:prSet presAssocID="{AC0C3D19-DB57-4405-A42A-3A7439A24E7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A183BE1-3C99-4572-BD22-D09BA8F59BB8}" type="pres">
      <dgm:prSet presAssocID="{B789B65E-6645-49B3-8DB5-0132C773D814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AA6E2-1F33-4B3D-B846-706788E9C3A6}" type="pres">
      <dgm:prSet presAssocID="{3723D124-00D5-4EFF-8AB1-D73C2ACF994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8FADB55-E08A-4778-9257-11BE7A702B7E}" type="pres">
      <dgm:prSet presAssocID="{FFE221A6-B36A-4BA0-AD17-C0E8DCF1BB7C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C830-EAFF-4D06-A9D5-C3D7B4BA5ED0}" type="pres">
      <dgm:prSet presAssocID="{45CCD148-455F-4FE6-AE53-25ECF8E8493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2AC62B4-A457-4D68-9C09-EBD284319825}" type="pres">
      <dgm:prSet presAssocID="{0CA71C73-FB24-4D70-8B68-60F7B5D03A40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F6AA9-B53B-4F81-BE2E-BBD0B53BF268}" type="presOf" srcId="{8F1CFA37-CA09-4685-978B-BBB2E358667D}" destId="{1DFFD59F-76E5-4172-A107-242E81A69CE4}" srcOrd="0" destOrd="0" presId="urn:microsoft.com/office/officeart/2005/8/layout/lProcess1"/>
    <dgm:cxn modelId="{6BCC0A16-65D7-4850-A7B3-9245ABE55ED5}" type="presOf" srcId="{3907A271-CF37-4AE5-A67C-A40000C42F01}" destId="{FE712131-E976-46DE-9BE8-43E4ED4A3831}" srcOrd="0" destOrd="0" presId="urn:microsoft.com/office/officeart/2005/8/layout/lProcess1"/>
    <dgm:cxn modelId="{6AA82BE1-BB62-4242-9ADF-2EA55EF2F06C}" srcId="{3907A271-CF37-4AE5-A67C-A40000C42F01}" destId="{FFE221A6-B36A-4BA0-AD17-C0E8DCF1BB7C}" srcOrd="1" destOrd="0" parTransId="{5E00FC64-1738-4C9B-B66E-5E4A0824F70A}" sibTransId="{45CCD148-455F-4FE6-AE53-25ECF8E84935}"/>
    <dgm:cxn modelId="{43B6B738-0D36-4C31-8EDA-C8C74C798952}" srcId="{EE2A5D33-5570-42D5-8941-CDA1F1D8F848}" destId="{3907A271-CF37-4AE5-A67C-A40000C42F01}" srcOrd="1" destOrd="0" parTransId="{F95573DF-76A4-4679-8599-A60B34D7E1A1}" sibTransId="{AC06AD19-2B51-41F0-B246-9A4FBE491F52}"/>
    <dgm:cxn modelId="{B894C6D4-C55D-40F0-A1A6-1EA2E3C474D7}" type="presOf" srcId="{B789B65E-6645-49B3-8DB5-0132C773D814}" destId="{CA183BE1-3C99-4572-BD22-D09BA8F59BB8}" srcOrd="0" destOrd="0" presId="urn:microsoft.com/office/officeart/2005/8/layout/lProcess1"/>
    <dgm:cxn modelId="{6F00B9F1-25A6-44FA-9613-94264941735C}" type="presOf" srcId="{0CA71C73-FB24-4D70-8B68-60F7B5D03A40}" destId="{C2AC62B4-A457-4D68-9C09-EBD284319825}" srcOrd="0" destOrd="0" presId="urn:microsoft.com/office/officeart/2005/8/layout/lProcess1"/>
    <dgm:cxn modelId="{6753EBF8-9F6F-4637-B4FF-5D8E59509C24}" type="presOf" srcId="{C1159DAE-717B-4FEC-AE23-7C4FD7B22A26}" destId="{8EA0FA9D-2430-4749-B229-0EC4717AB784}" srcOrd="0" destOrd="0" presId="urn:microsoft.com/office/officeart/2005/8/layout/lProcess1"/>
    <dgm:cxn modelId="{F83986EC-6AD5-4D47-AFE4-37623F5BFAF6}" type="presOf" srcId="{45CCD148-455F-4FE6-AE53-25ECF8E84935}" destId="{7E94C830-EAFF-4D06-A9D5-C3D7B4BA5ED0}" srcOrd="0" destOrd="0" presId="urn:microsoft.com/office/officeart/2005/8/layout/lProcess1"/>
    <dgm:cxn modelId="{B3D63364-6F2A-4E7E-AB58-40D8721F8B70}" type="presOf" srcId="{FFE221A6-B36A-4BA0-AD17-C0E8DCF1BB7C}" destId="{C8FADB55-E08A-4778-9257-11BE7A702B7E}" srcOrd="0" destOrd="0" presId="urn:microsoft.com/office/officeart/2005/8/layout/lProcess1"/>
    <dgm:cxn modelId="{0EB07664-7295-41DC-9C68-9F9D86AA8B43}" type="presOf" srcId="{AC0C3D19-DB57-4405-A42A-3A7439A24E71}" destId="{8F6B56C1-4541-4F03-90DB-E85949A5F24F}" srcOrd="0" destOrd="0" presId="urn:microsoft.com/office/officeart/2005/8/layout/lProcess1"/>
    <dgm:cxn modelId="{E1337285-FD30-468B-806B-98FDE66D87CC}" srcId="{EE2A5D33-5570-42D5-8941-CDA1F1D8F848}" destId="{8F1CFA37-CA09-4685-978B-BBB2E358667D}" srcOrd="0" destOrd="0" parTransId="{12799C85-3A02-4521-9A55-6B51C06EF1F4}" sibTransId="{8187FDFE-A180-4273-B5E5-D7D1CF81D788}"/>
    <dgm:cxn modelId="{B3EC8057-6D9E-485D-ACF2-4CAB8C1283B4}" srcId="{8F1CFA37-CA09-4685-978B-BBB2E358667D}" destId="{DC24B35E-CD35-4299-8113-F3DE55ECFB5B}" srcOrd="0" destOrd="0" parTransId="{3747A026-EBA9-46BC-8C9A-947D24037557}" sibTransId="{491F018C-CBE6-4563-B748-6DAA58FA4FEF}"/>
    <dgm:cxn modelId="{6A7BA3F2-858C-4229-9E49-F20026984BE0}" type="presOf" srcId="{491F018C-CBE6-4563-B748-6DAA58FA4FEF}" destId="{6FE88AD1-C56D-470C-A222-7F0E4ED58BA4}" srcOrd="0" destOrd="0" presId="urn:microsoft.com/office/officeart/2005/8/layout/lProcess1"/>
    <dgm:cxn modelId="{6C2486CC-EA82-424E-9120-A6514FF00FE9}" type="presOf" srcId="{3723D124-00D5-4EFF-8AB1-D73C2ACF994C}" destId="{F44AA6E2-1F33-4B3D-B846-706788E9C3A6}" srcOrd="0" destOrd="0" presId="urn:microsoft.com/office/officeart/2005/8/layout/lProcess1"/>
    <dgm:cxn modelId="{5770806E-A330-4D01-974B-898A77A31345}" srcId="{3907A271-CF37-4AE5-A67C-A40000C42F01}" destId="{B789B65E-6645-49B3-8DB5-0132C773D814}" srcOrd="0" destOrd="0" parTransId="{AC0C3D19-DB57-4405-A42A-3A7439A24E71}" sibTransId="{3723D124-00D5-4EFF-8AB1-D73C2ACF994C}"/>
    <dgm:cxn modelId="{180782F5-6457-441C-BBAA-57BA7DCF4C96}" type="presOf" srcId="{3747A026-EBA9-46BC-8C9A-947D24037557}" destId="{8336D114-2AC9-42E0-A187-1F6C36CACE37}" srcOrd="0" destOrd="0" presId="urn:microsoft.com/office/officeart/2005/8/layout/lProcess1"/>
    <dgm:cxn modelId="{D1746B54-DEE8-46BB-911A-390F3828FA36}" type="presOf" srcId="{EE2A5D33-5570-42D5-8941-CDA1F1D8F848}" destId="{E02EDC80-B77F-4CC9-AEC8-94D658308A62}" srcOrd="0" destOrd="0" presId="urn:microsoft.com/office/officeart/2005/8/layout/lProcess1"/>
    <dgm:cxn modelId="{FF645AE2-3555-4D35-9DEE-0C8BD2041DD1}" type="presOf" srcId="{DC24B35E-CD35-4299-8113-F3DE55ECFB5B}" destId="{261BB930-69BE-418F-88CD-497340A0D920}" srcOrd="0" destOrd="0" presId="urn:microsoft.com/office/officeart/2005/8/layout/lProcess1"/>
    <dgm:cxn modelId="{E679C6F5-F285-4A9F-BFF5-D2599CC07FF6}" srcId="{8F1CFA37-CA09-4685-978B-BBB2E358667D}" destId="{C1159DAE-717B-4FEC-AE23-7C4FD7B22A26}" srcOrd="1" destOrd="0" parTransId="{AE28DF68-19D6-4207-87B3-796AA24EA447}" sibTransId="{303AB80B-55CD-4ABA-B4C2-31F063C9480C}"/>
    <dgm:cxn modelId="{352368BE-CF68-4926-8B41-BAAB43552564}" srcId="{3907A271-CF37-4AE5-A67C-A40000C42F01}" destId="{0CA71C73-FB24-4D70-8B68-60F7B5D03A40}" srcOrd="2" destOrd="0" parTransId="{390C24E2-1284-466E-A858-DE488E7335F2}" sibTransId="{3001098A-1B2B-40F3-86CE-1B84D5153627}"/>
    <dgm:cxn modelId="{8C5F0D48-312E-48BB-9EC4-C8700BC69FE1}" type="presParOf" srcId="{E02EDC80-B77F-4CC9-AEC8-94D658308A62}" destId="{D73611B8-FA4D-445C-9E29-5FC3D52AD62A}" srcOrd="0" destOrd="0" presId="urn:microsoft.com/office/officeart/2005/8/layout/lProcess1"/>
    <dgm:cxn modelId="{77B54C8C-CC8E-4B66-8C21-0DB32C663559}" type="presParOf" srcId="{D73611B8-FA4D-445C-9E29-5FC3D52AD62A}" destId="{1DFFD59F-76E5-4172-A107-242E81A69CE4}" srcOrd="0" destOrd="0" presId="urn:microsoft.com/office/officeart/2005/8/layout/lProcess1"/>
    <dgm:cxn modelId="{FD356C77-DCB8-4F32-9AED-E6F184F9352E}" type="presParOf" srcId="{D73611B8-FA4D-445C-9E29-5FC3D52AD62A}" destId="{8336D114-2AC9-42E0-A187-1F6C36CACE37}" srcOrd="1" destOrd="0" presId="urn:microsoft.com/office/officeart/2005/8/layout/lProcess1"/>
    <dgm:cxn modelId="{E341FAEE-58C6-4EA9-A8DB-872686C1D336}" type="presParOf" srcId="{D73611B8-FA4D-445C-9E29-5FC3D52AD62A}" destId="{261BB930-69BE-418F-88CD-497340A0D920}" srcOrd="2" destOrd="0" presId="urn:microsoft.com/office/officeart/2005/8/layout/lProcess1"/>
    <dgm:cxn modelId="{E52C70E9-6AF3-4015-BCB3-7BE72D9677AB}" type="presParOf" srcId="{D73611B8-FA4D-445C-9E29-5FC3D52AD62A}" destId="{6FE88AD1-C56D-470C-A222-7F0E4ED58BA4}" srcOrd="3" destOrd="0" presId="urn:microsoft.com/office/officeart/2005/8/layout/lProcess1"/>
    <dgm:cxn modelId="{217D39C1-378B-48FA-B0AD-847DAD41CC1C}" type="presParOf" srcId="{D73611B8-FA4D-445C-9E29-5FC3D52AD62A}" destId="{8EA0FA9D-2430-4749-B229-0EC4717AB784}" srcOrd="4" destOrd="0" presId="urn:microsoft.com/office/officeart/2005/8/layout/lProcess1"/>
    <dgm:cxn modelId="{3D1AFF6E-D049-4742-B121-60CE2ADA39CE}" type="presParOf" srcId="{E02EDC80-B77F-4CC9-AEC8-94D658308A62}" destId="{71345133-2B4A-4692-8A60-866CC369849C}" srcOrd="1" destOrd="0" presId="urn:microsoft.com/office/officeart/2005/8/layout/lProcess1"/>
    <dgm:cxn modelId="{634A9627-1894-44F0-8323-7DB81458245A}" type="presParOf" srcId="{E02EDC80-B77F-4CC9-AEC8-94D658308A62}" destId="{B458E41C-4868-4B5A-9B79-F49BF1C55601}" srcOrd="2" destOrd="0" presId="urn:microsoft.com/office/officeart/2005/8/layout/lProcess1"/>
    <dgm:cxn modelId="{0A0057BE-453C-4EC1-8A96-24F8602DE90C}" type="presParOf" srcId="{B458E41C-4868-4B5A-9B79-F49BF1C55601}" destId="{FE712131-E976-46DE-9BE8-43E4ED4A3831}" srcOrd="0" destOrd="0" presId="urn:microsoft.com/office/officeart/2005/8/layout/lProcess1"/>
    <dgm:cxn modelId="{BA22B047-25FC-485E-8E17-F6AE9CC83585}" type="presParOf" srcId="{B458E41C-4868-4B5A-9B79-F49BF1C55601}" destId="{8F6B56C1-4541-4F03-90DB-E85949A5F24F}" srcOrd="1" destOrd="0" presId="urn:microsoft.com/office/officeart/2005/8/layout/lProcess1"/>
    <dgm:cxn modelId="{BCD6A22D-9557-4147-9E8E-FEA340AFF293}" type="presParOf" srcId="{B458E41C-4868-4B5A-9B79-F49BF1C55601}" destId="{CA183BE1-3C99-4572-BD22-D09BA8F59BB8}" srcOrd="2" destOrd="0" presId="urn:microsoft.com/office/officeart/2005/8/layout/lProcess1"/>
    <dgm:cxn modelId="{193E8FF9-9E16-475F-ABF6-F9C8323359DD}" type="presParOf" srcId="{B458E41C-4868-4B5A-9B79-F49BF1C55601}" destId="{F44AA6E2-1F33-4B3D-B846-706788E9C3A6}" srcOrd="3" destOrd="0" presId="urn:microsoft.com/office/officeart/2005/8/layout/lProcess1"/>
    <dgm:cxn modelId="{C2F668BB-050C-4F59-8A85-87DB55A6888A}" type="presParOf" srcId="{B458E41C-4868-4B5A-9B79-F49BF1C55601}" destId="{C8FADB55-E08A-4778-9257-11BE7A702B7E}" srcOrd="4" destOrd="0" presId="urn:microsoft.com/office/officeart/2005/8/layout/lProcess1"/>
    <dgm:cxn modelId="{7A50EDFD-2D6C-45A6-A4EF-4C08F977278F}" type="presParOf" srcId="{B458E41C-4868-4B5A-9B79-F49BF1C55601}" destId="{7E94C830-EAFF-4D06-A9D5-C3D7B4BA5ED0}" srcOrd="5" destOrd="0" presId="urn:microsoft.com/office/officeart/2005/8/layout/lProcess1"/>
    <dgm:cxn modelId="{E1B52FAC-7110-40F6-98A4-E77839C3833F}" type="presParOf" srcId="{B458E41C-4868-4B5A-9B79-F49BF1C55601}" destId="{C2AC62B4-A457-4D68-9C09-EBD28431982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A7121-8D81-4F03-9FD7-AD3E13915346}">
      <dsp:nvSpPr>
        <dsp:cNvPr id="0" name=""/>
        <dsp:cNvSpPr/>
      </dsp:nvSpPr>
      <dsp:spPr>
        <a:xfrm>
          <a:off x="2787561" y="1416468"/>
          <a:ext cx="1920813" cy="1920813"/>
        </a:xfrm>
        <a:prstGeom prst="gear9">
          <a:avLst/>
        </a:prstGeom>
        <a:solidFill>
          <a:srgbClr val="039C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5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Eiropas Savienības tiesību aktu terminoloģija</a:t>
          </a:r>
          <a:endParaRPr lang="fr-BE" sz="105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173730" y="1866409"/>
        <a:ext cx="1148475" cy="987338"/>
      </dsp:txXfrm>
    </dsp:sp>
    <dsp:sp modelId="{8AD796B5-332A-429F-A4AD-EE46D4FDE9D5}">
      <dsp:nvSpPr>
        <dsp:cNvPr id="0" name=""/>
        <dsp:cNvSpPr/>
      </dsp:nvSpPr>
      <dsp:spPr>
        <a:xfrm>
          <a:off x="1682492" y="1000024"/>
          <a:ext cx="1396955" cy="1396955"/>
        </a:xfrm>
        <a:prstGeom prst="gear6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1" kern="120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Tiesas</a:t>
          </a:r>
          <a:r>
            <a:rPr lang="lv-LV" sz="800" b="1" kern="120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lv-LV" sz="1000" b="1" kern="120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spriedums</a:t>
          </a:r>
          <a:endParaRPr lang="fr-BE" sz="1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34180" y="1353837"/>
        <a:ext cx="693579" cy="689329"/>
      </dsp:txXfrm>
    </dsp:sp>
    <dsp:sp modelId="{7749E377-CA54-4F36-898A-787DF5D423C4}">
      <dsp:nvSpPr>
        <dsp:cNvPr id="0" name=""/>
        <dsp:cNvSpPr/>
      </dsp:nvSpPr>
      <dsp:spPr>
        <a:xfrm rot="20700000">
          <a:off x="2452441" y="153807"/>
          <a:ext cx="1368730" cy="1368730"/>
        </a:xfrm>
        <a:prstGeom prst="gear6">
          <a:avLst/>
        </a:prstGeom>
        <a:solidFill>
          <a:srgbClr val="039C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85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Valsts tiesību aktu terminoloģija</a:t>
          </a:r>
          <a:endParaRPr lang="fr-BE" sz="85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20700000">
        <a:off x="2752644" y="454010"/>
        <a:ext cx="768325" cy="768325"/>
      </dsp:txXfrm>
    </dsp:sp>
    <dsp:sp modelId="{40920BD2-0C61-42F5-B64D-394512C76083}">
      <dsp:nvSpPr>
        <dsp:cNvPr id="0" name=""/>
        <dsp:cNvSpPr/>
      </dsp:nvSpPr>
      <dsp:spPr>
        <a:xfrm>
          <a:off x="2632319" y="1130907"/>
          <a:ext cx="2458641" cy="2458641"/>
        </a:xfrm>
        <a:prstGeom prst="circularArrow">
          <a:avLst>
            <a:gd name="adj1" fmla="val 4687"/>
            <a:gd name="adj2" fmla="val 299029"/>
            <a:gd name="adj3" fmla="val 2496842"/>
            <a:gd name="adj4" fmla="val 15903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8CF17-189F-40B9-B6F1-9DB225323683}">
      <dsp:nvSpPr>
        <dsp:cNvPr id="0" name=""/>
        <dsp:cNvSpPr/>
      </dsp:nvSpPr>
      <dsp:spPr>
        <a:xfrm>
          <a:off x="1422614" y="656391"/>
          <a:ext cx="1786356" cy="17863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28739-A5C5-43AA-BB67-EF83AF89CB79}">
      <dsp:nvSpPr>
        <dsp:cNvPr id="0" name=""/>
        <dsp:cNvSpPr/>
      </dsp:nvSpPr>
      <dsp:spPr>
        <a:xfrm>
          <a:off x="2135834" y="-298088"/>
          <a:ext cx="1926051" cy="19260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81EB-AA31-4B80-8532-C030010330F0}">
      <dsp:nvSpPr>
        <dsp:cNvPr id="0" name=""/>
        <dsp:cNvSpPr/>
      </dsp:nvSpPr>
      <dsp:spPr>
        <a:xfrm>
          <a:off x="-366867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772BC-A5F8-44DA-8FD5-61D2A9557499}">
      <dsp:nvSpPr>
        <dsp:cNvPr id="0" name=""/>
        <dsp:cNvSpPr/>
      </dsp:nvSpPr>
      <dsp:spPr>
        <a:xfrm>
          <a:off x="222201" y="147306"/>
          <a:ext cx="8226373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2015. gads: uzsākta </a:t>
          </a:r>
          <a:r>
            <a:rPr lang="lv-LV" sz="1400" i="1" kern="1200" dirty="0" err="1" smtClean="0"/>
            <a:t>Trados</a:t>
          </a:r>
          <a:r>
            <a:rPr lang="lv-LV" sz="1400" i="1" kern="1200" dirty="0" smtClean="0"/>
            <a:t> </a:t>
          </a:r>
          <a:r>
            <a:rPr lang="lv-LV" sz="1400" i="1" kern="1200" dirty="0" err="1" smtClean="0"/>
            <a:t>Studio</a:t>
          </a:r>
          <a:r>
            <a:rPr lang="lv-LV" sz="1400" i="1" kern="1200" dirty="0" smtClean="0"/>
            <a:t> </a:t>
          </a:r>
          <a:r>
            <a:rPr lang="lv-LV" sz="1400" kern="1200" dirty="0" smtClean="0"/>
            <a:t>ieviešana, sagatavots </a:t>
          </a:r>
          <a:r>
            <a:rPr lang="lv-LV" sz="1400" i="1" kern="1200" dirty="0" err="1" smtClean="0"/>
            <a:t>ProjectWizard</a:t>
          </a:r>
          <a:r>
            <a:rPr lang="lv-LV" sz="1400" kern="1200" dirty="0" smtClean="0"/>
            <a:t> </a:t>
          </a:r>
          <a:endParaRPr lang="fr-BE" sz="1400" kern="1200" dirty="0"/>
        </a:p>
      </dsp:txBody>
      <dsp:txXfrm>
        <a:off x="222201" y="147306"/>
        <a:ext cx="8226373" cy="294483"/>
      </dsp:txXfrm>
    </dsp:sp>
    <dsp:sp modelId="{CE4F2E4E-0774-49E0-A055-DAC84E1C427A}">
      <dsp:nvSpPr>
        <dsp:cNvPr id="0" name=""/>
        <dsp:cNvSpPr/>
      </dsp:nvSpPr>
      <dsp:spPr>
        <a:xfrm>
          <a:off x="38149" y="110496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E3474-786F-4B81-A1F8-062F55548BE8}">
      <dsp:nvSpPr>
        <dsp:cNvPr id="0" name=""/>
        <dsp:cNvSpPr/>
      </dsp:nvSpPr>
      <dsp:spPr>
        <a:xfrm>
          <a:off x="488883" y="589291"/>
          <a:ext cx="7959692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2015.–2016. gads: aktīva nodaļas resursu izveides fāze</a:t>
          </a:r>
          <a:endParaRPr lang="fr-BE" sz="1400" kern="1200" dirty="0"/>
        </a:p>
      </dsp:txBody>
      <dsp:txXfrm>
        <a:off x="488883" y="589291"/>
        <a:ext cx="7959692" cy="294483"/>
      </dsp:txXfrm>
    </dsp:sp>
    <dsp:sp modelId="{DDDF8F7B-3202-4B1B-9F00-03008EAB283B}">
      <dsp:nvSpPr>
        <dsp:cNvPr id="0" name=""/>
        <dsp:cNvSpPr/>
      </dsp:nvSpPr>
      <dsp:spPr>
        <a:xfrm>
          <a:off x="304830" y="552481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A54C0-D8ED-42A9-8DDF-E853004997CA}">
      <dsp:nvSpPr>
        <dsp:cNvPr id="0" name=""/>
        <dsp:cNvSpPr/>
      </dsp:nvSpPr>
      <dsp:spPr>
        <a:xfrm>
          <a:off x="635023" y="1030952"/>
          <a:ext cx="7813552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2016. gads: </a:t>
          </a:r>
          <a:r>
            <a:rPr lang="lv-LV" sz="1400" i="1" kern="1200" dirty="0" err="1" smtClean="0"/>
            <a:t>Trados</a:t>
          </a:r>
          <a:r>
            <a:rPr lang="lv-LV" sz="1400" i="1" kern="1200" dirty="0" smtClean="0"/>
            <a:t> </a:t>
          </a:r>
          <a:r>
            <a:rPr lang="lv-LV" sz="1400" i="1" kern="1200" dirty="0" err="1" smtClean="0"/>
            <a:t>Studio</a:t>
          </a:r>
          <a:r>
            <a:rPr lang="lv-LV" sz="1400" i="1" kern="1200" dirty="0" smtClean="0"/>
            <a:t> </a:t>
          </a:r>
          <a:r>
            <a:rPr lang="lv-LV" sz="1400" kern="1200" dirty="0" smtClean="0"/>
            <a:t>pieejams visās valodu nodaļās</a:t>
          </a:r>
          <a:endParaRPr lang="fr-BE" sz="1400" kern="1200" dirty="0"/>
        </a:p>
      </dsp:txBody>
      <dsp:txXfrm>
        <a:off x="635023" y="1030952"/>
        <a:ext cx="7813552" cy="294483"/>
      </dsp:txXfrm>
    </dsp:sp>
    <dsp:sp modelId="{F211047A-177B-4AAA-B1E1-2940DDBF2C26}">
      <dsp:nvSpPr>
        <dsp:cNvPr id="0" name=""/>
        <dsp:cNvSpPr/>
      </dsp:nvSpPr>
      <dsp:spPr>
        <a:xfrm>
          <a:off x="450971" y="994142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38885-32F4-42AC-A917-B08364F5344F}">
      <dsp:nvSpPr>
        <dsp:cNvPr id="0" name=""/>
        <dsp:cNvSpPr/>
      </dsp:nvSpPr>
      <dsp:spPr>
        <a:xfrm>
          <a:off x="681684" y="1472938"/>
          <a:ext cx="7766890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2017. gads: pirmā </a:t>
          </a:r>
          <a:r>
            <a:rPr lang="lv-LV" sz="1400" kern="1200" dirty="0" err="1" smtClean="0"/>
            <a:t>mašīntulkošanas</a:t>
          </a:r>
          <a:r>
            <a:rPr lang="lv-LV" sz="1400" kern="1200" dirty="0" smtClean="0"/>
            <a:t> sistēma (SMT)</a:t>
          </a:r>
          <a:endParaRPr lang="fr-BE" sz="1400" kern="1200" dirty="0"/>
        </a:p>
      </dsp:txBody>
      <dsp:txXfrm>
        <a:off x="681684" y="1472938"/>
        <a:ext cx="7766890" cy="294483"/>
      </dsp:txXfrm>
    </dsp:sp>
    <dsp:sp modelId="{620D0AB1-81EC-4E22-8D6D-E0DD6525E274}">
      <dsp:nvSpPr>
        <dsp:cNvPr id="0" name=""/>
        <dsp:cNvSpPr/>
      </dsp:nvSpPr>
      <dsp:spPr>
        <a:xfrm>
          <a:off x="497632" y="1436127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FCD5D-988F-47EC-AE83-5FC09F3CAB64}">
      <dsp:nvSpPr>
        <dsp:cNvPr id="0" name=""/>
        <dsp:cNvSpPr/>
      </dsp:nvSpPr>
      <dsp:spPr>
        <a:xfrm>
          <a:off x="635023" y="1914923"/>
          <a:ext cx="7813552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2019. gads: neironu </a:t>
          </a:r>
          <a:r>
            <a:rPr lang="lv-LV" sz="1400" kern="1200" dirty="0" err="1" smtClean="0"/>
            <a:t>mašīntulkošanas</a:t>
          </a:r>
          <a:r>
            <a:rPr lang="lv-LV" sz="1400" kern="1200" dirty="0" smtClean="0"/>
            <a:t> (NMT) testēšana un ieviešana</a:t>
          </a:r>
          <a:endParaRPr lang="fr-BE" sz="1400" kern="1200" dirty="0"/>
        </a:p>
      </dsp:txBody>
      <dsp:txXfrm>
        <a:off x="635023" y="1914923"/>
        <a:ext cx="7813552" cy="294483"/>
      </dsp:txXfrm>
    </dsp:sp>
    <dsp:sp modelId="{1898D7FA-2B10-4D09-AB5C-B0A767444EA8}">
      <dsp:nvSpPr>
        <dsp:cNvPr id="0" name=""/>
        <dsp:cNvSpPr/>
      </dsp:nvSpPr>
      <dsp:spPr>
        <a:xfrm>
          <a:off x="450971" y="1878112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B4D25-7059-4571-8FEC-C2C076AA1309}">
      <dsp:nvSpPr>
        <dsp:cNvPr id="0" name=""/>
        <dsp:cNvSpPr/>
      </dsp:nvSpPr>
      <dsp:spPr>
        <a:xfrm>
          <a:off x="488883" y="2356584"/>
          <a:ext cx="7959692" cy="294483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2021. gads: uzlabota </a:t>
          </a:r>
          <a:r>
            <a:rPr lang="lv-LV" sz="1400" i="1" kern="1200" dirty="0" err="1" smtClean="0"/>
            <a:t>Trados</a:t>
          </a:r>
          <a:r>
            <a:rPr lang="lv-LV" sz="1400" kern="1200" dirty="0" smtClean="0"/>
            <a:t> </a:t>
          </a:r>
          <a:r>
            <a:rPr lang="lv-LV" sz="1400" i="1" kern="1200" dirty="0" err="1" smtClean="0"/>
            <a:t>Studio</a:t>
          </a:r>
          <a:r>
            <a:rPr lang="lv-LV" sz="1400" kern="1200" dirty="0" smtClean="0"/>
            <a:t> sasaiste ar dokumentu pārvaldības sistēmu</a:t>
          </a:r>
          <a:endParaRPr lang="fr-BE" sz="1400" kern="1200" dirty="0"/>
        </a:p>
      </dsp:txBody>
      <dsp:txXfrm>
        <a:off x="488883" y="2356584"/>
        <a:ext cx="7959692" cy="294483"/>
      </dsp:txXfrm>
    </dsp:sp>
    <dsp:sp modelId="{5E39348B-2B87-4455-852A-90D0A0F4729B}">
      <dsp:nvSpPr>
        <dsp:cNvPr id="0" name=""/>
        <dsp:cNvSpPr/>
      </dsp:nvSpPr>
      <dsp:spPr>
        <a:xfrm>
          <a:off x="304830" y="2319773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99F7A-DE9A-4DA5-BCC9-21824051822C}">
      <dsp:nvSpPr>
        <dsp:cNvPr id="0" name=""/>
        <dsp:cNvSpPr/>
      </dsp:nvSpPr>
      <dsp:spPr>
        <a:xfrm>
          <a:off x="209820" y="2808313"/>
          <a:ext cx="8251135" cy="274994"/>
        </a:xfrm>
        <a:prstGeom prst="rect">
          <a:avLst/>
        </a:prstGeom>
        <a:solidFill>
          <a:srgbClr val="039CDC"/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4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2022. gada pavasaris: </a:t>
          </a:r>
          <a:r>
            <a:rPr lang="lv-LV" sz="1400" kern="1200" dirty="0" err="1" smtClean="0"/>
            <a:t>starpnodaļu</a:t>
          </a:r>
          <a:r>
            <a:rPr lang="lv-LV" sz="1400" kern="1200" dirty="0" smtClean="0"/>
            <a:t> projekts saistībā ar vajadzību un potenciāla identificēšanu</a:t>
          </a:r>
          <a:endParaRPr lang="fr-BE" sz="1400" kern="1200" dirty="0"/>
        </a:p>
      </dsp:txBody>
      <dsp:txXfrm>
        <a:off x="209820" y="2808313"/>
        <a:ext cx="8251135" cy="274994"/>
      </dsp:txXfrm>
    </dsp:sp>
    <dsp:sp modelId="{148ACFB8-CF87-4A04-A693-9F2542B4C7EF}">
      <dsp:nvSpPr>
        <dsp:cNvPr id="0" name=""/>
        <dsp:cNvSpPr/>
      </dsp:nvSpPr>
      <dsp:spPr>
        <a:xfrm>
          <a:off x="38149" y="2761758"/>
          <a:ext cx="368104" cy="368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9C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D59F-76E5-4172-A107-242E81A69CE4}">
      <dsp:nvSpPr>
        <dsp:cNvPr id="0" name=""/>
        <dsp:cNvSpPr/>
      </dsp:nvSpPr>
      <dsp:spPr>
        <a:xfrm>
          <a:off x="1250460" y="177"/>
          <a:ext cx="2566339" cy="641584"/>
        </a:xfrm>
        <a:prstGeom prst="roundRect">
          <a:avLst>
            <a:gd name="adj" fmla="val 10000"/>
          </a:avLst>
        </a:prstGeom>
        <a:solidFill>
          <a:srgbClr val="039C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resursi</a:t>
          </a:r>
          <a:endParaRPr lang="en-US" sz="16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69251" y="18968"/>
        <a:ext cx="2528757" cy="604002"/>
      </dsp:txXfrm>
    </dsp:sp>
    <dsp:sp modelId="{8336D114-2AC9-42E0-A187-1F6C36CACE37}">
      <dsp:nvSpPr>
        <dsp:cNvPr id="0" name=""/>
        <dsp:cNvSpPr/>
      </dsp:nvSpPr>
      <dsp:spPr>
        <a:xfrm rot="5400000">
          <a:off x="2477491" y="697901"/>
          <a:ext cx="112277" cy="112277"/>
        </a:xfrm>
        <a:prstGeom prst="rightArrow">
          <a:avLst>
            <a:gd name="adj1" fmla="val 66700"/>
            <a:gd name="adj2" fmla="val 50000"/>
          </a:avLst>
        </a:prstGeom>
        <a:solidFill>
          <a:srgbClr val="60F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BB930-69BE-418F-88CD-497340A0D920}">
      <dsp:nvSpPr>
        <dsp:cNvPr id="0" name=""/>
        <dsp:cNvSpPr/>
      </dsp:nvSpPr>
      <dsp:spPr>
        <a:xfrm>
          <a:off x="1250460" y="866317"/>
          <a:ext cx="2566339" cy="641584"/>
        </a:xfrm>
        <a:prstGeom prst="roundRect">
          <a:avLst>
            <a:gd name="adj" fmla="val 10000"/>
          </a:avLst>
        </a:prstGeom>
        <a:solidFill>
          <a:srgbClr val="60F9FF">
            <a:alpha val="89804"/>
          </a:srgbClr>
        </a:solidFill>
        <a:ln w="25400" cap="flat" cmpd="sng" algn="ctr">
          <a:solidFill>
            <a:srgbClr val="60F9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datubāzes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69251" y="885108"/>
        <a:ext cx="2528757" cy="604002"/>
      </dsp:txXfrm>
    </dsp:sp>
    <dsp:sp modelId="{6FE88AD1-C56D-470C-A222-7F0E4ED58BA4}">
      <dsp:nvSpPr>
        <dsp:cNvPr id="0" name=""/>
        <dsp:cNvSpPr/>
      </dsp:nvSpPr>
      <dsp:spPr>
        <a:xfrm rot="5400000">
          <a:off x="2477491" y="1564041"/>
          <a:ext cx="112277" cy="112277"/>
        </a:xfrm>
        <a:prstGeom prst="rightArrow">
          <a:avLst>
            <a:gd name="adj1" fmla="val 66700"/>
            <a:gd name="adj2" fmla="val 50000"/>
          </a:avLst>
        </a:prstGeom>
        <a:solidFill>
          <a:srgbClr val="60F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FA9D-2430-4749-B229-0EC4717AB784}">
      <dsp:nvSpPr>
        <dsp:cNvPr id="0" name=""/>
        <dsp:cNvSpPr/>
      </dsp:nvSpPr>
      <dsp:spPr>
        <a:xfrm>
          <a:off x="1250460" y="1732457"/>
          <a:ext cx="2566339" cy="641584"/>
        </a:xfrm>
        <a:prstGeom prst="roundRect">
          <a:avLst>
            <a:gd name="adj" fmla="val 10000"/>
          </a:avLst>
        </a:prstGeom>
        <a:solidFill>
          <a:srgbClr val="60F9FF">
            <a:alpha val="89804"/>
          </a:srgbClr>
        </a:solidFill>
        <a:ln w="25400" cap="flat" cmpd="sng" algn="ctr">
          <a:solidFill>
            <a:srgbClr val="60F9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Nodaļas atmiņas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69251" y="1751248"/>
        <a:ext cx="2528757" cy="604002"/>
      </dsp:txXfrm>
    </dsp:sp>
    <dsp:sp modelId="{FE712131-E976-46DE-9BE8-43E4ED4A3831}">
      <dsp:nvSpPr>
        <dsp:cNvPr id="0" name=""/>
        <dsp:cNvSpPr/>
      </dsp:nvSpPr>
      <dsp:spPr>
        <a:xfrm>
          <a:off x="4176087" y="177"/>
          <a:ext cx="2566339" cy="641584"/>
        </a:xfrm>
        <a:prstGeom prst="roundRect">
          <a:avLst>
            <a:gd name="adj" fmla="val 10000"/>
          </a:avLst>
        </a:prstGeom>
        <a:solidFill>
          <a:srgbClr val="039C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Transversālie resursi</a:t>
          </a:r>
          <a:endParaRPr lang="en-US" sz="16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94878" y="18968"/>
        <a:ext cx="2528757" cy="604002"/>
      </dsp:txXfrm>
    </dsp:sp>
    <dsp:sp modelId="{8F6B56C1-4541-4F03-90DB-E85949A5F24F}">
      <dsp:nvSpPr>
        <dsp:cNvPr id="0" name=""/>
        <dsp:cNvSpPr/>
      </dsp:nvSpPr>
      <dsp:spPr>
        <a:xfrm rot="5400000">
          <a:off x="5403119" y="697901"/>
          <a:ext cx="112277" cy="112277"/>
        </a:xfrm>
        <a:prstGeom prst="rightArrow">
          <a:avLst>
            <a:gd name="adj1" fmla="val 66700"/>
            <a:gd name="adj2" fmla="val 50000"/>
          </a:avLst>
        </a:prstGeom>
        <a:solidFill>
          <a:srgbClr val="60F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83BE1-3C99-4572-BD22-D09BA8F59BB8}">
      <dsp:nvSpPr>
        <dsp:cNvPr id="0" name=""/>
        <dsp:cNvSpPr/>
      </dsp:nvSpPr>
      <dsp:spPr>
        <a:xfrm>
          <a:off x="4176087" y="866317"/>
          <a:ext cx="2566339" cy="641584"/>
        </a:xfrm>
        <a:prstGeom prst="roundRect">
          <a:avLst>
            <a:gd name="adj" fmla="val 10000"/>
          </a:avLst>
        </a:prstGeom>
        <a:solidFill>
          <a:srgbClr val="60F9FF">
            <a:alpha val="90000"/>
          </a:srgbClr>
        </a:solidFill>
        <a:ln w="25400" cap="flat" cmpd="sng" algn="ctr">
          <a:solidFill>
            <a:srgbClr val="60F9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Centralizētās datubāzes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94878" y="885108"/>
        <a:ext cx="2528757" cy="604002"/>
      </dsp:txXfrm>
    </dsp:sp>
    <dsp:sp modelId="{F44AA6E2-1F33-4B3D-B846-706788E9C3A6}">
      <dsp:nvSpPr>
        <dsp:cNvPr id="0" name=""/>
        <dsp:cNvSpPr/>
      </dsp:nvSpPr>
      <dsp:spPr>
        <a:xfrm rot="5400000">
          <a:off x="5403119" y="1564041"/>
          <a:ext cx="112277" cy="112277"/>
        </a:xfrm>
        <a:prstGeom prst="rightArrow">
          <a:avLst>
            <a:gd name="adj1" fmla="val 66700"/>
            <a:gd name="adj2" fmla="val 50000"/>
          </a:avLst>
        </a:prstGeom>
        <a:solidFill>
          <a:srgbClr val="60F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ADB55-E08A-4778-9257-11BE7A702B7E}">
      <dsp:nvSpPr>
        <dsp:cNvPr id="0" name=""/>
        <dsp:cNvSpPr/>
      </dsp:nvSpPr>
      <dsp:spPr>
        <a:xfrm>
          <a:off x="4176087" y="1732457"/>
          <a:ext cx="2566339" cy="641584"/>
        </a:xfrm>
        <a:prstGeom prst="roundRect">
          <a:avLst>
            <a:gd name="adj" fmla="val 10000"/>
          </a:avLst>
        </a:prstGeom>
        <a:solidFill>
          <a:srgbClr val="60F9FF">
            <a:alpha val="90000"/>
          </a:srgbClr>
        </a:solidFill>
        <a:ln w="25400" cap="flat" cmpd="sng" algn="ctr">
          <a:solidFill>
            <a:srgbClr val="60F9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i="1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Euramis</a:t>
          </a:r>
          <a:r>
            <a:rPr lang="lv-LV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atmiņas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94878" y="1751248"/>
        <a:ext cx="2528757" cy="604002"/>
      </dsp:txXfrm>
    </dsp:sp>
    <dsp:sp modelId="{7E94C830-EAFF-4D06-A9D5-C3D7B4BA5ED0}">
      <dsp:nvSpPr>
        <dsp:cNvPr id="0" name=""/>
        <dsp:cNvSpPr/>
      </dsp:nvSpPr>
      <dsp:spPr>
        <a:xfrm rot="5400000">
          <a:off x="5403119" y="2430181"/>
          <a:ext cx="112277" cy="112277"/>
        </a:xfrm>
        <a:prstGeom prst="rightArrow">
          <a:avLst>
            <a:gd name="adj1" fmla="val 66700"/>
            <a:gd name="adj2" fmla="val 50000"/>
          </a:avLst>
        </a:prstGeom>
        <a:solidFill>
          <a:srgbClr val="60F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C62B4-A457-4D68-9C09-EBD284319825}">
      <dsp:nvSpPr>
        <dsp:cNvPr id="0" name=""/>
        <dsp:cNvSpPr/>
      </dsp:nvSpPr>
      <dsp:spPr>
        <a:xfrm>
          <a:off x="4176087" y="2598597"/>
          <a:ext cx="2566339" cy="641584"/>
        </a:xfrm>
        <a:prstGeom prst="roundRect">
          <a:avLst>
            <a:gd name="adj" fmla="val 10000"/>
          </a:avLst>
        </a:prstGeom>
        <a:solidFill>
          <a:srgbClr val="60F9FF">
            <a:alpha val="90000"/>
          </a:srgbClr>
        </a:solidFill>
        <a:ln w="25400" cap="flat" cmpd="sng" algn="ctr">
          <a:solidFill>
            <a:srgbClr val="60F9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Mašīntulkošanas</a:t>
          </a:r>
          <a:r>
            <a:rPr lang="lv-LV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atmiņas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94878" y="2617388"/>
        <a:ext cx="2528757" cy="60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01C68-E67B-4996-A87B-2F4BCB4CE03A}" type="datetimeFigureOut">
              <a:rPr lang="fr-BE"/>
              <a:pPr>
                <a:defRPr/>
              </a:pPr>
              <a:t>1/11/2022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1F86C1-3ABB-46B5-B1A4-4AE64DEB3D0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25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CA16E-6821-4305-BD95-0AB3D3718047}" type="datetimeFigureOut">
              <a:rPr lang="fr-BE"/>
              <a:pPr>
                <a:defRPr/>
              </a:pPr>
              <a:t>1/11/2022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3C3217-AFF6-44D1-94CF-DC88E82D613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2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3217-AFF6-44D1-94CF-DC88E82D613E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30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C3217-AFF6-44D1-94CF-DC88E82D613E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71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73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44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5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7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58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5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558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29928"/>
            <a:ext cx="8352730" cy="3348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15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29928"/>
            <a:ext cx="8352730" cy="340206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29928"/>
            <a:ext cx="3528194" cy="34020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29932"/>
            <a:ext cx="4787900" cy="3401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85935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1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56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67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242199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864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761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493183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58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0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82295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95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18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21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412437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924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051895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096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747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88141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76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>
              <a:defRPr lang="en-US" sz="16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85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71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>
              <a:defRPr lang="en-US" sz="16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216087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29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976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8352730" cy="3348372"/>
          </a:xfrm>
          <a:prstGeom prst="rect">
            <a:avLst/>
          </a:prstGeo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70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7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383618"/>
            <a:ext cx="3528194" cy="334837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56100" y="1383618"/>
            <a:ext cx="4787900" cy="334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243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2"/>
            <a:ext cx="6731794" cy="23217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06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4732"/>
          <a:stretch>
            <a:fillRect/>
          </a:stretch>
        </p:blipFill>
        <p:spPr bwMode="auto">
          <a:xfrm>
            <a:off x="4530725" y="785813"/>
            <a:ext cx="46132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3914387" cy="2321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Open Sans 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925" y="1220788"/>
            <a:ext cx="1047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 title="Titre principale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23217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39750" y="4839892"/>
            <a:ext cx="3168650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315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315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9B1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A0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44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230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A5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30325"/>
          </a:xfrm>
          <a:prstGeom prst="rect">
            <a:avLst/>
          </a:prstGeom>
          <a:solidFill>
            <a:srgbClr val="68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9750" y="206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96863"/>
            <a:ext cx="504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9D1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A0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44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512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230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614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A58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7173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85813"/>
            <a:ext cx="9144000" cy="3946525"/>
          </a:xfrm>
          <a:prstGeom prst="rect">
            <a:avLst/>
          </a:prstGeom>
          <a:solidFill>
            <a:srgbClr val="68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539750" y="808038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6989763" y="4840288"/>
            <a:ext cx="1944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algn="r">
              <a:defRPr/>
            </a:pPr>
            <a:r>
              <a:rPr lang="fr-BE" altLang="fr-FR" sz="800" smtClean="0">
                <a:cs typeface="Open Sans" pitchFamily="34" charset="0"/>
              </a:rPr>
              <a:t>curia.europa.eu</a:t>
            </a:r>
          </a:p>
        </p:txBody>
      </p:sp>
      <p:pic>
        <p:nvPicPr>
          <p:cNvPr id="819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46" y="210649"/>
            <a:ext cx="1432483" cy="3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9750" y="23813"/>
            <a:ext cx="2663825" cy="0"/>
          </a:xfrm>
          <a:prstGeom prst="line">
            <a:avLst/>
          </a:prstGeom>
          <a:ln w="57150">
            <a:solidFill>
              <a:srgbClr val="CD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01625"/>
            <a:ext cx="504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1589" y="1322624"/>
            <a:ext cx="6731794" cy="1825190"/>
          </a:xfrm>
        </p:spPr>
        <p:txBody>
          <a:bodyPr/>
          <a:lstStyle/>
          <a:p>
            <a:pPr>
              <a:defRPr/>
            </a:pPr>
            <a:r>
              <a:rPr lang="lv-LV" sz="2800" dirty="0" smtClean="0"/>
              <a:t>DigitālĀs Tulkošanas Tehnoloģijas Eiropas Savienības tiesā – sasniegtais un Nākotnes perspektīvas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441589" y="321982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solidFill>
                  <a:schemeClr val="bg1"/>
                </a:solidFill>
              </a:rPr>
              <a:t>Kristaps Bērziņš</a:t>
            </a:r>
          </a:p>
          <a:p>
            <a:r>
              <a:rPr lang="lv-LV" sz="1400" dirty="0" smtClean="0">
                <a:solidFill>
                  <a:schemeClr val="bg1"/>
                </a:solidFill>
              </a:rPr>
              <a:t>EST jurists lingvists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682" y="4011910"/>
            <a:ext cx="2670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sz="1400" dirty="0" smtClean="0">
                <a:solidFill>
                  <a:schemeClr val="bg1"/>
                </a:solidFill>
              </a:rPr>
              <a:t>Rīga, 2022</a:t>
            </a:r>
            <a:r>
              <a:rPr lang="lv-LV" sz="1400" dirty="0">
                <a:solidFill>
                  <a:schemeClr val="bg1"/>
                </a:solidFill>
              </a:rPr>
              <a:t>. gada 4. novembris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930180"/>
          </a:xfrm>
        </p:spPr>
        <p:txBody>
          <a:bodyPr/>
          <a:lstStyle/>
          <a:p>
            <a:pPr>
              <a:defRPr/>
            </a:pPr>
            <a:r>
              <a:rPr lang="lv-LV" dirty="0" smtClean="0"/>
              <a:t>Datorizētās tulkošanas (</a:t>
            </a:r>
            <a:r>
              <a:rPr lang="lv-LV" i="1" dirty="0" smtClean="0"/>
              <a:t>CAT</a:t>
            </a:r>
            <a:r>
              <a:rPr lang="lv-LV" dirty="0" smtClean="0"/>
              <a:t>) rīki – Atskats uz Paveikto</a:t>
            </a:r>
            <a:endParaRPr lang="fr-B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9508502"/>
              </p:ext>
            </p:extLst>
          </p:nvPr>
        </p:nvGraphicFramePr>
        <p:xfrm>
          <a:off x="323529" y="1419622"/>
          <a:ext cx="849694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2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881EB-AA31-4B80-8532-C03001033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08881EB-AA31-4B80-8532-C03001033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F2E4E-0774-49E0-A055-DAC84E1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E4F2E4E-0774-49E0-A055-DAC84E1C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772BC-A5F8-44DA-8FD5-61D2A9557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950772BC-A5F8-44DA-8FD5-61D2A9557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DF8F7B-3202-4B1B-9F00-03008EAB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DDF8F7B-3202-4B1B-9F00-03008EAB2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E3474-786F-4B81-A1F8-062F55548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72E3474-786F-4B81-A1F8-062F55548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11047A-177B-4AAA-B1E1-2940DDBF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211047A-177B-4AAA-B1E1-2940DDBF2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2A54C0-D8ED-42A9-8DDF-E8530049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7D2A54C0-D8ED-42A9-8DDF-E85300499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D0AB1-81EC-4E22-8D6D-E0DD6525E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20D0AB1-81EC-4E22-8D6D-E0DD6525E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938885-32F4-42AC-A917-B08364F53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0938885-32F4-42AC-A917-B08364F53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98D7FA-2B10-4D09-AB5C-B0A767444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1898D7FA-2B10-4D09-AB5C-B0A767444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FCD5D-988F-47EC-AE83-5FC09F3C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07FCD5D-988F-47EC-AE83-5FC09F3C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9348B-2B87-4455-852A-90D0A0F47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5E39348B-2B87-4455-852A-90D0A0F47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B4D25-7059-4571-8FEC-C2C076AA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9AB4D25-7059-4571-8FEC-C2C076AA1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ACFB8-CF87-4A04-A693-9F2542B4C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48ACFB8-CF87-4A04-A693-9F2542B4C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299F7A-DE9A-4DA5-BCC9-218240518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E6299F7A-DE9A-4DA5-BCC9-218240518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Tulkošanas </a:t>
            </a:r>
            <a:r>
              <a:rPr lang="lv-LV" dirty="0" smtClean="0"/>
              <a:t>Resursi</a:t>
            </a:r>
            <a:endParaRPr lang="fr-B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9916181"/>
              </p:ext>
            </p:extLst>
          </p:nvPr>
        </p:nvGraphicFramePr>
        <p:xfrm>
          <a:off x="683568" y="1563638"/>
          <a:ext cx="79928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FD59F-76E5-4172-A107-242E81A69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DFFD59F-76E5-4172-A107-242E81A69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12131-E976-46DE-9BE8-43E4ED4A3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E712131-E976-46DE-9BE8-43E4ED4A3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6D114-2AC9-42E0-A187-1F6C36CA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336D114-2AC9-42E0-A187-1F6C36CAC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BB930-69BE-418F-88CD-497340A0D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1BB930-69BE-418F-88CD-497340A0D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88AD1-C56D-470C-A222-7F0E4ED58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FE88AD1-C56D-470C-A222-7F0E4ED58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0FA9D-2430-4749-B229-0EC4717AB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EA0FA9D-2430-4749-B229-0EC4717AB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B56C1-4541-4F03-90DB-E85949A5F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F6B56C1-4541-4F03-90DB-E85949A5F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83BE1-3C99-4572-BD22-D09BA8F5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A183BE1-3C99-4572-BD22-D09BA8F59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AA6E2-1F33-4B3D-B846-706788E9C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F44AA6E2-1F33-4B3D-B846-706788E9C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ADB55-E08A-4778-9257-11BE7A702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8FADB55-E08A-4778-9257-11BE7A702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4C830-EAFF-4D06-A9D5-C3D7B4BA5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E94C830-EAFF-4D06-A9D5-C3D7B4BA5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C62B4-A457-4D68-9C09-EBD28431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2AC62B4-A457-4D68-9C09-EBD28431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err="1" smtClean="0"/>
              <a:t>Mašīntulkošanas</a:t>
            </a:r>
            <a:r>
              <a:rPr lang="lv-LV" dirty="0" smtClean="0"/>
              <a:t> Rīki</a:t>
            </a:r>
            <a:endParaRPr lang="fr-BE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1656043"/>
            <a:ext cx="3168352" cy="2067835"/>
            <a:chOff x="537645" y="1651513"/>
            <a:chExt cx="2952328" cy="2720437"/>
          </a:xfrm>
        </p:grpSpPr>
        <p:sp>
          <p:nvSpPr>
            <p:cNvPr id="2" name="Rectangle 1"/>
            <p:cNvSpPr/>
            <p:nvPr/>
          </p:nvSpPr>
          <p:spPr>
            <a:xfrm>
              <a:off x="537645" y="2283718"/>
              <a:ext cx="2952328" cy="2088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lv-LV" dirty="0" smtClean="0">
                <a:solidFill>
                  <a:schemeClr val="tx1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Eiropas Komisija</a:t>
              </a:r>
            </a:p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FR </a:t>
              </a:r>
              <a:r>
                <a:rPr lang="lv-LV" dirty="0">
                  <a:solidFill>
                    <a:schemeClr val="tx1"/>
                  </a:solidFill>
                </a:rPr>
                <a:t>kā starpniekvaloda</a:t>
              </a:r>
            </a:p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EST </a:t>
              </a:r>
              <a:r>
                <a:rPr lang="lv-LV" dirty="0">
                  <a:solidFill>
                    <a:schemeClr val="tx1"/>
                  </a:solidFill>
                </a:rPr>
                <a:t>judikatūras korpuss</a:t>
              </a:r>
            </a:p>
            <a:p>
              <a:pPr algn="just">
                <a:spcAft>
                  <a:spcPts val="1200"/>
                </a:spcAft>
              </a:pPr>
              <a:endParaRPr lang="fr-BE" dirty="0">
                <a:solidFill>
                  <a:srgbClr val="51586C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7645" y="1651513"/>
              <a:ext cx="2952328" cy="648072"/>
            </a:xfrm>
            <a:prstGeom prst="rect">
              <a:avLst/>
            </a:prstGeom>
            <a:solidFill>
              <a:srgbClr val="039CDC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b="1" i="1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eTranslation</a:t>
              </a:r>
              <a:r>
                <a:rPr lang="lv-LV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lv-LV" b="1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ECJ</a:t>
              </a:r>
              <a:endParaRPr lang="fr-BE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48064" y="1651513"/>
            <a:ext cx="3168352" cy="2072365"/>
            <a:chOff x="537645" y="1651513"/>
            <a:chExt cx="2952328" cy="2648429"/>
          </a:xfrm>
        </p:grpSpPr>
        <p:sp>
          <p:nvSpPr>
            <p:cNvPr id="11" name="Rectangle 10"/>
            <p:cNvSpPr/>
            <p:nvPr/>
          </p:nvSpPr>
          <p:spPr>
            <a:xfrm>
              <a:off x="537645" y="2283718"/>
              <a:ext cx="2952328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Tirgus risinājums</a:t>
              </a:r>
              <a:endParaRPr lang="lv-LV" dirty="0">
                <a:solidFill>
                  <a:schemeClr val="tx1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Sākotnēji 8 valodas</a:t>
              </a:r>
            </a:p>
            <a:p>
              <a:pPr algn="ctr">
                <a:spcAft>
                  <a:spcPts val="12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21 oficiālā valoda</a:t>
              </a:r>
              <a:endParaRPr lang="fr-BE" dirty="0">
                <a:solidFill>
                  <a:srgbClr val="51586C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645" y="1651513"/>
              <a:ext cx="2952328" cy="648072"/>
            </a:xfrm>
            <a:prstGeom prst="rect">
              <a:avLst/>
            </a:prstGeom>
            <a:solidFill>
              <a:srgbClr val="039CDC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b="1" i="1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DeepL</a:t>
              </a:r>
              <a:r>
                <a:rPr lang="lv-LV" b="1" i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Pro</a:t>
              </a:r>
              <a:endParaRPr lang="fr-BE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7584" y="393990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+ </a:t>
            </a:r>
            <a:r>
              <a:rPr lang="lv-LV" i="1" dirty="0" err="1" smtClean="0"/>
              <a:t>eTranslation</a:t>
            </a:r>
            <a:r>
              <a:rPr lang="lv-LV" i="1" dirty="0" smtClean="0"/>
              <a:t> IP </a:t>
            </a:r>
            <a:r>
              <a:rPr lang="lv-LV" i="1" dirty="0" err="1" smtClean="0"/>
              <a:t>Case</a:t>
            </a:r>
            <a:r>
              <a:rPr lang="lv-LV" i="1" dirty="0" smtClean="0"/>
              <a:t> </a:t>
            </a:r>
            <a:r>
              <a:rPr lang="lv-LV" i="1" dirty="0" err="1" smtClean="0"/>
              <a:t>Law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7642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Aktuālie </a:t>
            </a:r>
            <a:r>
              <a:rPr lang="lv-LV" dirty="0" err="1" smtClean="0"/>
              <a:t>Mašīntulkošanas</a:t>
            </a:r>
            <a:r>
              <a:rPr lang="lv-LV" dirty="0" smtClean="0"/>
              <a:t> jautājumi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571750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600" dirty="0" smtClean="0"/>
              <a:t>Kā nodrošināt juridiskās terminoloģijas </a:t>
            </a:r>
            <a:r>
              <a:rPr lang="lv-LV" sz="2600" b="1" dirty="0" smtClean="0"/>
              <a:t>konsekvenci</a:t>
            </a:r>
            <a:r>
              <a:rPr lang="lv-LV" sz="2600" dirty="0" smtClean="0"/>
              <a:t> un tiesību avotu citātu </a:t>
            </a:r>
            <a:r>
              <a:rPr lang="lv-LV" sz="2600" b="1" dirty="0" smtClean="0"/>
              <a:t>precizitāti</a:t>
            </a:r>
            <a:r>
              <a:rPr lang="lv-LV" sz="2600" dirty="0" smtClean="0"/>
              <a:t>?</a:t>
            </a:r>
            <a:endParaRPr lang="fr-BE" sz="2600" dirty="0"/>
          </a:p>
        </p:txBody>
      </p:sp>
    </p:spTree>
    <p:extLst>
      <p:ext uri="{BB962C8B-B14F-4D97-AF65-F5344CB8AC3E}">
        <p14:creationId xmlns:p14="http://schemas.microsoft.com/office/powerpoint/2010/main" val="2175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Terminoloģija – no </a:t>
            </a:r>
            <a:r>
              <a:rPr lang="lv-LV" i="1" cap="small" dirty="0" err="1"/>
              <a:t>C</a:t>
            </a:r>
            <a:r>
              <a:rPr lang="lv-LV" i="1" cap="small" dirty="0" err="1" smtClean="0"/>
              <a:t>uriaTerm</a:t>
            </a:r>
            <a:r>
              <a:rPr lang="lv-LV" dirty="0" smtClean="0"/>
              <a:t> uz </a:t>
            </a:r>
            <a:r>
              <a:rPr lang="lv-LV" i="1" dirty="0" smtClean="0"/>
              <a:t>IATE</a:t>
            </a:r>
            <a:endParaRPr lang="fr-BE" i="1" dirty="0"/>
          </a:p>
        </p:txBody>
      </p:sp>
      <p:sp>
        <p:nvSpPr>
          <p:cNvPr id="6" name="Notched Right Arrow 5"/>
          <p:cNvSpPr/>
          <p:nvPr/>
        </p:nvSpPr>
        <p:spPr>
          <a:xfrm>
            <a:off x="353826" y="1851624"/>
            <a:ext cx="8280920" cy="561662"/>
          </a:xfrm>
          <a:prstGeom prst="notchedRightArrow">
            <a:avLst/>
          </a:prstGeom>
          <a:solidFill>
            <a:srgbClr val="60F9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7465" y="1419622"/>
            <a:ext cx="2401790" cy="561662"/>
          </a:xfrm>
          <a:custGeom>
            <a:avLst/>
            <a:gdLst>
              <a:gd name="connsiteX0" fmla="*/ 0 w 2401790"/>
              <a:gd name="connsiteY0" fmla="*/ 0 h 561662"/>
              <a:gd name="connsiteX1" fmla="*/ 2401790 w 2401790"/>
              <a:gd name="connsiteY1" fmla="*/ 0 h 561662"/>
              <a:gd name="connsiteX2" fmla="*/ 2401790 w 2401790"/>
              <a:gd name="connsiteY2" fmla="*/ 561662 h 561662"/>
              <a:gd name="connsiteX3" fmla="*/ 0 w 2401790"/>
              <a:gd name="connsiteY3" fmla="*/ 561662 h 561662"/>
              <a:gd name="connsiteX4" fmla="*/ 0 w 2401790"/>
              <a:gd name="connsiteY4" fmla="*/ 0 h 5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790" h="561662">
                <a:moveTo>
                  <a:pt x="0" y="0"/>
                </a:moveTo>
                <a:lnTo>
                  <a:pt x="2401790" y="0"/>
                </a:lnTo>
                <a:lnTo>
                  <a:pt x="2401790" y="561662"/>
                </a:lnTo>
                <a:lnTo>
                  <a:pt x="0" y="561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300" kern="1200" baseline="0" dirty="0" smtClean="0"/>
              <a:t>2008. gads: </a:t>
            </a:r>
            <a:r>
              <a:rPr lang="lv-LV" sz="1300" i="1" kern="1200" baseline="0" dirty="0" err="1" smtClean="0"/>
              <a:t>CuriaTerm</a:t>
            </a:r>
            <a:r>
              <a:rPr lang="lv-LV" sz="1300" kern="1200" baseline="0" dirty="0" smtClean="0"/>
              <a:t> izveide</a:t>
            </a:r>
            <a:endParaRPr lang="fr-BE" sz="1300" kern="1200" dirty="0"/>
          </a:p>
        </p:txBody>
      </p:sp>
      <p:sp>
        <p:nvSpPr>
          <p:cNvPr id="8" name="Oval 7"/>
          <p:cNvSpPr/>
          <p:nvPr/>
        </p:nvSpPr>
        <p:spPr>
          <a:xfrm>
            <a:off x="1488152" y="2051492"/>
            <a:ext cx="140415" cy="140415"/>
          </a:xfrm>
          <a:prstGeom prst="ellipse">
            <a:avLst/>
          </a:pr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995937" y="1419622"/>
            <a:ext cx="2401790" cy="561662"/>
          </a:xfrm>
          <a:custGeom>
            <a:avLst/>
            <a:gdLst>
              <a:gd name="connsiteX0" fmla="*/ 0 w 2401790"/>
              <a:gd name="connsiteY0" fmla="*/ 0 h 561662"/>
              <a:gd name="connsiteX1" fmla="*/ 2401790 w 2401790"/>
              <a:gd name="connsiteY1" fmla="*/ 0 h 561662"/>
              <a:gd name="connsiteX2" fmla="*/ 2401790 w 2401790"/>
              <a:gd name="connsiteY2" fmla="*/ 561662 h 561662"/>
              <a:gd name="connsiteX3" fmla="*/ 0 w 2401790"/>
              <a:gd name="connsiteY3" fmla="*/ 561662 h 561662"/>
              <a:gd name="connsiteX4" fmla="*/ 0 w 2401790"/>
              <a:gd name="connsiteY4" fmla="*/ 0 h 5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790" h="561662">
                <a:moveTo>
                  <a:pt x="0" y="0"/>
                </a:moveTo>
                <a:lnTo>
                  <a:pt x="2401790" y="0"/>
                </a:lnTo>
                <a:lnTo>
                  <a:pt x="2401790" y="561662"/>
                </a:lnTo>
                <a:lnTo>
                  <a:pt x="0" y="561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300" kern="1200" baseline="0" dirty="0" smtClean="0"/>
              <a:t>2019. gada janvāris: sagatavošanās migrācijai</a:t>
            </a:r>
            <a:endParaRPr lang="fr-BE" sz="1300" kern="1200" dirty="0"/>
          </a:p>
        </p:txBody>
      </p:sp>
      <p:sp>
        <p:nvSpPr>
          <p:cNvPr id="10" name="Oval 9"/>
          <p:cNvSpPr/>
          <p:nvPr/>
        </p:nvSpPr>
        <p:spPr>
          <a:xfrm>
            <a:off x="5148065" y="2067694"/>
            <a:ext cx="140415" cy="140415"/>
          </a:xfrm>
          <a:prstGeom prst="ellipse">
            <a:avLst/>
          </a:pr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232955" y="1419622"/>
            <a:ext cx="2401790" cy="561662"/>
          </a:xfrm>
          <a:custGeom>
            <a:avLst/>
            <a:gdLst>
              <a:gd name="connsiteX0" fmla="*/ 0 w 2401790"/>
              <a:gd name="connsiteY0" fmla="*/ 0 h 561662"/>
              <a:gd name="connsiteX1" fmla="*/ 2401790 w 2401790"/>
              <a:gd name="connsiteY1" fmla="*/ 0 h 561662"/>
              <a:gd name="connsiteX2" fmla="*/ 2401790 w 2401790"/>
              <a:gd name="connsiteY2" fmla="*/ 561662 h 561662"/>
              <a:gd name="connsiteX3" fmla="*/ 0 w 2401790"/>
              <a:gd name="connsiteY3" fmla="*/ 561662 h 561662"/>
              <a:gd name="connsiteX4" fmla="*/ 0 w 2401790"/>
              <a:gd name="connsiteY4" fmla="*/ 0 h 5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790" h="561662">
                <a:moveTo>
                  <a:pt x="0" y="0"/>
                </a:moveTo>
                <a:lnTo>
                  <a:pt x="2401790" y="0"/>
                </a:lnTo>
                <a:lnTo>
                  <a:pt x="2401790" y="561662"/>
                </a:lnTo>
                <a:lnTo>
                  <a:pt x="0" y="561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300" kern="1200" baseline="0" dirty="0" smtClean="0"/>
              <a:t>2019. gada decembris: migrācijas pabeigšana</a:t>
            </a:r>
            <a:endParaRPr lang="fr-BE" sz="1300" kern="1200" dirty="0"/>
          </a:p>
        </p:txBody>
      </p:sp>
      <p:sp>
        <p:nvSpPr>
          <p:cNvPr id="12" name="Oval 11"/>
          <p:cNvSpPr/>
          <p:nvPr/>
        </p:nvSpPr>
        <p:spPr>
          <a:xfrm>
            <a:off x="7554626" y="2067694"/>
            <a:ext cx="140415" cy="140415"/>
          </a:xfrm>
          <a:prstGeom prst="ellipse">
            <a:avLst/>
          </a:pr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251520" y="2554452"/>
            <a:ext cx="820891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dirty="0" smtClean="0"/>
              <a:t>Rezultāti: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dirty="0" smtClean="0"/>
              <a:t>4000 šķirkļi, 60 </a:t>
            </a:r>
            <a:r>
              <a:rPr lang="lv-LV" sz="1600" dirty="0"/>
              <a:t>000 </a:t>
            </a:r>
            <a:r>
              <a:rPr lang="lv-LV" sz="1600" dirty="0" smtClean="0"/>
              <a:t>termini</a:t>
            </a:r>
            <a:endParaRPr lang="fr-BE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600" dirty="0"/>
              <a:t>K</a:t>
            </a:r>
            <a:r>
              <a:rPr lang="lv-LV" sz="1600" dirty="0" smtClean="0"/>
              <a:t>olekcijas:</a:t>
            </a:r>
          </a:p>
          <a:p>
            <a:pPr marL="742950" lvl="1" indent="-285750">
              <a:spcAft>
                <a:spcPts val="0"/>
              </a:spcAft>
              <a:buFont typeface="Open Sans" panose="020B0606030504020204" pitchFamily="34" charset="0"/>
              <a:buChar char="–"/>
            </a:pPr>
            <a:r>
              <a:rPr lang="lv-LV" sz="1600" i="1" dirty="0" smtClean="0"/>
              <a:t>CJUE-MUL-VJM-</a:t>
            </a:r>
            <a:r>
              <a:rPr lang="lv-LV" sz="1600" i="1" dirty="0" err="1" smtClean="0"/>
              <a:t>Thématique</a:t>
            </a:r>
            <a:r>
              <a:rPr lang="lv-LV" sz="1600" dirty="0" smtClean="0"/>
              <a:t> </a:t>
            </a:r>
            <a:r>
              <a:rPr lang="lv-LV" sz="1600" dirty="0"/>
              <a:t>(ģimenes tiesības, ārvalstnieku tiesības un </a:t>
            </a:r>
            <a:r>
              <a:rPr lang="lv-LV" sz="1600" dirty="0" smtClean="0"/>
              <a:t>krimināltiesības)</a:t>
            </a:r>
          </a:p>
          <a:p>
            <a:pPr marL="742950" lvl="1" indent="-285750">
              <a:spcAft>
                <a:spcPts val="0"/>
              </a:spcAft>
              <a:buFont typeface="Open Sans" panose="020B0606030504020204" pitchFamily="34" charset="0"/>
              <a:buChar char="–"/>
            </a:pPr>
            <a:r>
              <a:rPr lang="lv-LV" sz="1600" i="1" dirty="0" smtClean="0"/>
              <a:t>CJUE-MUL-</a:t>
            </a:r>
            <a:r>
              <a:rPr lang="lv-LV" sz="1600" i="1" dirty="0" err="1" smtClean="0"/>
              <a:t>Juridictions</a:t>
            </a:r>
            <a:r>
              <a:rPr lang="lv-LV" sz="1600" i="1" dirty="0" smtClean="0"/>
              <a:t> </a:t>
            </a:r>
            <a:r>
              <a:rPr lang="lv-LV" sz="1600" i="1" dirty="0" err="1"/>
              <a:t>N</a:t>
            </a:r>
            <a:r>
              <a:rPr lang="lv-LV" sz="1600" i="1" dirty="0" err="1" smtClean="0"/>
              <a:t>ationales</a:t>
            </a:r>
            <a:r>
              <a:rPr lang="lv-LV" sz="1600" i="1" dirty="0" smtClean="0"/>
              <a:t> </a:t>
            </a:r>
            <a:r>
              <a:rPr lang="lv-LV" sz="1600" dirty="0"/>
              <a:t>(valstu </a:t>
            </a:r>
            <a:r>
              <a:rPr lang="lv-LV" sz="1600" dirty="0" smtClean="0"/>
              <a:t>tiesas)</a:t>
            </a:r>
          </a:p>
          <a:p>
            <a:pPr marL="742950" lvl="1" indent="-285750">
              <a:spcAft>
                <a:spcPts val="0"/>
              </a:spcAft>
              <a:buFont typeface="Open Sans" panose="020B0606030504020204" pitchFamily="34" charset="0"/>
              <a:buChar char="–"/>
            </a:pPr>
            <a:r>
              <a:rPr lang="lv-LV" sz="1600" i="1" dirty="0" smtClean="0"/>
              <a:t>CJUE-MUL-</a:t>
            </a:r>
            <a:r>
              <a:rPr lang="lv-LV" sz="1600" i="1" dirty="0" err="1" smtClean="0"/>
              <a:t>VJM_Ad_hoc</a:t>
            </a:r>
            <a:r>
              <a:rPr lang="lv-LV" sz="1600" i="1" dirty="0" smtClean="0"/>
              <a:t> </a:t>
            </a:r>
            <a:r>
              <a:rPr lang="lv-LV" sz="1600" dirty="0" smtClean="0"/>
              <a:t>(salīdzinošās tiesības – visas jomas)</a:t>
            </a:r>
            <a:endParaRPr lang="lv-LV" sz="1600" i="1" dirty="0" smtClean="0"/>
          </a:p>
          <a:p>
            <a:pPr marL="742950" lvl="1" indent="-285750">
              <a:spcAft>
                <a:spcPts val="0"/>
              </a:spcAft>
              <a:buFont typeface="Open Sans" panose="020B0606030504020204" pitchFamily="34" charset="0"/>
              <a:buChar char="–"/>
            </a:pPr>
            <a:r>
              <a:rPr lang="fr-BE" sz="1600" i="1" dirty="0"/>
              <a:t>CJUE-MUL-Règlements de procédure de la </a:t>
            </a:r>
            <a:r>
              <a:rPr lang="fr-BE" sz="1600" i="1" dirty="0" smtClean="0"/>
              <a:t>CJUE</a:t>
            </a:r>
            <a:r>
              <a:rPr lang="lv-LV" sz="1600" i="1" dirty="0" smtClean="0"/>
              <a:t> </a:t>
            </a:r>
            <a:r>
              <a:rPr lang="lv-LV" sz="1600" dirty="0" smtClean="0"/>
              <a:t>(EST Reglamentu terminoloģija)</a:t>
            </a:r>
            <a:endParaRPr lang="fr-BE" sz="1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1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i="1" dirty="0" smtClean="0"/>
              <a:t>IATE</a:t>
            </a:r>
            <a:r>
              <a:rPr lang="lv-LV" dirty="0" smtClean="0"/>
              <a:t> – Salīdzinošo tiesību aspekts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7614"/>
            <a:ext cx="694558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Plāni un Perspektīvas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07654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600" dirty="0" smtClean="0"/>
              <a:t>Visaptveroši optimāla esošo resursu izmantošana</a:t>
            </a:r>
          </a:p>
          <a:p>
            <a:pPr algn="ctr"/>
            <a:endParaRPr lang="lv-LV" sz="2600" dirty="0"/>
          </a:p>
          <a:p>
            <a:pPr algn="ctr"/>
            <a:r>
              <a:rPr lang="lv-LV" sz="2600" dirty="0" smtClean="0"/>
              <a:t>Atgriezeniskā saikne starp juristiem lingvistiem un IT</a:t>
            </a:r>
          </a:p>
          <a:p>
            <a:pPr algn="ctr"/>
            <a:endParaRPr lang="lv-LV" sz="2600" dirty="0"/>
          </a:p>
          <a:p>
            <a:pPr algn="ctr"/>
            <a:r>
              <a:rPr lang="lv-LV" sz="2600" dirty="0" err="1" smtClean="0"/>
              <a:t>Mašīntulkošanas</a:t>
            </a:r>
            <a:r>
              <a:rPr lang="lv-LV" sz="2600" dirty="0" smtClean="0"/>
              <a:t> jautājumi</a:t>
            </a:r>
            <a:endParaRPr lang="fr-BE" sz="2600" dirty="0"/>
          </a:p>
        </p:txBody>
      </p:sp>
    </p:spTree>
    <p:extLst>
      <p:ext uri="{BB962C8B-B14F-4D97-AF65-F5344CB8AC3E}">
        <p14:creationId xmlns:p14="http://schemas.microsoft.com/office/powerpoint/2010/main" val="7152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971600" y="221171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solidFill>
                  <a:schemeClr val="bg1"/>
                </a:solidFill>
              </a:rPr>
              <a:t>Paldies par uzmanību!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467544" y="170765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chemeClr val="bg1"/>
                </a:solidFill>
              </a:rPr>
              <a:t>Principi</a:t>
            </a:r>
          </a:p>
          <a:p>
            <a:endParaRPr lang="lv-LV" sz="2800" b="1" dirty="0">
              <a:solidFill>
                <a:schemeClr val="bg1"/>
              </a:solidFill>
            </a:endParaRPr>
          </a:p>
          <a:p>
            <a:r>
              <a:rPr lang="lv-LV" sz="2800" b="1" dirty="0" smtClean="0">
                <a:solidFill>
                  <a:schemeClr val="bg1"/>
                </a:solidFill>
              </a:rPr>
              <a:t>Procesi</a:t>
            </a:r>
          </a:p>
          <a:p>
            <a:endParaRPr lang="lv-LV" sz="2800" b="1" dirty="0">
              <a:solidFill>
                <a:schemeClr val="bg1"/>
              </a:solidFill>
            </a:endParaRPr>
          </a:p>
          <a:p>
            <a:r>
              <a:rPr lang="lv-LV" sz="2800" b="1" dirty="0" smtClean="0">
                <a:solidFill>
                  <a:schemeClr val="bg1"/>
                </a:solidFill>
              </a:rPr>
              <a:t>Tehnoloģijas</a:t>
            </a:r>
            <a:endParaRPr lang="fr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/>
              <a:t>Eiropas Savienības Tiesas uzdevumi</a:t>
            </a:r>
            <a:endParaRPr lang="fr-BE" dirty="0"/>
          </a:p>
        </p:txBody>
      </p:sp>
      <p:sp>
        <p:nvSpPr>
          <p:cNvPr id="100355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39750" y="1383618"/>
            <a:ext cx="3528194" cy="3636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lv-LV" altLang="fr-FR" dirty="0" smtClean="0"/>
              <a:t>Nodrošināt tiesiskumu Līgumu interpretēšanā un piemērošanā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lv-LV" altLang="fr-FR" dirty="0" smtClean="0"/>
              <a:t>EST:</a:t>
            </a:r>
            <a:endParaRPr lang="lv-LV" altLang="fr-FR" dirty="0"/>
          </a:p>
          <a:p>
            <a:pPr>
              <a:spcAft>
                <a:spcPts val="600"/>
              </a:spcAft>
            </a:pPr>
            <a:r>
              <a:rPr lang="lv-LV" altLang="fr-FR" dirty="0" smtClean="0"/>
              <a:t>kontrolē ES iestāžu aktu tiesiskumu</a:t>
            </a:r>
          </a:p>
          <a:p>
            <a:pPr>
              <a:spcAft>
                <a:spcPts val="600"/>
              </a:spcAft>
            </a:pPr>
            <a:r>
              <a:rPr lang="lv-LV" altLang="fr-FR" dirty="0" smtClean="0"/>
              <a:t>nodrošina, ka dalībvalstis ievēro pienākumus, kas izriet no Līgumiem</a:t>
            </a:r>
          </a:p>
          <a:p>
            <a:pPr>
              <a:spcAft>
                <a:spcPts val="600"/>
              </a:spcAft>
            </a:pPr>
            <a:r>
              <a:rPr lang="lv-LV" altLang="fr-FR" dirty="0" smtClean="0"/>
              <a:t>pēc ES dalībvalstu tiesu lūguma interpretē ES tiesību normas</a:t>
            </a:r>
            <a:endParaRPr lang="lv-LV" altLang="fr-FR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450874"/>
            <a:ext cx="4787900" cy="3213414"/>
          </a:xfrm>
        </p:spPr>
      </p:pic>
    </p:spTree>
    <p:extLst>
      <p:ext uri="{BB962C8B-B14F-4D97-AF65-F5344CB8AC3E}">
        <p14:creationId xmlns:p14="http://schemas.microsoft.com/office/powerpoint/2010/main" val="40636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 smtClean="0"/>
              <a:t>Valodu Lietojums un Juridiskā tulkošana</a:t>
            </a:r>
            <a:endParaRPr lang="fr-B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35496" y="1491630"/>
            <a:ext cx="3811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500" dirty="0"/>
              <a:t>D</a:t>
            </a:r>
            <a:r>
              <a:rPr lang="lv-LV" sz="1500" dirty="0" smtClean="0"/>
              <a:t>arba </a:t>
            </a:r>
            <a:r>
              <a:rPr lang="lv-LV" sz="1500" dirty="0"/>
              <a:t>valoda – </a:t>
            </a:r>
            <a:r>
              <a:rPr lang="lv-LV" sz="1500" dirty="0" smtClean="0"/>
              <a:t>franču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500" b="1" dirty="0" smtClean="0"/>
              <a:t>24</a:t>
            </a:r>
            <a:r>
              <a:rPr lang="lv-LV" sz="1500" dirty="0" smtClean="0"/>
              <a:t> iespējamās tiesvedības valodas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500" b="1" dirty="0">
                <a:ea typeface="Open Sans" panose="020B0606030504020204" pitchFamily="34" charset="0"/>
                <a:cs typeface="Open Sans" panose="020B0606030504020204" pitchFamily="34" charset="0"/>
              </a:rPr>
              <a:t>552</a:t>
            </a:r>
            <a:r>
              <a:rPr lang="lv-LV" sz="1500" dirty="0">
                <a:ea typeface="Open Sans" panose="020B0606030504020204" pitchFamily="34" charset="0"/>
                <a:cs typeface="Open Sans" panose="020B0606030504020204" pitchFamily="34" charset="0"/>
              </a:rPr>
              <a:t> iespējamās valodu </a:t>
            </a:r>
            <a:r>
              <a:rPr lang="lv-LV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kombinācijas</a:t>
            </a:r>
            <a:endParaRPr lang="lv-LV" sz="15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500" dirty="0" smtClean="0"/>
              <a:t>Spriedums tiek parakstīts tiesvedības valodā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500" dirty="0" smtClean="0"/>
              <a:t>Daudzvalodības ĢD – lielākais EST dienests (</a:t>
            </a:r>
            <a:r>
              <a:rPr lang="lv-LV" sz="1500" b="1" dirty="0" smtClean="0"/>
              <a:t>&lt;600</a:t>
            </a:r>
            <a:r>
              <a:rPr lang="lv-LV" sz="1500" dirty="0" smtClean="0"/>
              <a:t> juristi lingvisti)</a:t>
            </a:r>
            <a:endParaRPr lang="lv-LV" sz="15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Pieaugošs darba apjoms (2021.gads):</a:t>
            </a:r>
          </a:p>
          <a:p>
            <a:pPr marL="268288">
              <a:spcBef>
                <a:spcPts val="0"/>
              </a:spcBef>
              <a:spcAft>
                <a:spcPts val="0"/>
              </a:spcAft>
            </a:pPr>
            <a:r>
              <a:rPr lang="lv-LV" sz="1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+16,8% </a:t>
            </a:r>
            <a:r>
              <a:rPr lang="lv-LV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salīdzinājumā ar 2020. gadu; </a:t>
            </a:r>
          </a:p>
          <a:p>
            <a:pPr marL="268288">
              <a:spcBef>
                <a:spcPts val="0"/>
              </a:spcBef>
              <a:spcAft>
                <a:spcPts val="0"/>
              </a:spcAft>
            </a:pPr>
            <a:r>
              <a:rPr lang="lv-LV" sz="15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+7,5% </a:t>
            </a:r>
            <a:r>
              <a:rPr lang="lv-LV" sz="1500" dirty="0" smtClean="0">
                <a:ea typeface="Open Sans" panose="020B0606030504020204" pitchFamily="34" charset="0"/>
                <a:cs typeface="Open Sans" panose="020B0606030504020204" pitchFamily="34" charset="0"/>
              </a:rPr>
              <a:t>salīdzinājumā 2019. gadu</a:t>
            </a:r>
            <a:endParaRPr lang="lv-LV" sz="15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19" y="1347614"/>
            <a:ext cx="5226285" cy="350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Savienības tiesību autonomija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38804" y="1563638"/>
            <a:ext cx="8381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 smtClean="0"/>
              <a:t>CILFIT</a:t>
            </a:r>
            <a:r>
              <a:rPr lang="lv-LV" sz="1600" dirty="0" smtClean="0"/>
              <a:t>, 283/81</a:t>
            </a:r>
          </a:p>
          <a:p>
            <a:endParaRPr lang="lv-LV" sz="1600" dirty="0"/>
          </a:p>
          <a:p>
            <a:r>
              <a:rPr lang="lv-LV" sz="1600" dirty="0" smtClean="0"/>
              <a:t>«[..] jāņem </a:t>
            </a:r>
            <a:r>
              <a:rPr lang="lv-LV" sz="1600" dirty="0"/>
              <a:t>vērā, ka </a:t>
            </a:r>
            <a:r>
              <a:rPr lang="lv-LV" sz="1600" dirty="0" smtClean="0"/>
              <a:t>[Savienības] </a:t>
            </a:r>
            <a:r>
              <a:rPr lang="lv-LV" sz="1600" dirty="0"/>
              <a:t>tiesību akti tiek rakstīti vairākās valodās un ka versijas dažādās valodās ir vienlīdz autentiskas; tāpēc, lai interpretētu kādu </a:t>
            </a:r>
            <a:r>
              <a:rPr lang="lv-LV" sz="1600" dirty="0" smtClean="0"/>
              <a:t>[Savienības] </a:t>
            </a:r>
            <a:r>
              <a:rPr lang="lv-LV" sz="1600" dirty="0"/>
              <a:t>tiesību normu, ir jāsalīdzina versijas dažādās </a:t>
            </a:r>
            <a:r>
              <a:rPr lang="lv-LV" sz="1600" dirty="0" smtClean="0"/>
              <a:t>valodās.</a:t>
            </a:r>
          </a:p>
          <a:p>
            <a:endParaRPr lang="lv-LV" sz="1600" dirty="0"/>
          </a:p>
          <a:p>
            <a:r>
              <a:rPr lang="lv-LV" sz="1600" dirty="0" smtClean="0"/>
              <a:t>[..] pat </a:t>
            </a:r>
            <a:r>
              <a:rPr lang="lv-LV" sz="1600" dirty="0"/>
              <a:t>gadījumā, kad versijas dažādās valodās pilnīgi sakrīt, </a:t>
            </a:r>
            <a:r>
              <a:rPr lang="lv-LV" sz="1600" b="1" dirty="0" smtClean="0"/>
              <a:t>[Savienības] </a:t>
            </a:r>
            <a:r>
              <a:rPr lang="lv-LV" sz="1600" b="1" dirty="0"/>
              <a:t>tiesībās tiek izmantota sava īpaša terminoloģija</a:t>
            </a:r>
            <a:r>
              <a:rPr lang="lv-LV" sz="1600" dirty="0"/>
              <a:t>. Turklāt jāuzsver, ka juridiskiem jēdzieniem </a:t>
            </a:r>
            <a:r>
              <a:rPr lang="lv-LV" sz="1600" dirty="0" smtClean="0"/>
              <a:t>[Savienības] </a:t>
            </a:r>
            <a:r>
              <a:rPr lang="lv-LV" sz="1600" dirty="0"/>
              <a:t>tiesībās un dažādajās valstu tiesībās var būt atšķirīgs </a:t>
            </a:r>
            <a:r>
              <a:rPr lang="lv-LV" sz="1600" dirty="0" smtClean="0"/>
              <a:t>saturs»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3465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804" y="345426"/>
            <a:ext cx="7373556" cy="930180"/>
          </a:xfrm>
        </p:spPr>
        <p:txBody>
          <a:bodyPr/>
          <a:lstStyle/>
          <a:p>
            <a:r>
              <a:rPr lang="lv-LV" dirty="0"/>
              <a:t>Tiesvedības veidi un </a:t>
            </a:r>
            <a:r>
              <a:rPr lang="lv-LV" dirty="0" smtClean="0"/>
              <a:t>Tulkošanas Principi</a:t>
            </a:r>
            <a:r>
              <a:rPr lang="lv-LV" dirty="0"/>
              <a:t> </a:t>
            </a:r>
            <a:r>
              <a:rPr lang="lv-LV" dirty="0" smtClean="0"/>
              <a:t>– </a:t>
            </a:r>
            <a:r>
              <a:rPr lang="lv-LV" dirty="0"/>
              <a:t>Divi piemēri</a:t>
            </a:r>
            <a:endParaRPr lang="fr-BE" dirty="0"/>
          </a:p>
          <a:p>
            <a:endParaRPr lang="fr-BE" dirty="0"/>
          </a:p>
        </p:txBody>
      </p:sp>
      <p:grpSp>
        <p:nvGrpSpPr>
          <p:cNvPr id="12" name="Group 11"/>
          <p:cNvGrpSpPr/>
          <p:nvPr/>
        </p:nvGrpSpPr>
        <p:grpSpPr>
          <a:xfrm>
            <a:off x="971600" y="1491630"/>
            <a:ext cx="3024336" cy="3384376"/>
            <a:chOff x="755576" y="1707654"/>
            <a:chExt cx="2880320" cy="3384376"/>
          </a:xfrm>
        </p:grpSpPr>
        <p:sp>
          <p:nvSpPr>
            <p:cNvPr id="8" name="Rectangle 7"/>
            <p:cNvSpPr/>
            <p:nvPr/>
          </p:nvSpPr>
          <p:spPr>
            <a:xfrm>
              <a:off x="755576" y="2355726"/>
              <a:ext cx="2880320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Sākumpunkts: ES iestādes akts</a:t>
              </a:r>
            </a:p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Autonomas procesuālās tiesības un autonoma terminoloģija</a:t>
              </a:r>
            </a:p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= konceptuāli liela līdzība ar pārējo ES iestāžu tulkošanas darbu</a:t>
              </a:r>
              <a:endParaRPr lang="lv-LV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1707654"/>
              <a:ext cx="2880320" cy="781010"/>
            </a:xfrm>
            <a:prstGeom prst="rect">
              <a:avLst/>
            </a:prstGeom>
            <a:solidFill>
              <a:srgbClr val="039CDC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Atcelšanas prasība </a:t>
              </a:r>
            </a:p>
            <a:p>
              <a:pPr algn="ctr"/>
              <a:r>
                <a:rPr lang="lv-LV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(tiešā prasība)</a:t>
              </a:r>
              <a:endParaRPr lang="fr-BE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04048" y="1491630"/>
            <a:ext cx="3168352" cy="3384376"/>
            <a:chOff x="4860032" y="1707654"/>
            <a:chExt cx="3024336" cy="2808312"/>
          </a:xfrm>
        </p:grpSpPr>
        <p:sp>
          <p:nvSpPr>
            <p:cNvPr id="10" name="Rectangle 9"/>
            <p:cNvSpPr/>
            <p:nvPr/>
          </p:nvSpPr>
          <p:spPr>
            <a:xfrm>
              <a:off x="4860032" y="2355726"/>
              <a:ext cx="3024336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Sākumpunkts: dalībvalsts tiesas uzdots jautājums par ES tiesību normas interpretāciju</a:t>
              </a:r>
            </a:p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ES tiesību normas dalībvalstu tiesību normu kontekstā</a:t>
              </a:r>
            </a:p>
            <a:p>
              <a:pPr algn="just">
                <a:spcAft>
                  <a:spcPts val="600"/>
                </a:spcAft>
              </a:pPr>
              <a:r>
                <a:rPr lang="lv-LV" dirty="0" smtClean="0">
                  <a:solidFill>
                    <a:schemeClr val="tx1"/>
                  </a:solidFill>
                </a:rPr>
                <a:t>= EST tulkošanas specifika (tiesību sistēmu </a:t>
              </a:r>
              <a:r>
                <a:rPr lang="lv-LV" dirty="0" err="1" smtClean="0">
                  <a:solidFill>
                    <a:schemeClr val="tx1"/>
                  </a:solidFill>
                </a:rPr>
                <a:t>sazobe</a:t>
              </a:r>
              <a:r>
                <a:rPr lang="lv-LV" dirty="0" smtClean="0">
                  <a:solidFill>
                    <a:schemeClr val="tx1"/>
                  </a:solidFill>
                </a:rPr>
                <a:t>, salīdzinošās tiesības)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60032" y="1707654"/>
              <a:ext cx="3024336" cy="667186"/>
            </a:xfrm>
            <a:prstGeom prst="rect">
              <a:avLst/>
            </a:prstGeom>
            <a:solidFill>
              <a:srgbClr val="039CDC"/>
            </a:solidFill>
            <a:ln>
              <a:solidFill>
                <a:srgbClr val="039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6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Prejudiciālā nolēmuma tiesvedība</a:t>
              </a:r>
              <a:endParaRPr lang="fr-BE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3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3424947"/>
              </p:ext>
            </p:extLst>
          </p:nvPr>
        </p:nvGraphicFramePr>
        <p:xfrm>
          <a:off x="539750" y="1383618"/>
          <a:ext cx="8352730" cy="349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Terminoloģiskā </a:t>
            </a:r>
            <a:r>
              <a:rPr lang="lv-LV" dirty="0" err="1" smtClean="0"/>
              <a:t>sazobe</a:t>
            </a:r>
            <a:endParaRPr lang="fr-BE" dirty="0"/>
          </a:p>
        </p:txBody>
      </p:sp>
      <p:sp>
        <p:nvSpPr>
          <p:cNvPr id="4" name="Left Arrow 3"/>
          <p:cNvSpPr/>
          <p:nvPr/>
        </p:nvSpPr>
        <p:spPr>
          <a:xfrm>
            <a:off x="4427984" y="1707654"/>
            <a:ext cx="3456384" cy="792088"/>
          </a:xfrm>
          <a:prstGeom prst="leftArrow">
            <a:avLst/>
          </a:prstGeom>
          <a:solidFill>
            <a:srgbClr val="039C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Citu dalībvalstu tiesību terminoloģija</a:t>
            </a:r>
            <a:endParaRPr lang="fr-BE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97215" y="1419622"/>
            <a:ext cx="7344782" cy="3348372"/>
          </a:xfrm>
          <a:prstGeom prst="rightArrow">
            <a:avLst/>
          </a:prstGeom>
          <a:solidFill>
            <a:srgbClr val="60F9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51520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Lūgums sniegt prejudiciālu nolēmumu (</a:t>
            </a:r>
            <a:r>
              <a:rPr lang="lv-LV" sz="1400" i="1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DDP</a:t>
            </a:r>
            <a:r>
              <a:rPr lang="lv-LV" sz="14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fr-BE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02396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i="1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DDP</a:t>
            </a:r>
            <a:r>
              <a:rPr lang="lv-LV" sz="14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tulkojums uz FR un ES</a:t>
            </a:r>
            <a:r>
              <a:rPr lang="lv-LV" sz="1400" kern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(LV </a:t>
            </a:r>
            <a:r>
              <a:rPr lang="lv-LV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lv-LV" sz="14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tarpniek-valoda)</a:t>
            </a:r>
            <a:endParaRPr lang="fr-BE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53274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500" i="1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DDP</a:t>
            </a:r>
            <a:r>
              <a:rPr lang="lv-LV" sz="15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tulkojums uz pārējām Savienības valodām</a:t>
            </a:r>
            <a:endParaRPr lang="fr-BE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04151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5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Lietas dalībnieku procesuālie raksti</a:t>
            </a:r>
            <a:endParaRPr lang="fr-BE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55029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5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ĢA secinājumi (praksē: FR, EN, DE, IT, ES, PL)</a:t>
            </a:r>
            <a:endParaRPr lang="fr-BE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505906" y="2424133"/>
            <a:ext cx="1381787" cy="1339348"/>
          </a:xfrm>
          <a:custGeom>
            <a:avLst/>
            <a:gdLst>
              <a:gd name="connsiteX0" fmla="*/ 0 w 1335702"/>
              <a:gd name="connsiteY0" fmla="*/ 222621 h 1339348"/>
              <a:gd name="connsiteX1" fmla="*/ 222621 w 1335702"/>
              <a:gd name="connsiteY1" fmla="*/ 0 h 1339348"/>
              <a:gd name="connsiteX2" fmla="*/ 1113081 w 1335702"/>
              <a:gd name="connsiteY2" fmla="*/ 0 h 1339348"/>
              <a:gd name="connsiteX3" fmla="*/ 1335702 w 1335702"/>
              <a:gd name="connsiteY3" fmla="*/ 222621 h 1339348"/>
              <a:gd name="connsiteX4" fmla="*/ 1335702 w 1335702"/>
              <a:gd name="connsiteY4" fmla="*/ 1116727 h 1339348"/>
              <a:gd name="connsiteX5" fmla="*/ 1113081 w 1335702"/>
              <a:gd name="connsiteY5" fmla="*/ 1339348 h 1339348"/>
              <a:gd name="connsiteX6" fmla="*/ 222621 w 1335702"/>
              <a:gd name="connsiteY6" fmla="*/ 1339348 h 1339348"/>
              <a:gd name="connsiteX7" fmla="*/ 0 w 1335702"/>
              <a:gd name="connsiteY7" fmla="*/ 1116727 h 1339348"/>
              <a:gd name="connsiteX8" fmla="*/ 0 w 1335702"/>
              <a:gd name="connsiteY8" fmla="*/ 222621 h 133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702" h="1339348">
                <a:moveTo>
                  <a:pt x="0" y="222621"/>
                </a:moveTo>
                <a:cubicBezTo>
                  <a:pt x="0" y="99671"/>
                  <a:pt x="99671" y="0"/>
                  <a:pt x="222621" y="0"/>
                </a:cubicBezTo>
                <a:lnTo>
                  <a:pt x="1113081" y="0"/>
                </a:lnTo>
                <a:cubicBezTo>
                  <a:pt x="1236031" y="0"/>
                  <a:pt x="1335702" y="99671"/>
                  <a:pt x="1335702" y="222621"/>
                </a:cubicBezTo>
                <a:lnTo>
                  <a:pt x="1335702" y="1116727"/>
                </a:lnTo>
                <a:cubicBezTo>
                  <a:pt x="1335702" y="1239677"/>
                  <a:pt x="1236031" y="1339348"/>
                  <a:pt x="1113081" y="1339348"/>
                </a:cubicBezTo>
                <a:lnTo>
                  <a:pt x="222621" y="1339348"/>
                </a:lnTo>
                <a:cubicBezTo>
                  <a:pt x="99671" y="1339348"/>
                  <a:pt x="0" y="1239677"/>
                  <a:pt x="0" y="1116727"/>
                </a:cubicBezTo>
                <a:lnTo>
                  <a:pt x="0" y="222621"/>
                </a:lnTo>
                <a:close/>
              </a:path>
            </a:pathLst>
          </a:custGeom>
          <a:solidFill>
            <a:srgbClr val="039C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54" tIns="122354" rIns="122354" bIns="12235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500" kern="1200" baseline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Spriedums</a:t>
            </a:r>
            <a:endParaRPr lang="fr-BE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Patiesa Daudzvalodība – Piemērs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00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Daudzvalodība un «Klusie Telefoni»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3361212" y="28908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39CDC"/>
                </a:solidFill>
              </a:rPr>
              <a:t>compétence</a:t>
            </a:r>
            <a:endParaRPr lang="fr-FR" sz="2400" b="1" dirty="0">
              <a:solidFill>
                <a:srgbClr val="039CD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83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jurisdikcija</a:t>
            </a:r>
            <a:endParaRPr lang="fr-B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21252" y="19379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piekritība</a:t>
            </a:r>
            <a:endParaRPr lang="fr-B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9370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kompetence</a:t>
            </a:r>
            <a:endParaRPr lang="fr-B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7236" y="40961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pilnvaras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4948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Presentation_pp_branding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AE2502CF-A71E-4B6D-B314-944372A79FB6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9858FEEA-1DA7-471E-B1D5-108134E99A18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BC480A83-CFBB-4A28-9052-1EF4143B0964}"/>
    </a:ext>
  </a:extLst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02990F45-9475-4C77-97C4-7CD9100929BE}"/>
    </a:ext>
  </a:extLst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3D2D1378-F987-4744-ACC1-67F2AC98FD94}"/>
    </a:ext>
  </a:extLst>
</a:theme>
</file>

<file path=ppt/theme/theme1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E32EA8D2-B26B-4295-AC03-46EFBC0CC6AE}"/>
    </a:ext>
  </a:extLst>
</a:theme>
</file>

<file path=ppt/theme/theme1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7ABC46D1-1C86-427F-9B9C-678A94D6CEBD}"/>
    </a:ext>
  </a:extLst>
</a:theme>
</file>

<file path=ppt/theme/theme1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5818389F-087D-4FE2-97D0-0716953EB5BD}"/>
    </a:ext>
  </a:extLst>
</a:theme>
</file>

<file path=ppt/theme/theme1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6E11E11B-23AB-4A17-9FAA-CF47CF4069D8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D17E4B25-4B3A-446F-9A0D-A96BAC828F48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CE03BA45-5E8A-49C4-8CD2-E46DC0886796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7299C417-271C-46A7-AE2F-0B44C82FADD5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BBB84449-4D51-4CCA-9C14-767EA8F47824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CF7E667B-B17E-45FA-B28F-9782D000C82F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25AA63AC-692A-40C8-B7F8-ED4914100816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re présentation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899DA129-D75A-460E-A131-0E2CBA0A0947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4E9491-4F01-4F73-A9D6-D58CAB89BCD5}" vid="{2AAC6B31-3ADA-4574-9707-AD8C573760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0BE5E78C-DF6A-4C7B-BBC6-DB3A44E50EA4}"/>
</file>

<file path=customXml/itemProps2.xml><?xml version="1.0" encoding="utf-8"?>
<ds:datastoreItem xmlns:ds="http://schemas.openxmlformats.org/officeDocument/2006/customXml" ds:itemID="{24A6A00B-9B8B-48C9-A2B5-EA86EF67E4A6}"/>
</file>

<file path=customXml/itemProps3.xml><?xml version="1.0" encoding="utf-8"?>
<ds:datastoreItem xmlns:ds="http://schemas.openxmlformats.org/officeDocument/2006/customXml" ds:itemID="{26D120C0-D808-4E5C-A480-7C71A27F674F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presentation_pp_branding_2020_en</Template>
  <TotalTime>2986</TotalTime>
  <Words>595</Words>
  <Application>Microsoft Office PowerPoint</Application>
  <PresentationFormat>On-screen Show (16:9)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Arial</vt:lpstr>
      <vt:lpstr>Calibri</vt:lpstr>
      <vt:lpstr>Open Sans</vt:lpstr>
      <vt:lpstr>Open Sans </vt:lpstr>
      <vt:lpstr>Open Sans Semibold</vt:lpstr>
      <vt:lpstr>Presentation_pp_branding_2018</vt:lpstr>
      <vt:lpstr>2_Office Theme</vt:lpstr>
      <vt:lpstr>8_Office Theme</vt:lpstr>
      <vt:lpstr>4_Office Theme</vt:lpstr>
      <vt:lpstr>3_Office Theme</vt:lpstr>
      <vt:lpstr>5_Office Theme</vt:lpstr>
      <vt:lpstr>6_Office Theme</vt:lpstr>
      <vt:lpstr>7_Office Theme</vt:lpstr>
      <vt:lpstr>Custom Design</vt:lpstr>
      <vt:lpstr>1_Custom Design</vt:lpstr>
      <vt:lpstr>3_Custom Design</vt:lpstr>
      <vt:lpstr>6_Custom Design</vt:lpstr>
      <vt:lpstr>7_Custom Design</vt:lpstr>
      <vt:lpstr>5_Custom Design</vt:lpstr>
      <vt:lpstr>8_Custom Design</vt:lpstr>
      <vt:lpstr>4_Custom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Cour de Justice de L'U.E.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Berzins Kristaps</dc:creator>
  <cp:lastModifiedBy>Berzins Kristaps</cp:lastModifiedBy>
  <cp:revision>192</cp:revision>
  <cp:lastPrinted>2022-10-31T16:16:43Z</cp:lastPrinted>
  <dcterms:created xsi:type="dcterms:W3CDTF">2022-10-10T08:03:21Z</dcterms:created>
  <dcterms:modified xsi:type="dcterms:W3CDTF">2022-11-01T21:35:34Z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