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urs Krastins" userId="c2fc9e31d220b174" providerId="LiveId" clId="{A92FFD52-1CE6-4DA5-AB17-61A5210223B8}"/>
    <pc:docChg chg="modSld">
      <pc:chgData name="Arturs Krastins" userId="c2fc9e31d220b174" providerId="LiveId" clId="{A92FFD52-1CE6-4DA5-AB17-61A5210223B8}" dt="2021-11-12T10:40:10.905" v="119" actId="20577"/>
      <pc:docMkLst>
        <pc:docMk/>
      </pc:docMkLst>
      <pc:sldChg chg="modSp mod">
        <pc:chgData name="Arturs Krastins" userId="c2fc9e31d220b174" providerId="LiveId" clId="{A92FFD52-1CE6-4DA5-AB17-61A5210223B8}" dt="2021-11-12T09:36:30.036" v="2" actId="20577"/>
        <pc:sldMkLst>
          <pc:docMk/>
          <pc:sldMk cId="3403281623" sldId="257"/>
        </pc:sldMkLst>
        <pc:spChg chg="mod">
          <ac:chgData name="Arturs Krastins" userId="c2fc9e31d220b174" providerId="LiveId" clId="{A92FFD52-1CE6-4DA5-AB17-61A5210223B8}" dt="2021-11-12T09:36:30.036" v="2" actId="20577"/>
          <ac:spMkLst>
            <pc:docMk/>
            <pc:sldMk cId="3403281623" sldId="257"/>
            <ac:spMk id="12" creationId="{00000000-0000-0000-0000-000000000000}"/>
          </ac:spMkLst>
        </pc:spChg>
      </pc:sldChg>
      <pc:sldChg chg="modSp mod">
        <pc:chgData name="Arturs Krastins" userId="c2fc9e31d220b174" providerId="LiveId" clId="{A92FFD52-1CE6-4DA5-AB17-61A5210223B8}" dt="2021-11-12T10:15:19.482" v="3" actId="12"/>
        <pc:sldMkLst>
          <pc:docMk/>
          <pc:sldMk cId="1030655925" sldId="264"/>
        </pc:sldMkLst>
        <pc:spChg chg="mod">
          <ac:chgData name="Arturs Krastins" userId="c2fc9e31d220b174" providerId="LiveId" clId="{A92FFD52-1CE6-4DA5-AB17-61A5210223B8}" dt="2021-11-12T10:15:19.482" v="3" actId="12"/>
          <ac:spMkLst>
            <pc:docMk/>
            <pc:sldMk cId="1030655925" sldId="264"/>
            <ac:spMk id="12" creationId="{00000000-0000-0000-0000-000000000000}"/>
          </ac:spMkLst>
        </pc:spChg>
      </pc:sldChg>
      <pc:sldChg chg="modSp mod">
        <pc:chgData name="Arturs Krastins" userId="c2fc9e31d220b174" providerId="LiveId" clId="{A92FFD52-1CE6-4DA5-AB17-61A5210223B8}" dt="2021-11-12T10:40:10.905" v="119" actId="20577"/>
        <pc:sldMkLst>
          <pc:docMk/>
          <pc:sldMk cId="382521100" sldId="265"/>
        </pc:sldMkLst>
        <pc:spChg chg="mod">
          <ac:chgData name="Arturs Krastins" userId="c2fc9e31d220b174" providerId="LiveId" clId="{A92FFD52-1CE6-4DA5-AB17-61A5210223B8}" dt="2021-11-12T10:40:10.905" v="119" actId="20577"/>
          <ac:spMkLst>
            <pc:docMk/>
            <pc:sldMk cId="382521100" sldId="265"/>
            <ac:spMk id="12" creationId="{00000000-0000-0000-0000-000000000000}"/>
          </ac:spMkLst>
        </pc:spChg>
      </pc:sldChg>
      <pc:sldChg chg="modSp mod">
        <pc:chgData name="Arturs Krastins" userId="c2fc9e31d220b174" providerId="LiveId" clId="{A92FFD52-1CE6-4DA5-AB17-61A5210223B8}" dt="2021-11-12T10:20:08.677" v="110" actId="20577"/>
        <pc:sldMkLst>
          <pc:docMk/>
          <pc:sldMk cId="2489125425" sldId="267"/>
        </pc:sldMkLst>
        <pc:spChg chg="mod">
          <ac:chgData name="Arturs Krastins" userId="c2fc9e31d220b174" providerId="LiveId" clId="{A92FFD52-1CE6-4DA5-AB17-61A5210223B8}" dt="2021-11-12T10:20:08.677" v="110" actId="20577"/>
          <ac:spMkLst>
            <pc:docMk/>
            <pc:sldMk cId="2489125425" sldId="267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12.11.2021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838200"/>
          </a:xfrm>
        </p:spPr>
        <p:txBody>
          <a:bodyPr>
            <a:noAutofit/>
          </a:bodyPr>
          <a:lstStyle/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Arturs Krastiņš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Terminoloģijas un tiesību aktu tulkošanas departamenta vadītājs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arturs.krastins@vvc.gov.lv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</a:t>
            </a: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6400800" cy="838200"/>
          </a:xfrm>
        </p:spPr>
        <p:txBody>
          <a:bodyPr>
            <a:noAutofit/>
          </a:bodyPr>
          <a:lstStyle/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Arturs Krastiņš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Terminoloģijas un tiesību aktu tulkošanas departamenta vadītājs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arturs.krastins@vvc.gov.lv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0" y="5334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 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</a:t>
            </a:r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324600" cy="2362200"/>
          </a:xfrm>
        </p:spPr>
        <p:txBody>
          <a:bodyPr anchor="t">
            <a:no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terminoloģijas koordinēšanu saistītās funkcijas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Līdzšinējā sadarbība un centra iesaiste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Nākotnes sadarbība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Veicināt latviešu valodas pilnvērtīgu funkcionēšanu Eiropas Savienības institūcijās;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Veicināt vienotas, latviešu valodas normām atbilstošas terminoloģijas lietošanu tiesību aktos un citos dokumentos.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lv-LV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 terminoloģijas koordinēšanu saistītās funkcijas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0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Darbības: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Corrigendum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sniedzam konsultācijas ES kolēģiem;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konsultējam ministrijas un citas valsts iestādes;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piedalāmies LV–ES sanāksmēs;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sekojam juristu un lingvistu sanāksmēm.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lv-LV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 terminoloģijas koordinēšanu saistītās funkcijas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3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 konsultēšana terminoloģijas jautājumos:</a:t>
            </a:r>
          </a:p>
          <a:p>
            <a:pPr marL="812688" lvl="1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2019. gadā sniegtas 22 konsultācijas par 80 valodas vienībām;</a:t>
            </a:r>
          </a:p>
          <a:p>
            <a:pPr marL="812688" lvl="1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2020. gadā 34 konsultācijas par 81 valodas vienību;</a:t>
            </a:r>
          </a:p>
          <a:p>
            <a:pPr marL="812688" lvl="1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2021. gadā 33 konsultācijas par 68 valodas vienībām.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Corrigendum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12688" lvl="1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2019. gadā sniegti 6 atzinumi par 6 labojumiem;</a:t>
            </a:r>
          </a:p>
          <a:p>
            <a:pPr marL="812688" lvl="1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2020. gadā 7 atzinumi par 1025 labojumiem;</a:t>
            </a:r>
          </a:p>
          <a:p>
            <a:pPr marL="812688" lvl="1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2021. gadā 7 atzinumi par 76 labojumiem.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Līdzšinējā sadarbība un centra iesaiste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5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2020. gadā ministrijas informētas par 9 juristu un </a:t>
            </a:r>
            <a:r>
              <a:rPr lang="lv-LV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lingvistu sanāksmēm, 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2021. – par 3;</a:t>
            </a:r>
            <a:endParaRPr lang="lv-LV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2020. gada nogalē diskusiju rezultātā veiksmīgi atrisināts </a:t>
            </a:r>
            <a:r>
              <a:rPr lang="lv-LV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established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jautājums;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Atsevišķi ministriju lūgumi izskatīt dokumentus, kas saistīti ar ES: ESCO amatu un prasmju apraksti, Apvienotās Karalistes un ES līguma pārskatīšana;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Konsultāciju skaits pamazām palielinās un sadarbība ar ES paliek arvien ciešāka.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Līdzšinējā sadarbība un centra iesaiste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3. Nākotnes sadarbība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25B83B-62AC-46DB-B4FB-32ED01814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33660"/>
            <a:ext cx="8620051" cy="45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5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Jaunās tulkošanas sadarbības shēmas priekšrocības: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Centrs var konsultēt gan LV, gan ES pārstāvjus jau tiesību aktu un dokumentu tapšanas laikā;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Centram nav papildus jāinformē ministrijas par juristu un lingvistu sanāksmēm, jo centrs tiek iekļauts informācijas apritē un var attiecīgi reaģēt;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 iesaiste ir redzama plašākam ekspertu lokam, līdz ar to visas puses ir informētas par centra uzdevumiem šajā procesā, kā </a:t>
            </a:r>
            <a:r>
              <a:rPr lang="lv-LV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arī var būt drošas, ka par tamlīdzīgiem jautājumiem 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 vērsties centrā.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3. Nākotnes sadarbība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2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4"/>
            <a:ext cx="6324600" cy="443547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Jaunā sadarbības shēma attiecas tikai uz sadarbību ar ES tulkotājiem un LV nozaru ekspertiem, kā arī juristiem un lingvistiem.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Centrs turpinās konsultēt abas puses arī e-pastā vai oficiālu vēstuļu veidā.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Joprojām sniegsim atzinumus kļūdu labojumiem ES tiesību aktos.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Lūkos, kā palīdzēt atsevišķos gadījumos, kad nepieciešama palīdzība ar liela apjoma ES dokumentiem.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 ES iestāžu sadarbība terminoloģijas izstrādē: Valsts valodas centra skatījums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3. Nākotnes sadarbība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7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43922C38-CEB8-45EB-A865-8C12CCF01479}"/>
</file>

<file path=customXml/itemProps2.xml><?xml version="1.0" encoding="utf-8"?>
<ds:datastoreItem xmlns:ds="http://schemas.openxmlformats.org/officeDocument/2006/customXml" ds:itemID="{07E52E2B-3212-4714-A066-F586C7B57FC1}"/>
</file>

<file path=customXml/itemProps3.xml><?xml version="1.0" encoding="utf-8"?>
<ds:datastoreItem xmlns:ds="http://schemas.openxmlformats.org/officeDocument/2006/customXml" ds:itemID="{94EF0477-3C59-4601-8688-8CEFC60FA71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Latvijas un ES iestāžu sadarbība terminoloģijas izstrādē: Valsts valodas centra skatījums</vt:lpstr>
      <vt:lpstr>PowerPoint Presentation</vt:lpstr>
      <vt:lpstr>1. Ar terminoloģijas koordinēšanu saistītās funkcijas</vt:lpstr>
      <vt:lpstr>1. Ar terminoloģijas koordinēšanu saistītās funkcijas</vt:lpstr>
      <vt:lpstr>2. Līdzšinējā sadarbība un centra iesaiste</vt:lpstr>
      <vt:lpstr>2. Līdzšinējā sadarbība un centra iesaiste</vt:lpstr>
      <vt:lpstr>3. Nākotnes sadarbība</vt:lpstr>
      <vt:lpstr>3. Nākotnes sadarbība</vt:lpstr>
      <vt:lpstr>3. Nākotnes sadarbība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Arturs Krastins</cp:lastModifiedBy>
  <cp:revision>48</cp:revision>
  <dcterms:created xsi:type="dcterms:W3CDTF">2006-08-16T00:00:00Z</dcterms:created>
  <dcterms:modified xsi:type="dcterms:W3CDTF">2021-11-12T10:40:11Z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