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3"/>
  </p:notesMasterIdLst>
  <p:sldIdLst>
    <p:sldId id="261" r:id="rId5"/>
    <p:sldId id="257" r:id="rId6"/>
    <p:sldId id="275" r:id="rId7"/>
    <p:sldId id="276" r:id="rId8"/>
    <p:sldId id="277" r:id="rId9"/>
    <p:sldId id="278" r:id="rId10"/>
    <p:sldId id="279" r:id="rId11"/>
    <p:sldId id="283" r:id="rId12"/>
    <p:sldId id="284" r:id="rId13"/>
    <p:sldId id="289" r:id="rId14"/>
    <p:sldId id="280" r:id="rId15"/>
    <p:sldId id="281" r:id="rId16"/>
    <p:sldId id="282" r:id="rId17"/>
    <p:sldId id="285" r:id="rId18"/>
    <p:sldId id="287" r:id="rId19"/>
    <p:sldId id="286" r:id="rId20"/>
    <p:sldId id="288" r:id="rId21"/>
    <p:sldId id="259" r:id="rId22"/>
  </p:sldIdLst>
  <p:sldSz cx="9144000" cy="6858000" type="screen4x3"/>
  <p:notesSz cx="6858000" cy="9144000"/>
  <p:defaultTextStyle>
    <a:defPPr>
      <a:defRPr lang="en-US"/>
    </a:defPPr>
    <a:lvl1pPr marL="0" algn="l" defTabSz="9395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69788" algn="l" defTabSz="9395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939575" algn="l" defTabSz="9395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409365" algn="l" defTabSz="9395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879152" algn="l" defTabSz="9395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348940" algn="l" defTabSz="9395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7C40C2A-900B-4E48-8893-0783FFB6FEE0}" v="43" dt="2021-11-05T11:06:56.43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40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28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gris Timuška" userId="87bd2579-e074-45de-a585-1268b97e259f" providerId="ADAL" clId="{27C40C2A-900B-4E48-8893-0783FFB6FEE0}"/>
    <pc:docChg chg="undo custSel addSld delSld modSld">
      <pc:chgData name="Agris Timuška" userId="87bd2579-e074-45de-a585-1268b97e259f" providerId="ADAL" clId="{27C40C2A-900B-4E48-8893-0783FFB6FEE0}" dt="2021-11-05T11:06:56.433" v="4718" actId="20578"/>
      <pc:docMkLst>
        <pc:docMk/>
      </pc:docMkLst>
      <pc:sldChg chg="modSp mod">
        <pc:chgData name="Agris Timuška" userId="87bd2579-e074-45de-a585-1268b97e259f" providerId="ADAL" clId="{27C40C2A-900B-4E48-8893-0783FFB6FEE0}" dt="2021-11-04T09:06:13.478" v="1044" actId="20577"/>
        <pc:sldMkLst>
          <pc:docMk/>
          <pc:sldMk cId="3403281623" sldId="257"/>
        </pc:sldMkLst>
        <pc:spChg chg="mod">
          <ac:chgData name="Agris Timuška" userId="87bd2579-e074-45de-a585-1268b97e259f" providerId="ADAL" clId="{27C40C2A-900B-4E48-8893-0783FFB6FEE0}" dt="2021-11-03T14:29:17.099" v="668" actId="14100"/>
          <ac:spMkLst>
            <pc:docMk/>
            <pc:sldMk cId="3403281623" sldId="257"/>
            <ac:spMk id="7" creationId="{00000000-0000-0000-0000-000000000000}"/>
          </ac:spMkLst>
        </pc:spChg>
        <pc:spChg chg="mod">
          <ac:chgData name="Agris Timuška" userId="87bd2579-e074-45de-a585-1268b97e259f" providerId="ADAL" clId="{27C40C2A-900B-4E48-8893-0783FFB6FEE0}" dt="2021-11-03T14:32:20.613" v="696" actId="14100"/>
          <ac:spMkLst>
            <pc:docMk/>
            <pc:sldMk cId="3403281623" sldId="257"/>
            <ac:spMk id="9" creationId="{00000000-0000-0000-0000-000000000000}"/>
          </ac:spMkLst>
        </pc:spChg>
        <pc:spChg chg="mod">
          <ac:chgData name="Agris Timuška" userId="87bd2579-e074-45de-a585-1268b97e259f" providerId="ADAL" clId="{27C40C2A-900B-4E48-8893-0783FFB6FEE0}" dt="2021-11-04T09:06:13.478" v="1044" actId="20577"/>
          <ac:spMkLst>
            <pc:docMk/>
            <pc:sldMk cId="3403281623" sldId="257"/>
            <ac:spMk id="12" creationId="{00000000-0000-0000-0000-000000000000}"/>
          </ac:spMkLst>
        </pc:spChg>
      </pc:sldChg>
      <pc:sldChg chg="modSp del mod">
        <pc:chgData name="Agris Timuška" userId="87bd2579-e074-45de-a585-1268b97e259f" providerId="ADAL" clId="{27C40C2A-900B-4E48-8893-0783FFB6FEE0}" dt="2021-11-04T09:15:43.398" v="1204" actId="47"/>
        <pc:sldMkLst>
          <pc:docMk/>
          <pc:sldMk cId="4114838552" sldId="258"/>
        </pc:sldMkLst>
        <pc:spChg chg="mod">
          <ac:chgData name="Agris Timuška" userId="87bd2579-e074-45de-a585-1268b97e259f" providerId="ADAL" clId="{27C40C2A-900B-4E48-8893-0783FFB6FEE0}" dt="2021-11-03T14:08:37.038" v="406"/>
          <ac:spMkLst>
            <pc:docMk/>
            <pc:sldMk cId="4114838552" sldId="258"/>
            <ac:spMk id="18" creationId="{00000000-0000-0000-0000-000000000000}"/>
          </ac:spMkLst>
        </pc:spChg>
      </pc:sldChg>
      <pc:sldChg chg="modSp mod">
        <pc:chgData name="Agris Timuška" userId="87bd2579-e074-45de-a585-1268b97e259f" providerId="ADAL" clId="{27C40C2A-900B-4E48-8893-0783FFB6FEE0}" dt="2021-11-04T13:42:39.222" v="3819" actId="6549"/>
        <pc:sldMkLst>
          <pc:docMk/>
          <pc:sldMk cId="4020285214" sldId="259"/>
        </pc:sldMkLst>
        <pc:spChg chg="mod">
          <ac:chgData name="Agris Timuška" userId="87bd2579-e074-45de-a585-1268b97e259f" providerId="ADAL" clId="{27C40C2A-900B-4E48-8893-0783FFB6FEE0}" dt="2021-11-04T13:42:26.356" v="3817" actId="14100"/>
          <ac:spMkLst>
            <pc:docMk/>
            <pc:sldMk cId="4020285214" sldId="259"/>
            <ac:spMk id="8" creationId="{00000000-0000-0000-0000-000000000000}"/>
          </ac:spMkLst>
        </pc:spChg>
        <pc:spChg chg="mod">
          <ac:chgData name="Agris Timuška" userId="87bd2579-e074-45de-a585-1268b97e259f" providerId="ADAL" clId="{27C40C2A-900B-4E48-8893-0783FFB6FEE0}" dt="2021-11-03T14:36:03.033" v="864" actId="20577"/>
          <ac:spMkLst>
            <pc:docMk/>
            <pc:sldMk cId="4020285214" sldId="259"/>
            <ac:spMk id="9" creationId="{00000000-0000-0000-0000-000000000000}"/>
          </ac:spMkLst>
        </pc:spChg>
        <pc:spChg chg="mod">
          <ac:chgData name="Agris Timuška" userId="87bd2579-e074-45de-a585-1268b97e259f" providerId="ADAL" clId="{27C40C2A-900B-4E48-8893-0783FFB6FEE0}" dt="2021-11-04T13:42:39.222" v="3819" actId="6549"/>
          <ac:spMkLst>
            <pc:docMk/>
            <pc:sldMk cId="4020285214" sldId="259"/>
            <ac:spMk id="16" creationId="{00000000-0000-0000-0000-000000000000}"/>
          </ac:spMkLst>
        </pc:spChg>
      </pc:sldChg>
      <pc:sldChg chg="modSp mod">
        <pc:chgData name="Agris Timuška" userId="87bd2579-e074-45de-a585-1268b97e259f" providerId="ADAL" clId="{27C40C2A-900B-4E48-8893-0783FFB6FEE0}" dt="2021-11-03T14:04:06.850" v="242" actId="255"/>
        <pc:sldMkLst>
          <pc:docMk/>
          <pc:sldMk cId="3909412885" sldId="261"/>
        </pc:sldMkLst>
        <pc:spChg chg="mod">
          <ac:chgData name="Agris Timuška" userId="87bd2579-e074-45de-a585-1268b97e259f" providerId="ADAL" clId="{27C40C2A-900B-4E48-8893-0783FFB6FEE0}" dt="2021-11-03T14:03:49.664" v="239" actId="14100"/>
          <ac:spMkLst>
            <pc:docMk/>
            <pc:sldMk cId="3909412885" sldId="261"/>
            <ac:spMk id="2" creationId="{00000000-0000-0000-0000-000000000000}"/>
          </ac:spMkLst>
        </pc:spChg>
        <pc:spChg chg="mod">
          <ac:chgData name="Agris Timuška" userId="87bd2579-e074-45de-a585-1268b97e259f" providerId="ADAL" clId="{27C40C2A-900B-4E48-8893-0783FFB6FEE0}" dt="2021-11-03T14:04:06.850" v="242" actId="255"/>
          <ac:spMkLst>
            <pc:docMk/>
            <pc:sldMk cId="3909412885" sldId="261"/>
            <ac:spMk id="3" creationId="{00000000-0000-0000-0000-000000000000}"/>
          </ac:spMkLst>
        </pc:spChg>
        <pc:spChg chg="mod">
          <ac:chgData name="Agris Timuška" userId="87bd2579-e074-45de-a585-1268b97e259f" providerId="ADAL" clId="{27C40C2A-900B-4E48-8893-0783FFB6FEE0}" dt="2021-11-03T13:58:45.622" v="7" actId="20577"/>
          <ac:spMkLst>
            <pc:docMk/>
            <pc:sldMk cId="3909412885" sldId="261"/>
            <ac:spMk id="6" creationId="{00000000-0000-0000-0000-000000000000}"/>
          </ac:spMkLst>
        </pc:spChg>
        <pc:picChg chg="mod">
          <ac:chgData name="Agris Timuška" userId="87bd2579-e074-45de-a585-1268b97e259f" providerId="ADAL" clId="{27C40C2A-900B-4E48-8893-0783FFB6FEE0}" dt="2021-11-03T14:03:53.511" v="240" actId="14100"/>
          <ac:picMkLst>
            <pc:docMk/>
            <pc:sldMk cId="3909412885" sldId="261"/>
            <ac:picMk id="4" creationId="{00000000-0000-0000-0000-000000000000}"/>
          </ac:picMkLst>
        </pc:picChg>
      </pc:sldChg>
      <pc:sldChg chg="del">
        <pc:chgData name="Agris Timuška" userId="87bd2579-e074-45de-a585-1268b97e259f" providerId="ADAL" clId="{27C40C2A-900B-4E48-8893-0783FFB6FEE0}" dt="2021-11-04T09:15:46.405" v="1205" actId="47"/>
        <pc:sldMkLst>
          <pc:docMk/>
          <pc:sldMk cId="1179754832" sldId="262"/>
        </pc:sldMkLst>
      </pc:sldChg>
      <pc:sldChg chg="del">
        <pc:chgData name="Agris Timuška" userId="87bd2579-e074-45de-a585-1268b97e259f" providerId="ADAL" clId="{27C40C2A-900B-4E48-8893-0783FFB6FEE0}" dt="2021-11-04T09:15:49.134" v="1206" actId="47"/>
        <pc:sldMkLst>
          <pc:docMk/>
          <pc:sldMk cId="2537198880" sldId="263"/>
        </pc:sldMkLst>
      </pc:sldChg>
      <pc:sldChg chg="del">
        <pc:chgData name="Agris Timuška" userId="87bd2579-e074-45de-a585-1268b97e259f" providerId="ADAL" clId="{27C40C2A-900B-4E48-8893-0783FFB6FEE0}" dt="2021-11-04T09:15:52.149" v="1207" actId="47"/>
        <pc:sldMkLst>
          <pc:docMk/>
          <pc:sldMk cId="2998714654" sldId="264"/>
        </pc:sldMkLst>
      </pc:sldChg>
      <pc:sldChg chg="del">
        <pc:chgData name="Agris Timuška" userId="87bd2579-e074-45de-a585-1268b97e259f" providerId="ADAL" clId="{27C40C2A-900B-4E48-8893-0783FFB6FEE0}" dt="2021-11-04T09:15:53.502" v="1208" actId="47"/>
        <pc:sldMkLst>
          <pc:docMk/>
          <pc:sldMk cId="3249059968" sldId="265"/>
        </pc:sldMkLst>
      </pc:sldChg>
      <pc:sldChg chg="del">
        <pc:chgData name="Agris Timuška" userId="87bd2579-e074-45de-a585-1268b97e259f" providerId="ADAL" clId="{27C40C2A-900B-4E48-8893-0783FFB6FEE0}" dt="2021-11-04T09:15:55.835" v="1209" actId="47"/>
        <pc:sldMkLst>
          <pc:docMk/>
          <pc:sldMk cId="127383564" sldId="267"/>
        </pc:sldMkLst>
      </pc:sldChg>
      <pc:sldChg chg="del">
        <pc:chgData name="Agris Timuška" userId="87bd2579-e074-45de-a585-1268b97e259f" providerId="ADAL" clId="{27C40C2A-900B-4E48-8893-0783FFB6FEE0}" dt="2021-11-04T09:15:57.606" v="1210" actId="47"/>
        <pc:sldMkLst>
          <pc:docMk/>
          <pc:sldMk cId="596955561" sldId="268"/>
        </pc:sldMkLst>
      </pc:sldChg>
      <pc:sldChg chg="del">
        <pc:chgData name="Agris Timuška" userId="87bd2579-e074-45de-a585-1268b97e259f" providerId="ADAL" clId="{27C40C2A-900B-4E48-8893-0783FFB6FEE0}" dt="2021-11-04T09:15:58.581" v="1211" actId="47"/>
        <pc:sldMkLst>
          <pc:docMk/>
          <pc:sldMk cId="3753519665" sldId="269"/>
        </pc:sldMkLst>
      </pc:sldChg>
      <pc:sldChg chg="del">
        <pc:chgData name="Agris Timuška" userId="87bd2579-e074-45de-a585-1268b97e259f" providerId="ADAL" clId="{27C40C2A-900B-4E48-8893-0783FFB6FEE0}" dt="2021-11-04T09:15:59.832" v="1212" actId="47"/>
        <pc:sldMkLst>
          <pc:docMk/>
          <pc:sldMk cId="1696216973" sldId="270"/>
        </pc:sldMkLst>
      </pc:sldChg>
      <pc:sldChg chg="del">
        <pc:chgData name="Agris Timuška" userId="87bd2579-e074-45de-a585-1268b97e259f" providerId="ADAL" clId="{27C40C2A-900B-4E48-8893-0783FFB6FEE0}" dt="2021-11-04T09:16:01.409" v="1213" actId="47"/>
        <pc:sldMkLst>
          <pc:docMk/>
          <pc:sldMk cId="72549308" sldId="271"/>
        </pc:sldMkLst>
      </pc:sldChg>
      <pc:sldChg chg="del">
        <pc:chgData name="Agris Timuška" userId="87bd2579-e074-45de-a585-1268b97e259f" providerId="ADAL" clId="{27C40C2A-900B-4E48-8893-0783FFB6FEE0}" dt="2021-11-04T09:16:03.134" v="1214" actId="47"/>
        <pc:sldMkLst>
          <pc:docMk/>
          <pc:sldMk cId="308068496" sldId="272"/>
        </pc:sldMkLst>
      </pc:sldChg>
      <pc:sldChg chg="del">
        <pc:chgData name="Agris Timuška" userId="87bd2579-e074-45de-a585-1268b97e259f" providerId="ADAL" clId="{27C40C2A-900B-4E48-8893-0783FFB6FEE0}" dt="2021-11-04T09:16:06.450" v="1215" actId="47"/>
        <pc:sldMkLst>
          <pc:docMk/>
          <pc:sldMk cId="2714254837" sldId="273"/>
        </pc:sldMkLst>
      </pc:sldChg>
      <pc:sldChg chg="del">
        <pc:chgData name="Agris Timuška" userId="87bd2579-e074-45de-a585-1268b97e259f" providerId="ADAL" clId="{27C40C2A-900B-4E48-8893-0783FFB6FEE0}" dt="2021-11-04T09:16:15.876" v="1216" actId="47"/>
        <pc:sldMkLst>
          <pc:docMk/>
          <pc:sldMk cId="2826196339" sldId="274"/>
        </pc:sldMkLst>
      </pc:sldChg>
      <pc:sldChg chg="modSp add mod">
        <pc:chgData name="Agris Timuška" userId="87bd2579-e074-45de-a585-1268b97e259f" providerId="ADAL" clId="{27C40C2A-900B-4E48-8893-0783FFB6FEE0}" dt="2021-11-03T15:19:36.097" v="873" actId="20577"/>
        <pc:sldMkLst>
          <pc:docMk/>
          <pc:sldMk cId="2210925452" sldId="275"/>
        </pc:sldMkLst>
        <pc:spChg chg="mod">
          <ac:chgData name="Agris Timuška" userId="87bd2579-e074-45de-a585-1268b97e259f" providerId="ADAL" clId="{27C40C2A-900B-4E48-8893-0783FFB6FEE0}" dt="2021-11-03T15:19:36.097" v="873" actId="20577"/>
          <ac:spMkLst>
            <pc:docMk/>
            <pc:sldMk cId="2210925452" sldId="275"/>
            <ac:spMk id="4" creationId="{00000000-0000-0000-0000-000000000000}"/>
          </ac:spMkLst>
        </pc:spChg>
        <pc:spChg chg="mod">
          <ac:chgData name="Agris Timuška" userId="87bd2579-e074-45de-a585-1268b97e259f" providerId="ADAL" clId="{27C40C2A-900B-4E48-8893-0783FFB6FEE0}" dt="2021-11-03T14:29:09.329" v="667" actId="14100"/>
          <ac:spMkLst>
            <pc:docMk/>
            <pc:sldMk cId="2210925452" sldId="275"/>
            <ac:spMk id="7" creationId="{00000000-0000-0000-0000-000000000000}"/>
          </ac:spMkLst>
        </pc:spChg>
        <pc:spChg chg="mod">
          <ac:chgData name="Agris Timuška" userId="87bd2579-e074-45de-a585-1268b97e259f" providerId="ADAL" clId="{27C40C2A-900B-4E48-8893-0783FFB6FEE0}" dt="2021-11-03T14:29:53.021" v="673" actId="14100"/>
          <ac:spMkLst>
            <pc:docMk/>
            <pc:sldMk cId="2210925452" sldId="275"/>
            <ac:spMk id="9" creationId="{00000000-0000-0000-0000-000000000000}"/>
          </ac:spMkLst>
        </pc:spChg>
        <pc:spChg chg="mod">
          <ac:chgData name="Agris Timuška" userId="87bd2579-e074-45de-a585-1268b97e259f" providerId="ADAL" clId="{27C40C2A-900B-4E48-8893-0783FFB6FEE0}" dt="2021-11-03T14:23:01.590" v="637" actId="113"/>
          <ac:spMkLst>
            <pc:docMk/>
            <pc:sldMk cId="2210925452" sldId="275"/>
            <ac:spMk id="12" creationId="{00000000-0000-0000-0000-000000000000}"/>
          </ac:spMkLst>
        </pc:spChg>
      </pc:sldChg>
      <pc:sldChg chg="new del">
        <pc:chgData name="Agris Timuška" userId="87bd2579-e074-45de-a585-1268b97e259f" providerId="ADAL" clId="{27C40C2A-900B-4E48-8893-0783FFB6FEE0}" dt="2021-11-03T14:08:52.364" v="408" actId="680"/>
        <pc:sldMkLst>
          <pc:docMk/>
          <pc:sldMk cId="2302713473" sldId="275"/>
        </pc:sldMkLst>
      </pc:sldChg>
      <pc:sldChg chg="modSp add mod">
        <pc:chgData name="Agris Timuška" userId="87bd2579-e074-45de-a585-1268b97e259f" providerId="ADAL" clId="{27C40C2A-900B-4E48-8893-0783FFB6FEE0}" dt="2021-11-03T15:19:43.897" v="877" actId="20577"/>
        <pc:sldMkLst>
          <pc:docMk/>
          <pc:sldMk cId="2320391394" sldId="276"/>
        </pc:sldMkLst>
        <pc:spChg chg="mod">
          <ac:chgData name="Agris Timuška" userId="87bd2579-e074-45de-a585-1268b97e259f" providerId="ADAL" clId="{27C40C2A-900B-4E48-8893-0783FFB6FEE0}" dt="2021-11-03T15:19:43.897" v="877" actId="20577"/>
          <ac:spMkLst>
            <pc:docMk/>
            <pc:sldMk cId="2320391394" sldId="276"/>
            <ac:spMk id="4" creationId="{00000000-0000-0000-0000-000000000000}"/>
          </ac:spMkLst>
        </pc:spChg>
        <pc:spChg chg="mod">
          <ac:chgData name="Agris Timuška" userId="87bd2579-e074-45de-a585-1268b97e259f" providerId="ADAL" clId="{27C40C2A-900B-4E48-8893-0783FFB6FEE0}" dt="2021-11-03T14:29:29.800" v="669" actId="14100"/>
          <ac:spMkLst>
            <pc:docMk/>
            <pc:sldMk cId="2320391394" sldId="276"/>
            <ac:spMk id="7" creationId="{00000000-0000-0000-0000-000000000000}"/>
          </ac:spMkLst>
        </pc:spChg>
        <pc:spChg chg="mod">
          <ac:chgData name="Agris Timuška" userId="87bd2579-e074-45de-a585-1268b97e259f" providerId="ADAL" clId="{27C40C2A-900B-4E48-8893-0783FFB6FEE0}" dt="2021-11-03T14:29:40.708" v="671" actId="14100"/>
          <ac:spMkLst>
            <pc:docMk/>
            <pc:sldMk cId="2320391394" sldId="276"/>
            <ac:spMk id="9" creationId="{00000000-0000-0000-0000-000000000000}"/>
          </ac:spMkLst>
        </pc:spChg>
        <pc:spChg chg="mod">
          <ac:chgData name="Agris Timuška" userId="87bd2579-e074-45de-a585-1268b97e259f" providerId="ADAL" clId="{27C40C2A-900B-4E48-8893-0783FFB6FEE0}" dt="2021-11-03T14:28:40.280" v="665" actId="115"/>
          <ac:spMkLst>
            <pc:docMk/>
            <pc:sldMk cId="2320391394" sldId="276"/>
            <ac:spMk id="12" creationId="{00000000-0000-0000-0000-000000000000}"/>
          </ac:spMkLst>
        </pc:spChg>
      </pc:sldChg>
      <pc:sldChg chg="modSp add mod">
        <pc:chgData name="Agris Timuška" userId="87bd2579-e074-45de-a585-1268b97e259f" providerId="ADAL" clId="{27C40C2A-900B-4E48-8893-0783FFB6FEE0}" dt="2021-11-03T15:20:02.925" v="881" actId="20577"/>
        <pc:sldMkLst>
          <pc:docMk/>
          <pc:sldMk cId="3003233899" sldId="277"/>
        </pc:sldMkLst>
        <pc:spChg chg="mod">
          <ac:chgData name="Agris Timuška" userId="87bd2579-e074-45de-a585-1268b97e259f" providerId="ADAL" clId="{27C40C2A-900B-4E48-8893-0783FFB6FEE0}" dt="2021-11-03T15:20:02.925" v="881" actId="20577"/>
          <ac:spMkLst>
            <pc:docMk/>
            <pc:sldMk cId="3003233899" sldId="277"/>
            <ac:spMk id="4" creationId="{00000000-0000-0000-0000-000000000000}"/>
          </ac:spMkLst>
        </pc:spChg>
        <pc:spChg chg="mod">
          <ac:chgData name="Agris Timuška" userId="87bd2579-e074-45de-a585-1268b97e259f" providerId="ADAL" clId="{27C40C2A-900B-4E48-8893-0783FFB6FEE0}" dt="2021-11-03T14:30:39.308" v="679" actId="14100"/>
          <ac:spMkLst>
            <pc:docMk/>
            <pc:sldMk cId="3003233899" sldId="277"/>
            <ac:spMk id="7" creationId="{00000000-0000-0000-0000-000000000000}"/>
          </ac:spMkLst>
        </pc:spChg>
        <pc:spChg chg="mod">
          <ac:chgData name="Agris Timuška" userId="87bd2579-e074-45de-a585-1268b97e259f" providerId="ADAL" clId="{27C40C2A-900B-4E48-8893-0783FFB6FEE0}" dt="2021-11-03T14:30:08.074" v="675" actId="14100"/>
          <ac:spMkLst>
            <pc:docMk/>
            <pc:sldMk cId="3003233899" sldId="277"/>
            <ac:spMk id="9" creationId="{00000000-0000-0000-0000-000000000000}"/>
          </ac:spMkLst>
        </pc:spChg>
        <pc:spChg chg="mod">
          <ac:chgData name="Agris Timuška" userId="87bd2579-e074-45de-a585-1268b97e259f" providerId="ADAL" clId="{27C40C2A-900B-4E48-8893-0783FFB6FEE0}" dt="2021-11-03T14:30:45.585" v="681" actId="27636"/>
          <ac:spMkLst>
            <pc:docMk/>
            <pc:sldMk cId="3003233899" sldId="277"/>
            <ac:spMk id="12" creationId="{00000000-0000-0000-0000-000000000000}"/>
          </ac:spMkLst>
        </pc:spChg>
      </pc:sldChg>
      <pc:sldChg chg="modSp add mod">
        <pc:chgData name="Agris Timuška" userId="87bd2579-e074-45de-a585-1268b97e259f" providerId="ADAL" clId="{27C40C2A-900B-4E48-8893-0783FFB6FEE0}" dt="2021-11-04T10:10:27.220" v="2117" actId="14100"/>
        <pc:sldMkLst>
          <pc:docMk/>
          <pc:sldMk cId="1602318571" sldId="278"/>
        </pc:sldMkLst>
        <pc:spChg chg="mod">
          <ac:chgData name="Agris Timuška" userId="87bd2579-e074-45de-a585-1268b97e259f" providerId="ADAL" clId="{27C40C2A-900B-4E48-8893-0783FFB6FEE0}" dt="2021-11-04T10:10:09.628" v="2113" actId="14100"/>
          <ac:spMkLst>
            <pc:docMk/>
            <pc:sldMk cId="1602318571" sldId="278"/>
            <ac:spMk id="4" creationId="{00000000-0000-0000-0000-000000000000}"/>
          </ac:spMkLst>
        </pc:spChg>
        <pc:spChg chg="mod">
          <ac:chgData name="Agris Timuška" userId="87bd2579-e074-45de-a585-1268b97e259f" providerId="ADAL" clId="{27C40C2A-900B-4E48-8893-0783FFB6FEE0}" dt="2021-11-04T10:10:04.364" v="2112" actId="14100"/>
          <ac:spMkLst>
            <pc:docMk/>
            <pc:sldMk cId="1602318571" sldId="278"/>
            <ac:spMk id="12" creationId="{00000000-0000-0000-0000-000000000000}"/>
          </ac:spMkLst>
        </pc:spChg>
        <pc:picChg chg="mod">
          <ac:chgData name="Agris Timuška" userId="87bd2579-e074-45de-a585-1268b97e259f" providerId="ADAL" clId="{27C40C2A-900B-4E48-8893-0783FFB6FEE0}" dt="2021-11-04T10:10:27.220" v="2117" actId="14100"/>
          <ac:picMkLst>
            <pc:docMk/>
            <pc:sldMk cId="1602318571" sldId="278"/>
            <ac:picMk id="3" creationId="{00000000-0000-0000-0000-000000000000}"/>
          </ac:picMkLst>
        </pc:picChg>
      </pc:sldChg>
      <pc:sldChg chg="modSp add mod">
        <pc:chgData name="Agris Timuška" userId="87bd2579-e074-45de-a585-1268b97e259f" providerId="ADAL" clId="{27C40C2A-900B-4E48-8893-0783FFB6FEE0}" dt="2021-11-05T11:06:56.433" v="4718" actId="20578"/>
        <pc:sldMkLst>
          <pc:docMk/>
          <pc:sldMk cId="844019019" sldId="279"/>
        </pc:sldMkLst>
        <pc:spChg chg="mod">
          <ac:chgData name="Agris Timuška" userId="87bd2579-e074-45de-a585-1268b97e259f" providerId="ADAL" clId="{27C40C2A-900B-4E48-8893-0783FFB6FEE0}" dt="2021-11-04T09:41:23.459" v="1638" actId="6549"/>
          <ac:spMkLst>
            <pc:docMk/>
            <pc:sldMk cId="844019019" sldId="279"/>
            <ac:spMk id="4" creationId="{00000000-0000-0000-0000-000000000000}"/>
          </ac:spMkLst>
        </pc:spChg>
        <pc:spChg chg="mod">
          <ac:chgData name="Agris Timuška" userId="87bd2579-e074-45de-a585-1268b97e259f" providerId="ADAL" clId="{27C40C2A-900B-4E48-8893-0783FFB6FEE0}" dt="2021-11-05T11:06:56.433" v="4718" actId="20578"/>
          <ac:spMkLst>
            <pc:docMk/>
            <pc:sldMk cId="844019019" sldId="279"/>
            <ac:spMk id="12" creationId="{00000000-0000-0000-0000-000000000000}"/>
          </ac:spMkLst>
        </pc:spChg>
      </pc:sldChg>
      <pc:sldChg chg="modSp add mod">
        <pc:chgData name="Agris Timuška" userId="87bd2579-e074-45de-a585-1268b97e259f" providerId="ADAL" clId="{27C40C2A-900B-4E48-8893-0783FFB6FEE0}" dt="2021-11-04T09:37:10.069" v="1610" actId="20577"/>
        <pc:sldMkLst>
          <pc:docMk/>
          <pc:sldMk cId="2108995758" sldId="280"/>
        </pc:sldMkLst>
        <pc:spChg chg="mod">
          <ac:chgData name="Agris Timuška" userId="87bd2579-e074-45de-a585-1268b97e259f" providerId="ADAL" clId="{27C40C2A-900B-4E48-8893-0783FFB6FEE0}" dt="2021-11-04T09:35:48.312" v="1598" actId="20577"/>
          <ac:spMkLst>
            <pc:docMk/>
            <pc:sldMk cId="2108995758" sldId="280"/>
            <ac:spMk id="4" creationId="{00000000-0000-0000-0000-000000000000}"/>
          </ac:spMkLst>
        </pc:spChg>
        <pc:spChg chg="mod">
          <ac:chgData name="Agris Timuška" userId="87bd2579-e074-45de-a585-1268b97e259f" providerId="ADAL" clId="{27C40C2A-900B-4E48-8893-0783FFB6FEE0}" dt="2021-11-04T09:37:10.069" v="1610" actId="20577"/>
          <ac:spMkLst>
            <pc:docMk/>
            <pc:sldMk cId="2108995758" sldId="280"/>
            <ac:spMk id="12" creationId="{00000000-0000-0000-0000-000000000000}"/>
          </ac:spMkLst>
        </pc:spChg>
      </pc:sldChg>
      <pc:sldChg chg="modSp add mod">
        <pc:chgData name="Agris Timuška" userId="87bd2579-e074-45de-a585-1268b97e259f" providerId="ADAL" clId="{27C40C2A-900B-4E48-8893-0783FFB6FEE0}" dt="2021-11-04T09:39:40.242" v="1631" actId="20577"/>
        <pc:sldMkLst>
          <pc:docMk/>
          <pc:sldMk cId="1567513903" sldId="281"/>
        </pc:sldMkLst>
        <pc:spChg chg="mod">
          <ac:chgData name="Agris Timuška" userId="87bd2579-e074-45de-a585-1268b97e259f" providerId="ADAL" clId="{27C40C2A-900B-4E48-8893-0783FFB6FEE0}" dt="2021-11-04T09:37:20.007" v="1612" actId="20577"/>
          <ac:spMkLst>
            <pc:docMk/>
            <pc:sldMk cId="1567513903" sldId="281"/>
            <ac:spMk id="4" creationId="{00000000-0000-0000-0000-000000000000}"/>
          </ac:spMkLst>
        </pc:spChg>
        <pc:spChg chg="mod">
          <ac:chgData name="Agris Timuška" userId="87bd2579-e074-45de-a585-1268b97e259f" providerId="ADAL" clId="{27C40C2A-900B-4E48-8893-0783FFB6FEE0}" dt="2021-11-04T09:39:40.242" v="1631" actId="20577"/>
          <ac:spMkLst>
            <pc:docMk/>
            <pc:sldMk cId="1567513903" sldId="281"/>
            <ac:spMk id="12" creationId="{00000000-0000-0000-0000-000000000000}"/>
          </ac:spMkLst>
        </pc:spChg>
      </pc:sldChg>
      <pc:sldChg chg="modSp add mod">
        <pc:chgData name="Agris Timuška" userId="87bd2579-e074-45de-a585-1268b97e259f" providerId="ADAL" clId="{27C40C2A-900B-4E48-8893-0783FFB6FEE0}" dt="2021-11-04T09:39:22.206" v="1629" actId="6549"/>
        <pc:sldMkLst>
          <pc:docMk/>
          <pc:sldMk cId="4229071490" sldId="282"/>
        </pc:sldMkLst>
        <pc:spChg chg="mod">
          <ac:chgData name="Agris Timuška" userId="87bd2579-e074-45de-a585-1268b97e259f" providerId="ADAL" clId="{27C40C2A-900B-4E48-8893-0783FFB6FEE0}" dt="2021-11-04T09:38:39.865" v="1620" actId="20577"/>
          <ac:spMkLst>
            <pc:docMk/>
            <pc:sldMk cId="4229071490" sldId="282"/>
            <ac:spMk id="4" creationId="{00000000-0000-0000-0000-000000000000}"/>
          </ac:spMkLst>
        </pc:spChg>
        <pc:spChg chg="mod">
          <ac:chgData name="Agris Timuška" userId="87bd2579-e074-45de-a585-1268b97e259f" providerId="ADAL" clId="{27C40C2A-900B-4E48-8893-0783FFB6FEE0}" dt="2021-11-04T09:39:22.206" v="1629" actId="6549"/>
          <ac:spMkLst>
            <pc:docMk/>
            <pc:sldMk cId="4229071490" sldId="282"/>
            <ac:spMk id="12" creationId="{00000000-0000-0000-0000-000000000000}"/>
          </ac:spMkLst>
        </pc:spChg>
      </pc:sldChg>
      <pc:sldChg chg="modSp add mod">
        <pc:chgData name="Agris Timuška" userId="87bd2579-e074-45de-a585-1268b97e259f" providerId="ADAL" clId="{27C40C2A-900B-4E48-8893-0783FFB6FEE0}" dt="2021-11-05T07:07:59.932" v="4425" actId="20577"/>
        <pc:sldMkLst>
          <pc:docMk/>
          <pc:sldMk cId="1427178321" sldId="283"/>
        </pc:sldMkLst>
        <pc:spChg chg="mod">
          <ac:chgData name="Agris Timuška" userId="87bd2579-e074-45de-a585-1268b97e259f" providerId="ADAL" clId="{27C40C2A-900B-4E48-8893-0783FFB6FEE0}" dt="2021-11-04T11:40:42.151" v="2379" actId="20577"/>
          <ac:spMkLst>
            <pc:docMk/>
            <pc:sldMk cId="1427178321" sldId="283"/>
            <ac:spMk id="4" creationId="{00000000-0000-0000-0000-000000000000}"/>
          </ac:spMkLst>
        </pc:spChg>
        <pc:spChg chg="mod">
          <ac:chgData name="Agris Timuška" userId="87bd2579-e074-45de-a585-1268b97e259f" providerId="ADAL" clId="{27C40C2A-900B-4E48-8893-0783FFB6FEE0}" dt="2021-11-05T07:07:59.932" v="4425" actId="20577"/>
          <ac:spMkLst>
            <pc:docMk/>
            <pc:sldMk cId="1427178321" sldId="283"/>
            <ac:spMk id="12" creationId="{00000000-0000-0000-0000-000000000000}"/>
          </ac:spMkLst>
        </pc:spChg>
      </pc:sldChg>
      <pc:sldChg chg="addSp delSp modSp add mod">
        <pc:chgData name="Agris Timuška" userId="87bd2579-e074-45de-a585-1268b97e259f" providerId="ADAL" clId="{27C40C2A-900B-4E48-8893-0783FFB6FEE0}" dt="2021-11-04T12:43:13.127" v="2439" actId="14100"/>
        <pc:sldMkLst>
          <pc:docMk/>
          <pc:sldMk cId="264805096" sldId="284"/>
        </pc:sldMkLst>
        <pc:spChg chg="mod">
          <ac:chgData name="Agris Timuška" userId="87bd2579-e074-45de-a585-1268b97e259f" providerId="ADAL" clId="{27C40C2A-900B-4E48-8893-0783FFB6FEE0}" dt="2021-11-04T12:12:01.932" v="2384" actId="20577"/>
          <ac:spMkLst>
            <pc:docMk/>
            <pc:sldMk cId="264805096" sldId="284"/>
            <ac:spMk id="4" creationId="{00000000-0000-0000-0000-000000000000}"/>
          </ac:spMkLst>
        </pc:spChg>
        <pc:spChg chg="mod">
          <ac:chgData name="Agris Timuška" userId="87bd2579-e074-45de-a585-1268b97e259f" providerId="ADAL" clId="{27C40C2A-900B-4E48-8893-0783FFB6FEE0}" dt="2021-11-04T12:12:12.843" v="2386" actId="27636"/>
          <ac:spMkLst>
            <pc:docMk/>
            <pc:sldMk cId="264805096" sldId="284"/>
            <ac:spMk id="12" creationId="{00000000-0000-0000-0000-000000000000}"/>
          </ac:spMkLst>
        </pc:spChg>
        <pc:graphicFrameChg chg="add del mod modGraphic">
          <ac:chgData name="Agris Timuška" userId="87bd2579-e074-45de-a585-1268b97e259f" providerId="ADAL" clId="{27C40C2A-900B-4E48-8893-0783FFB6FEE0}" dt="2021-11-04T12:33:52.888" v="2390" actId="478"/>
          <ac:graphicFrameMkLst>
            <pc:docMk/>
            <pc:sldMk cId="264805096" sldId="284"/>
            <ac:graphicFrameMk id="2" creationId="{734CD2F7-A5AC-4F26-8A63-0463AAB2227E}"/>
          </ac:graphicFrameMkLst>
        </pc:graphicFrameChg>
        <pc:graphicFrameChg chg="add del mod modGraphic">
          <ac:chgData name="Agris Timuška" userId="87bd2579-e074-45de-a585-1268b97e259f" providerId="ADAL" clId="{27C40C2A-900B-4E48-8893-0783FFB6FEE0}" dt="2021-11-04T12:34:57.937" v="2396" actId="478"/>
          <ac:graphicFrameMkLst>
            <pc:docMk/>
            <pc:sldMk cId="264805096" sldId="284"/>
            <ac:graphicFrameMk id="5" creationId="{0E42F28B-029D-4428-B921-EC4BCFA6C4DA}"/>
          </ac:graphicFrameMkLst>
        </pc:graphicFrameChg>
        <pc:graphicFrameChg chg="add mod modGraphic">
          <ac:chgData name="Agris Timuška" userId="87bd2579-e074-45de-a585-1268b97e259f" providerId="ADAL" clId="{27C40C2A-900B-4E48-8893-0783FFB6FEE0}" dt="2021-11-04T12:43:13.127" v="2439" actId="14100"/>
          <ac:graphicFrameMkLst>
            <pc:docMk/>
            <pc:sldMk cId="264805096" sldId="284"/>
            <ac:graphicFrameMk id="6" creationId="{2314FF50-037F-473A-B81D-08DE22E6AEE3}"/>
          </ac:graphicFrameMkLst>
        </pc:graphicFrameChg>
      </pc:sldChg>
      <pc:sldChg chg="modSp add mod">
        <pc:chgData name="Agris Timuška" userId="87bd2579-e074-45de-a585-1268b97e259f" providerId="ADAL" clId="{27C40C2A-900B-4E48-8893-0783FFB6FEE0}" dt="2021-11-04T13:16:29.200" v="3157" actId="6549"/>
        <pc:sldMkLst>
          <pc:docMk/>
          <pc:sldMk cId="1029736703" sldId="285"/>
        </pc:sldMkLst>
        <pc:spChg chg="mod">
          <ac:chgData name="Agris Timuška" userId="87bd2579-e074-45de-a585-1268b97e259f" providerId="ADAL" clId="{27C40C2A-900B-4E48-8893-0783FFB6FEE0}" dt="2021-11-04T13:16:29.200" v="3157" actId="6549"/>
          <ac:spMkLst>
            <pc:docMk/>
            <pc:sldMk cId="1029736703" sldId="285"/>
            <ac:spMk id="4" creationId="{00000000-0000-0000-0000-000000000000}"/>
          </ac:spMkLst>
        </pc:spChg>
        <pc:spChg chg="mod">
          <ac:chgData name="Agris Timuška" userId="87bd2579-e074-45de-a585-1268b97e259f" providerId="ADAL" clId="{27C40C2A-900B-4E48-8893-0783FFB6FEE0}" dt="2021-11-04T13:14:26.881" v="3138" actId="20577"/>
          <ac:spMkLst>
            <pc:docMk/>
            <pc:sldMk cId="1029736703" sldId="285"/>
            <ac:spMk id="12" creationId="{00000000-0000-0000-0000-000000000000}"/>
          </ac:spMkLst>
        </pc:spChg>
      </pc:sldChg>
      <pc:sldChg chg="modSp add mod">
        <pc:chgData name="Agris Timuška" userId="87bd2579-e074-45de-a585-1268b97e259f" providerId="ADAL" clId="{27C40C2A-900B-4E48-8893-0783FFB6FEE0}" dt="2021-11-04T13:15:32.580" v="3147" actId="113"/>
        <pc:sldMkLst>
          <pc:docMk/>
          <pc:sldMk cId="1316598878" sldId="286"/>
        </pc:sldMkLst>
        <pc:spChg chg="mod">
          <ac:chgData name="Agris Timuška" userId="87bd2579-e074-45de-a585-1268b97e259f" providerId="ADAL" clId="{27C40C2A-900B-4E48-8893-0783FFB6FEE0}" dt="2021-11-04T13:14:51.076" v="3142" actId="20577"/>
          <ac:spMkLst>
            <pc:docMk/>
            <pc:sldMk cId="1316598878" sldId="286"/>
            <ac:spMk id="4" creationId="{00000000-0000-0000-0000-000000000000}"/>
          </ac:spMkLst>
        </pc:spChg>
        <pc:spChg chg="mod">
          <ac:chgData name="Agris Timuška" userId="87bd2579-e074-45de-a585-1268b97e259f" providerId="ADAL" clId="{27C40C2A-900B-4E48-8893-0783FFB6FEE0}" dt="2021-11-04T13:15:32.580" v="3147" actId="113"/>
          <ac:spMkLst>
            <pc:docMk/>
            <pc:sldMk cId="1316598878" sldId="286"/>
            <ac:spMk id="12" creationId="{00000000-0000-0000-0000-000000000000}"/>
          </ac:spMkLst>
        </pc:spChg>
      </pc:sldChg>
      <pc:sldChg chg="modSp add mod">
        <pc:chgData name="Agris Timuška" userId="87bd2579-e074-45de-a585-1268b97e259f" providerId="ADAL" clId="{27C40C2A-900B-4E48-8893-0783FFB6FEE0}" dt="2021-11-05T07:39:55.495" v="4714" actId="20577"/>
        <pc:sldMkLst>
          <pc:docMk/>
          <pc:sldMk cId="3599489489" sldId="287"/>
        </pc:sldMkLst>
        <pc:spChg chg="mod">
          <ac:chgData name="Agris Timuška" userId="87bd2579-e074-45de-a585-1268b97e259f" providerId="ADAL" clId="{27C40C2A-900B-4E48-8893-0783FFB6FEE0}" dt="2021-11-04T13:17:17.633" v="3166" actId="20577"/>
          <ac:spMkLst>
            <pc:docMk/>
            <pc:sldMk cId="3599489489" sldId="287"/>
            <ac:spMk id="4" creationId="{00000000-0000-0000-0000-000000000000}"/>
          </ac:spMkLst>
        </pc:spChg>
        <pc:spChg chg="mod">
          <ac:chgData name="Agris Timuška" userId="87bd2579-e074-45de-a585-1268b97e259f" providerId="ADAL" clId="{27C40C2A-900B-4E48-8893-0783FFB6FEE0}" dt="2021-11-05T07:39:55.495" v="4714" actId="20577"/>
          <ac:spMkLst>
            <pc:docMk/>
            <pc:sldMk cId="3599489489" sldId="287"/>
            <ac:spMk id="12" creationId="{00000000-0000-0000-0000-000000000000}"/>
          </ac:spMkLst>
        </pc:spChg>
      </pc:sldChg>
      <pc:sldChg chg="modSp add mod">
        <pc:chgData name="Agris Timuška" userId="87bd2579-e074-45de-a585-1268b97e259f" providerId="ADAL" clId="{27C40C2A-900B-4E48-8893-0783FFB6FEE0}" dt="2021-11-04T14:12:37.751" v="4387" actId="20577"/>
        <pc:sldMkLst>
          <pc:docMk/>
          <pc:sldMk cId="3433922703" sldId="288"/>
        </pc:sldMkLst>
        <pc:spChg chg="mod">
          <ac:chgData name="Agris Timuška" userId="87bd2579-e074-45de-a585-1268b97e259f" providerId="ADAL" clId="{27C40C2A-900B-4E48-8893-0783FFB6FEE0}" dt="2021-11-04T13:41:04.385" v="3813" actId="20577"/>
          <ac:spMkLst>
            <pc:docMk/>
            <pc:sldMk cId="3433922703" sldId="288"/>
            <ac:spMk id="4" creationId="{00000000-0000-0000-0000-000000000000}"/>
          </ac:spMkLst>
        </pc:spChg>
        <pc:spChg chg="mod">
          <ac:chgData name="Agris Timuška" userId="87bd2579-e074-45de-a585-1268b97e259f" providerId="ADAL" clId="{27C40C2A-900B-4E48-8893-0783FFB6FEE0}" dt="2021-11-04T14:12:37.751" v="4387" actId="20577"/>
          <ac:spMkLst>
            <pc:docMk/>
            <pc:sldMk cId="3433922703" sldId="288"/>
            <ac:spMk id="12" creationId="{00000000-0000-0000-0000-000000000000}"/>
          </ac:spMkLst>
        </pc:spChg>
      </pc:sldChg>
      <pc:sldChg chg="addSp delSp modSp add mod">
        <pc:chgData name="Agris Timuška" userId="87bd2579-e074-45de-a585-1268b97e259f" providerId="ADAL" clId="{27C40C2A-900B-4E48-8893-0783FFB6FEE0}" dt="2021-11-05T07:34:39.817" v="4713" actId="113"/>
        <pc:sldMkLst>
          <pc:docMk/>
          <pc:sldMk cId="638074469" sldId="289"/>
        </pc:sldMkLst>
        <pc:spChg chg="mod">
          <ac:chgData name="Agris Timuška" userId="87bd2579-e074-45de-a585-1268b97e259f" providerId="ADAL" clId="{27C40C2A-900B-4E48-8893-0783FFB6FEE0}" dt="2021-11-05T07:08:39.964" v="4428" actId="20577"/>
          <ac:spMkLst>
            <pc:docMk/>
            <pc:sldMk cId="638074469" sldId="289"/>
            <ac:spMk id="4" creationId="{00000000-0000-0000-0000-000000000000}"/>
          </ac:spMkLst>
        </pc:spChg>
        <pc:spChg chg="mod">
          <ac:chgData name="Agris Timuška" userId="87bd2579-e074-45de-a585-1268b97e259f" providerId="ADAL" clId="{27C40C2A-900B-4E48-8893-0783FFB6FEE0}" dt="2021-11-05T07:34:39.817" v="4713" actId="113"/>
          <ac:spMkLst>
            <pc:docMk/>
            <pc:sldMk cId="638074469" sldId="289"/>
            <ac:spMk id="12" creationId="{00000000-0000-0000-0000-000000000000}"/>
          </ac:spMkLst>
        </pc:spChg>
        <pc:graphicFrameChg chg="del mod modGraphic">
          <ac:chgData name="Agris Timuška" userId="87bd2579-e074-45de-a585-1268b97e259f" providerId="ADAL" clId="{27C40C2A-900B-4E48-8893-0783FFB6FEE0}" dt="2021-11-05T07:09:14.479" v="4434" actId="478"/>
          <ac:graphicFrameMkLst>
            <pc:docMk/>
            <pc:sldMk cId="638074469" sldId="289"/>
            <ac:graphicFrameMk id="6" creationId="{2314FF50-037F-473A-B81D-08DE22E6AEE3}"/>
          </ac:graphicFrameMkLst>
        </pc:graphicFrameChg>
        <pc:picChg chg="add del mod">
          <ac:chgData name="Agris Timuška" userId="87bd2579-e074-45de-a585-1268b97e259f" providerId="ADAL" clId="{27C40C2A-900B-4E48-8893-0783FFB6FEE0}" dt="2021-11-05T07:21:16.654" v="4587"/>
          <ac:picMkLst>
            <pc:docMk/>
            <pc:sldMk cId="638074469" sldId="289"/>
            <ac:picMk id="1026" creationId="{91F4B0F7-0644-4A25-B2DA-4A885E8F131E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8B0190-AB26-45BA-9728-4B31236091C6}" type="datetimeFigureOut">
              <a:rPr lang="lv-LV" smtClean="0"/>
              <a:t>05.11.2021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279CF9-1BEB-4BD2-BFB6-79C9D6052C2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759909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69788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3957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40936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79152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43"/>
            <a:ext cx="7772400" cy="147002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697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395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093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791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48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187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885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7583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57"/>
            <a:ext cx="2057400" cy="585152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57"/>
            <a:ext cx="6019800" cy="585152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0" y="4406905"/>
            <a:ext cx="7772400" cy="1362075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0" y="2906727"/>
            <a:ext cx="7772400" cy="1500188"/>
          </a:xfrm>
        </p:spPr>
        <p:txBody>
          <a:bodyPr anchor="b"/>
          <a:lstStyle>
            <a:lvl1pPr marL="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8"/>
            <a:ext cx="4038600" cy="4525965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8"/>
            <a:ext cx="4038600" cy="4525965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5" y="1535116"/>
            <a:ext cx="4040190" cy="639765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69788" indent="0">
              <a:buNone/>
              <a:defRPr sz="1900" b="1"/>
            </a:lvl2pPr>
            <a:lvl3pPr marL="939575" indent="0">
              <a:buNone/>
              <a:defRPr sz="1700" b="1"/>
            </a:lvl3pPr>
            <a:lvl4pPr marL="1409365" indent="0">
              <a:buNone/>
              <a:defRPr sz="1600" b="1"/>
            </a:lvl4pPr>
            <a:lvl5pPr marL="1879152" indent="0">
              <a:buNone/>
              <a:defRPr sz="1600" b="1"/>
            </a:lvl5pPr>
            <a:lvl6pPr marL="2348940" indent="0">
              <a:buNone/>
              <a:defRPr sz="1600" b="1"/>
            </a:lvl6pPr>
            <a:lvl7pPr marL="2818729" indent="0">
              <a:buNone/>
              <a:defRPr sz="1600" b="1"/>
            </a:lvl7pPr>
            <a:lvl8pPr marL="3288515" indent="0">
              <a:buNone/>
              <a:defRPr sz="1600" b="1"/>
            </a:lvl8pPr>
            <a:lvl9pPr marL="3758305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5" y="2174880"/>
            <a:ext cx="4040190" cy="3951285"/>
          </a:xfrm>
        </p:spPr>
        <p:txBody>
          <a:bodyPr/>
          <a:lstStyle>
            <a:lvl1pPr>
              <a:defRPr sz="2500"/>
            </a:lvl1pPr>
            <a:lvl2pPr>
              <a:defRPr sz="19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535116"/>
            <a:ext cx="4041780" cy="639765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69788" indent="0">
              <a:buNone/>
              <a:defRPr sz="1900" b="1"/>
            </a:lvl2pPr>
            <a:lvl3pPr marL="939575" indent="0">
              <a:buNone/>
              <a:defRPr sz="1700" b="1"/>
            </a:lvl3pPr>
            <a:lvl4pPr marL="1409365" indent="0">
              <a:buNone/>
              <a:defRPr sz="1600" b="1"/>
            </a:lvl4pPr>
            <a:lvl5pPr marL="1879152" indent="0">
              <a:buNone/>
              <a:defRPr sz="1600" b="1"/>
            </a:lvl5pPr>
            <a:lvl6pPr marL="2348940" indent="0">
              <a:buNone/>
              <a:defRPr sz="1600" b="1"/>
            </a:lvl6pPr>
            <a:lvl7pPr marL="2818729" indent="0">
              <a:buNone/>
              <a:defRPr sz="1600" b="1"/>
            </a:lvl7pPr>
            <a:lvl8pPr marL="3288515" indent="0">
              <a:buNone/>
              <a:defRPr sz="1600" b="1"/>
            </a:lvl8pPr>
            <a:lvl9pPr marL="3758305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2174880"/>
            <a:ext cx="4041780" cy="3951285"/>
          </a:xfrm>
        </p:spPr>
        <p:txBody>
          <a:bodyPr/>
          <a:lstStyle>
            <a:lvl1pPr>
              <a:defRPr sz="2500"/>
            </a:lvl1pPr>
            <a:lvl2pPr>
              <a:defRPr sz="19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5" y="273053"/>
            <a:ext cx="3008310" cy="1162051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5" y="273068"/>
            <a:ext cx="5111750" cy="5853113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5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5" y="1435110"/>
            <a:ext cx="300831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90" y="4800605"/>
            <a:ext cx="5486400" cy="566739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90" y="612773"/>
            <a:ext cx="5486400" cy="4114800"/>
          </a:xfrm>
        </p:spPr>
        <p:txBody>
          <a:bodyPr/>
          <a:lstStyle>
            <a:lvl1pPr marL="0" indent="0">
              <a:buNone/>
              <a:defRPr sz="3300"/>
            </a:lvl1pPr>
            <a:lvl2pPr marL="469788" indent="0">
              <a:buNone/>
              <a:defRPr sz="2900"/>
            </a:lvl2pPr>
            <a:lvl3pPr marL="939575" indent="0">
              <a:buNone/>
              <a:defRPr sz="2500"/>
            </a:lvl3pPr>
            <a:lvl4pPr marL="1409365" indent="0">
              <a:buNone/>
              <a:defRPr sz="1900"/>
            </a:lvl4pPr>
            <a:lvl5pPr marL="1879152" indent="0">
              <a:buNone/>
              <a:defRPr sz="1900"/>
            </a:lvl5pPr>
            <a:lvl6pPr marL="2348940" indent="0">
              <a:buNone/>
              <a:defRPr sz="1900"/>
            </a:lvl6pPr>
            <a:lvl7pPr marL="2818729" indent="0">
              <a:buNone/>
              <a:defRPr sz="1900"/>
            </a:lvl7pPr>
            <a:lvl8pPr marL="3288515" indent="0">
              <a:buNone/>
              <a:defRPr sz="1900"/>
            </a:lvl8pPr>
            <a:lvl9pPr marL="3758305" indent="0">
              <a:buNone/>
              <a:defRPr sz="19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90" y="5367353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43"/>
            <a:ext cx="8229600" cy="1143000"/>
          </a:xfrm>
          <a:prstGeom prst="rect">
            <a:avLst/>
          </a:prstGeom>
        </p:spPr>
        <p:txBody>
          <a:bodyPr vert="horz" lIns="93957" tIns="46979" rIns="93957" bIns="46979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8"/>
            <a:ext cx="8229600" cy="4525965"/>
          </a:xfrm>
          <a:prstGeom prst="rect">
            <a:avLst/>
          </a:prstGeom>
        </p:spPr>
        <p:txBody>
          <a:bodyPr vert="horz" lIns="93957" tIns="46979" rIns="93957" bIns="4697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69"/>
            <a:ext cx="2133600" cy="365123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69"/>
            <a:ext cx="2895600" cy="365123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69"/>
            <a:ext cx="2133600" cy="365123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39575" rtl="0" eaLnBrk="1" latinLnBrk="0" hangingPunct="1">
        <a:spcBef>
          <a:spcPct val="0"/>
        </a:spcBef>
        <a:buNone/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2341" indent="-352341" algn="l" defTabSz="939575" rtl="0" eaLnBrk="1" latinLnBrk="0" hangingPunct="1">
        <a:spcBef>
          <a:spcPct val="20000"/>
        </a:spcBef>
        <a:buFont typeface="Arial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63404" indent="-293618" algn="l" defTabSz="939575" rtl="0" eaLnBrk="1" latinLnBrk="0" hangingPunct="1">
        <a:spcBef>
          <a:spcPct val="20000"/>
        </a:spcBef>
        <a:buFont typeface="Arial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74468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44259" indent="-234893" algn="l" defTabSz="939575" rtl="0" eaLnBrk="1" latinLnBrk="0" hangingPunct="1">
        <a:spcBef>
          <a:spcPct val="20000"/>
        </a:spcBef>
        <a:buFont typeface="Arial" pitchFamily="34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114047" indent="-234893" algn="l" defTabSz="939575" rtl="0" eaLnBrk="1" latinLnBrk="0" hangingPunct="1">
        <a:spcBef>
          <a:spcPct val="20000"/>
        </a:spcBef>
        <a:buFont typeface="Arial" pitchFamily="34" charset="0"/>
        <a:buChar char="»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konsultacija@valoda.lv" TargetMode="External"/><Relationship Id="rId2" Type="http://schemas.openxmlformats.org/officeDocument/2006/relationships/hyperlink" Target="mailto:pasts@vvc.gov.lv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vc.gov.lv/export/sites/default/files/ESdalibvalstu_regioni_21.05.2012.pdf" TargetMode="External"/><Relationship Id="rId2" Type="http://schemas.openxmlformats.org/officeDocument/2006/relationships/hyperlink" Target="https://www.vestnesis.lv/op/2018/218.9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hyperlink" Target="https://www.valodaskonsultacijas.lv/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1"/>
            <a:ext cx="3777632" cy="3962399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876800"/>
            <a:ext cx="6400800" cy="1066800"/>
          </a:xfrm>
        </p:spPr>
        <p:txBody>
          <a:bodyPr>
            <a:noAutofit/>
          </a:bodyPr>
          <a:lstStyle/>
          <a:p>
            <a:r>
              <a:rPr lang="lv-LV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Agris Timuška</a:t>
            </a:r>
          </a:p>
          <a:p>
            <a:r>
              <a:rPr lang="lv-LV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Terminoloģijas un tiesību aktu tulkošanas departamenta galvenais lingvists</a:t>
            </a:r>
          </a:p>
          <a:p>
            <a:r>
              <a:rPr lang="lv-LV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67221281; agris.timuska@vvc.gov.lv</a:t>
            </a: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1371600" y="6096000"/>
            <a:ext cx="6400800" cy="609600"/>
          </a:xfrm>
          <a:prstGeom prst="rect">
            <a:avLst/>
          </a:prstGeom>
        </p:spPr>
        <p:txBody>
          <a:bodyPr vert="horz" lIns="93957" tIns="46979" rIns="93957" bIns="46979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v-LV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12.11.2021., Rīga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22199"/>
            <a:ext cx="9144000" cy="24465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429000"/>
            <a:ext cx="7772400" cy="1066800"/>
          </a:xfrm>
        </p:spPr>
        <p:txBody>
          <a:bodyPr>
            <a:normAutofit fontScale="90000"/>
          </a:bodyPr>
          <a:lstStyle/>
          <a:p>
            <a:r>
              <a:rPr lang="lv-LV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Ārvalstu vietvārdu atveides principi un valodnieciskie apsvērumi</a:t>
            </a:r>
          </a:p>
        </p:txBody>
      </p:sp>
    </p:spTree>
    <p:extLst>
      <p:ext uri="{BB962C8B-B14F-4D97-AF65-F5344CB8AC3E}">
        <p14:creationId xmlns:p14="http://schemas.microsoft.com/office/powerpoint/2010/main" val="39094128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990600" y="1905014"/>
            <a:ext cx="7620000" cy="3861567"/>
          </a:xfrm>
        </p:spPr>
        <p:txBody>
          <a:bodyPr>
            <a:normAutofit/>
          </a:bodyPr>
          <a:lstStyle/>
          <a:p>
            <a:pPr algn="just">
              <a:lnSpc>
                <a:spcPct val="90000"/>
              </a:lnSpc>
              <a:spcBef>
                <a:spcPts val="600"/>
              </a:spcBef>
            </a:pPr>
            <a:endParaRPr lang="lv-LV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  <a:spcBef>
                <a:spcPts val="600"/>
              </a:spcBef>
            </a:pPr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Ieteiktā vietvārda / atveidojuma </a:t>
            </a:r>
            <a:r>
              <a:rPr lang="lv-LV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neatbilstība pareizrakstības normām</a:t>
            </a:r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lnSpc>
                <a:spcPct val="90000"/>
              </a:lnSpc>
              <a:spcBef>
                <a:spcPts val="600"/>
              </a:spcBef>
            </a:pPr>
            <a:endParaRPr lang="lv-LV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bij. Svazilenda → tag. </a:t>
            </a:r>
            <a:r>
              <a:rPr lang="lv-LV" sz="20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eSwatini</a:t>
            </a:r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lv-LV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Eswatini</a:t>
            </a:r>
            <a:r>
              <a:rPr lang="lv-LV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lv-LV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Svatini</a:t>
            </a:r>
            <a:r>
              <a:rPr lang="lv-LV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(2018)</a:t>
            </a:r>
          </a:p>
          <a:p>
            <a:pPr algn="l">
              <a:lnSpc>
                <a:spcPct val="90000"/>
              </a:lnSpc>
              <a:spcBef>
                <a:spcPts val="600"/>
              </a:spcBef>
            </a:pPr>
            <a:endParaRPr lang="lv-LV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Salīdzinājumam: </a:t>
            </a: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lv-LV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</a:t>
            </a:r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lv-LV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lv-LV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spaña</a:t>
            </a:r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lat. </a:t>
            </a:r>
            <a:r>
              <a:rPr lang="lv-LV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lv-LV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ispania</a:t>
            </a:r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lv-LV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</a:t>
            </a:r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lv-LV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lv-LV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spanija</a:t>
            </a:r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a. </a:t>
            </a:r>
            <a:r>
              <a:rPr lang="lv-LV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lv-LV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pain</a:t>
            </a:r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lv-LV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</a:t>
            </a:r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lv-LV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pānija</a:t>
            </a:r>
          </a:p>
          <a:p>
            <a:pPr algn="just">
              <a:lnSpc>
                <a:spcPct val="90000"/>
              </a:lnSpc>
              <a:spcBef>
                <a:spcPts val="600"/>
              </a:spcBef>
            </a:pPr>
            <a:endParaRPr lang="lv-LV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  <a:spcBef>
                <a:spcPts val="600"/>
              </a:spcBef>
            </a:pPr>
            <a:endParaRPr lang="lv-LV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  <a:spcBef>
                <a:spcPts val="600"/>
              </a:spcBef>
            </a:pPr>
            <a:endParaRPr lang="lv-LV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Slide Number Placeholder 11"/>
          <p:cNvSpPr>
            <a:spLocks noGrp="1"/>
          </p:cNvSpPr>
          <p:nvPr>
            <p:ph type="sldNum" sz="quarter" idx="12"/>
          </p:nvPr>
        </p:nvSpPr>
        <p:spPr>
          <a:xfrm>
            <a:off x="4267200" y="5766581"/>
            <a:ext cx="4495800" cy="954912"/>
          </a:xfrm>
        </p:spPr>
        <p:txBody>
          <a:bodyPr/>
          <a:lstStyle/>
          <a:p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Latviešu valoda Eiropas Savienībā – terminoloģijas izstrāde Eiropas Savienības un Latvijas iestādēs un savstarpējā sadarbība</a:t>
            </a:r>
            <a:r>
              <a:rPr lang="lv-LV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fld id="{B6F15528-21DE-4FAA-801E-634DDDAF4B2B}" type="slidenum">
              <a:rPr lang="en-US" sz="1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10</a:t>
            </a:fld>
            <a:endParaRPr lang="en-US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40" y="0"/>
            <a:ext cx="1761743" cy="1957799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86000" y="685800"/>
            <a:ext cx="6324600" cy="954911"/>
          </a:xfrm>
        </p:spPr>
        <p:txBody>
          <a:bodyPr anchor="b">
            <a:noAutofit/>
          </a:bodyPr>
          <a:lstStyle/>
          <a:p>
            <a:pPr algn="l"/>
            <a:r>
              <a:rPr lang="lv-LV" sz="2400" b="1" dirty="0" err="1">
                <a:latin typeface="Times New Roman" pitchFamily="18" charset="0"/>
                <a:cs typeface="Times New Roman" pitchFamily="18" charset="0"/>
              </a:rPr>
              <a:t>Problēmgadījumi</a:t>
            </a:r>
            <a:r>
              <a:rPr lang="lv-LV" sz="2400" b="1" dirty="0">
                <a:latin typeface="Times New Roman" pitchFamily="18" charset="0"/>
                <a:cs typeface="Times New Roman" pitchFamily="18" charset="0"/>
              </a:rPr>
              <a:t> (3)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Slide Number Placeholder 11"/>
          <p:cNvSpPr txBox="1">
            <a:spLocks/>
          </p:cNvSpPr>
          <p:nvPr/>
        </p:nvSpPr>
        <p:spPr>
          <a:xfrm>
            <a:off x="685800" y="6019800"/>
            <a:ext cx="2667000" cy="685813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lv-LV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12.11.2021., Rīga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80744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685800" y="1905014"/>
            <a:ext cx="7924800" cy="3861567"/>
          </a:xfrm>
        </p:spPr>
        <p:txBody>
          <a:bodyPr>
            <a:normAutofit/>
          </a:bodyPr>
          <a:lstStyle/>
          <a:p>
            <a:pPr indent="457200" algn="just">
              <a:lnSpc>
                <a:spcPct val="107000"/>
              </a:lnSpc>
              <a:spcAft>
                <a:spcPts val="800"/>
              </a:spcAft>
            </a:pPr>
            <a:r>
              <a:rPr lang="lv-LV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Šo jomu regulē attiecīgo valstu oficiālās valodas īpašvārdu atveides noteikumi. </a:t>
            </a:r>
          </a:p>
          <a:p>
            <a:pPr indent="457200" algn="just">
              <a:lnSpc>
                <a:spcPct val="107000"/>
              </a:lnSpc>
              <a:spcAft>
                <a:spcPts val="800"/>
              </a:spcAft>
            </a:pPr>
            <a:r>
              <a:rPr lang="lv-LV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Tie paredz, ka mūsu </a:t>
            </a:r>
            <a:r>
              <a:rPr lang="lv-LV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tuvāko kaimiņvalstu </a:t>
            </a:r>
            <a:r>
              <a:rPr lang="lv-LV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Lietuvas, Polijas, Čehijas, Krievijas, Baltkrievijas, Ukrainas, arī Moldovas – vietvārdus ar </a:t>
            </a:r>
            <a:r>
              <a:rPr lang="lv-LV" sz="20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-i</a:t>
            </a:r>
            <a:r>
              <a:rPr lang="lv-LV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/ </a:t>
            </a:r>
            <a:r>
              <a:rPr lang="lv-LV" sz="20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-y</a:t>
            </a:r>
            <a:r>
              <a:rPr lang="lv-LV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latviešu valodā parasti veido daudzskaitļa nominatīvā, tātad </a:t>
            </a:r>
            <a:r>
              <a:rPr lang="lv-LV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lokāmā formā</a:t>
            </a:r>
            <a:r>
              <a:rPr lang="lv-LV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Piemēram: </a:t>
            </a:r>
            <a:r>
              <a:rPr lang="lv-LV" sz="20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Mažeiķi, Šauļi, Birži, Traķi</a:t>
            </a:r>
            <a:r>
              <a:rPr lang="lv-LV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Lietuvā; </a:t>
            </a:r>
            <a:r>
              <a:rPr lang="lv-LV" sz="20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Suvalki </a:t>
            </a:r>
            <a:r>
              <a:rPr lang="lv-LV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Polijā; </a:t>
            </a:r>
            <a:r>
              <a:rPr lang="lv-LV" sz="20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Karlovi Vari, </a:t>
            </a:r>
            <a:r>
              <a:rPr lang="lv-LV" sz="20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Ūsti</a:t>
            </a:r>
            <a:r>
              <a:rPr lang="lv-LV" sz="20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pie Labas</a:t>
            </a:r>
            <a:r>
              <a:rPr lang="lv-LV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Čehijā; </a:t>
            </a:r>
            <a:r>
              <a:rPr lang="lv-LV" sz="20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Soči</a:t>
            </a:r>
            <a:r>
              <a:rPr lang="lv-LV" sz="20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lv-LV" sz="20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Kiži</a:t>
            </a:r>
            <a:r>
              <a:rPr lang="lv-LV" sz="20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lv-LV" sz="20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Veļikije</a:t>
            </a:r>
            <a:r>
              <a:rPr lang="lv-LV" sz="20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v-LV" sz="20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Luki</a:t>
            </a:r>
            <a:r>
              <a:rPr lang="lv-LV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Krievijā; </a:t>
            </a:r>
            <a:r>
              <a:rPr lang="lv-LV" sz="20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Baranaviči</a:t>
            </a:r>
            <a:r>
              <a:rPr lang="lv-LV" sz="20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lv-LV" sz="20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Ašmjani</a:t>
            </a:r>
            <a:r>
              <a:rPr lang="lv-LV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Baltkrievijā; </a:t>
            </a:r>
            <a:r>
              <a:rPr lang="lv-LV" sz="20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Čerkasi, Sumi, </a:t>
            </a:r>
            <a:r>
              <a:rPr lang="lv-LV" sz="20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Černivci</a:t>
            </a:r>
            <a:r>
              <a:rPr lang="lv-LV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Ukrainā; </a:t>
            </a:r>
            <a:r>
              <a:rPr lang="lv-LV" sz="20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Beļci</a:t>
            </a:r>
            <a:r>
              <a:rPr lang="lv-LV" sz="20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lv-LV" sz="20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Ungeni</a:t>
            </a:r>
            <a:r>
              <a:rPr lang="lv-LV" sz="20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lv-LV" sz="20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Dubesari</a:t>
            </a:r>
            <a:r>
              <a:rPr lang="lv-LV" sz="20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lv-LV" sz="20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Jaloveni</a:t>
            </a:r>
            <a:r>
              <a:rPr lang="lv-LV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Moldovā. </a:t>
            </a:r>
          </a:p>
          <a:p>
            <a:pPr indent="457200" algn="just">
              <a:lnSpc>
                <a:spcPct val="107000"/>
              </a:lnSpc>
              <a:spcAft>
                <a:spcPts val="800"/>
              </a:spcAft>
            </a:pPr>
            <a:r>
              <a:rPr lang="lv-LV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Lokāmi ir arī Grieķijas vietvārdi </a:t>
            </a:r>
            <a:r>
              <a:rPr lang="lv-LV" sz="20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Delfi</a:t>
            </a:r>
            <a:r>
              <a:rPr lang="lv-LV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un </a:t>
            </a:r>
            <a:r>
              <a:rPr lang="lv-LV" sz="20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Saloniki</a:t>
            </a:r>
            <a:r>
              <a:rPr lang="lv-LV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7" name="Slide Number Placeholder 11"/>
          <p:cNvSpPr>
            <a:spLocks noGrp="1"/>
          </p:cNvSpPr>
          <p:nvPr>
            <p:ph type="sldNum" sz="quarter" idx="12"/>
          </p:nvPr>
        </p:nvSpPr>
        <p:spPr>
          <a:xfrm>
            <a:off x="4267200" y="5766581"/>
            <a:ext cx="4495800" cy="954912"/>
          </a:xfrm>
        </p:spPr>
        <p:txBody>
          <a:bodyPr/>
          <a:lstStyle/>
          <a:p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Latviešu valoda Eiropas Savienībā – terminoloģijas izstrāde Eiropas Savienības un Latvijas iestādēs un savstarpējā sadarbība</a:t>
            </a:r>
            <a:r>
              <a:rPr lang="lv-LV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fld id="{B6F15528-21DE-4FAA-801E-634DDDAF4B2B}" type="slidenum">
              <a:rPr lang="en-US" sz="1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11</a:t>
            </a:fld>
            <a:endParaRPr lang="en-US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40" y="0"/>
            <a:ext cx="1761743" cy="1957799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86000" y="685800"/>
            <a:ext cx="6324600" cy="954911"/>
          </a:xfrm>
        </p:spPr>
        <p:txBody>
          <a:bodyPr anchor="b">
            <a:noAutofit/>
          </a:bodyPr>
          <a:lstStyle/>
          <a:p>
            <a:pPr algn="l"/>
            <a:r>
              <a:rPr lang="lv-LV" sz="22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Vai ārvalstu vietvārdi, kas oriģinālvalodā beidzas ar </a:t>
            </a:r>
            <a:r>
              <a:rPr lang="lv-LV" sz="2200" b="1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-i</a:t>
            </a:r>
            <a:r>
              <a:rPr lang="lv-LV" sz="22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latviešu valodā ir nelokāmi vai arī lokāmi? (1)</a:t>
            </a:r>
            <a:endParaRPr lang="en-US" sz="2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Slide Number Placeholder 11"/>
          <p:cNvSpPr txBox="1">
            <a:spLocks/>
          </p:cNvSpPr>
          <p:nvPr/>
        </p:nvSpPr>
        <p:spPr>
          <a:xfrm>
            <a:off x="685800" y="6019800"/>
            <a:ext cx="2667000" cy="685813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lv-LV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12.11.2021., Rīga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89957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685800" y="1905014"/>
            <a:ext cx="7924800" cy="3861567"/>
          </a:xfrm>
        </p:spPr>
        <p:txBody>
          <a:bodyPr>
            <a:noAutofit/>
          </a:bodyPr>
          <a:lstStyle/>
          <a:p>
            <a:pPr indent="457200" algn="just">
              <a:lnSpc>
                <a:spcPct val="107000"/>
              </a:lnSpc>
              <a:spcAft>
                <a:spcPts val="800"/>
              </a:spcAft>
            </a:pPr>
            <a:endParaRPr lang="lv-LV" sz="2000" b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07000"/>
              </a:lnSpc>
              <a:spcAft>
                <a:spcPts val="800"/>
              </a:spcAft>
            </a:pPr>
            <a:r>
              <a:rPr lang="lv-LV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Attālāku valstu vietvārdus </a:t>
            </a:r>
            <a:r>
              <a:rPr lang="lv-LV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parasti atveido </a:t>
            </a:r>
            <a:r>
              <a:rPr lang="lv-LV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nelokāmā formā</a:t>
            </a:r>
            <a:r>
              <a:rPr lang="lv-LV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piemēram, </a:t>
            </a:r>
            <a:r>
              <a:rPr lang="lv-LV" sz="20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Kapri,</a:t>
            </a:r>
            <a:r>
              <a:rPr lang="lv-LV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v-LV" sz="20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Rimini</a:t>
            </a:r>
            <a:r>
              <a:rPr lang="lv-LV" sz="20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Bari, </a:t>
            </a:r>
            <a:r>
              <a:rPr lang="lv-LV" sz="20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Brindizi</a:t>
            </a:r>
            <a:r>
              <a:rPr lang="lv-LV" sz="20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lv-LV" sz="20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Kaljāri</a:t>
            </a:r>
            <a:r>
              <a:rPr lang="lv-LV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(Itālijā), </a:t>
            </a:r>
            <a:r>
              <a:rPr lang="lv-LV" sz="20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Tbilisi, Batumi, Suhumi, Kutaisi, Poti, Gori, Telavi, Rustavi, Zugdidi</a:t>
            </a:r>
            <a:r>
              <a:rPr lang="lv-LV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(Gruzijā), </a:t>
            </a:r>
            <a:r>
              <a:rPr lang="lv-LV" sz="20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Deli, </a:t>
            </a:r>
            <a:r>
              <a:rPr lang="lv-LV" sz="20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Amrāvati</a:t>
            </a:r>
            <a:r>
              <a:rPr lang="lv-LV" sz="20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lv-LV" sz="20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Koči</a:t>
            </a:r>
            <a:r>
              <a:rPr lang="lv-LV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(Indijā), </a:t>
            </a:r>
            <a:r>
              <a:rPr lang="lv-LV" sz="20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Karāči</a:t>
            </a:r>
            <a:r>
              <a:rPr lang="lv-LV" sz="20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lv-LV" sz="20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Rāvalpindi</a:t>
            </a:r>
            <a:r>
              <a:rPr lang="lv-LV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(Pakistānā), </a:t>
            </a:r>
            <a:r>
              <a:rPr lang="lv-LV" sz="20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Urumči</a:t>
            </a:r>
            <a:r>
              <a:rPr lang="lv-LV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(Ķīnā), </a:t>
            </a:r>
            <a:r>
              <a:rPr lang="lv-LV" sz="20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Aomori</a:t>
            </a:r>
            <a:r>
              <a:rPr lang="lv-LV" sz="20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v-LV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(Japānā), </a:t>
            </a:r>
            <a:r>
              <a:rPr lang="lv-LV" sz="20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Bali, Sulavesi</a:t>
            </a:r>
            <a:r>
              <a:rPr lang="lv-LV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(Indonēzijā), </a:t>
            </a:r>
            <a:r>
              <a:rPr lang="lv-LV" sz="20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Džibuti </a:t>
            </a:r>
            <a:r>
              <a:rPr lang="lv-LV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(Džibutijā), </a:t>
            </a:r>
            <a:r>
              <a:rPr lang="lv-LV" sz="20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Nairobi</a:t>
            </a:r>
            <a:r>
              <a:rPr lang="lv-LV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(Kenijā), </a:t>
            </a:r>
            <a:r>
              <a:rPr lang="lv-LV" sz="20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Konakri </a:t>
            </a:r>
            <a:r>
              <a:rPr lang="lv-LV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(Gvinejā), </a:t>
            </a:r>
            <a:r>
              <a:rPr lang="lv-LV" sz="20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Maiami, Misisipi, Misūri, Milvoki, Kentuki </a:t>
            </a:r>
            <a:r>
              <a:rPr lang="lv-LV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(ASV), </a:t>
            </a:r>
            <a:r>
              <a:rPr lang="lv-LV" sz="20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Kalgari </a:t>
            </a:r>
            <a:r>
              <a:rPr lang="lv-LV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(Kanādā), </a:t>
            </a:r>
            <a:r>
              <a:rPr lang="lv-LV" sz="20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Kali</a:t>
            </a:r>
            <a:r>
              <a:rPr lang="lv-LV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(Kolumbijā), </a:t>
            </a:r>
            <a:r>
              <a:rPr lang="lv-LV" sz="20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Resifi, Portualegri</a:t>
            </a:r>
            <a:r>
              <a:rPr lang="lv-LV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(Brazīlijā), </a:t>
            </a:r>
            <a:r>
              <a:rPr lang="lv-LV" sz="20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Haiti, Fidži, Kiribati, Mali, Gobi </a:t>
            </a:r>
            <a:r>
              <a:rPr lang="lv-LV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(tuksnesis)</a:t>
            </a:r>
            <a:r>
              <a:rPr lang="lv-LV" sz="20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Kalahari </a:t>
            </a:r>
            <a:r>
              <a:rPr lang="lv-LV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(tuksnesis)</a:t>
            </a:r>
            <a:r>
              <a:rPr lang="lv-LV" sz="20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v-LV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u. tml.</a:t>
            </a:r>
          </a:p>
        </p:txBody>
      </p:sp>
      <p:sp>
        <p:nvSpPr>
          <p:cNvPr id="7" name="Slide Number Placeholder 11"/>
          <p:cNvSpPr>
            <a:spLocks noGrp="1"/>
          </p:cNvSpPr>
          <p:nvPr>
            <p:ph type="sldNum" sz="quarter" idx="12"/>
          </p:nvPr>
        </p:nvSpPr>
        <p:spPr>
          <a:xfrm>
            <a:off x="4267200" y="5766581"/>
            <a:ext cx="4495800" cy="954912"/>
          </a:xfrm>
        </p:spPr>
        <p:txBody>
          <a:bodyPr/>
          <a:lstStyle/>
          <a:p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Latviešu valoda Eiropas Savienībā – terminoloģijas izstrāde Eiropas Savienības un Latvijas iestādēs un savstarpējā sadarbība</a:t>
            </a:r>
            <a:r>
              <a:rPr lang="lv-LV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fld id="{B6F15528-21DE-4FAA-801E-634DDDAF4B2B}" type="slidenum">
              <a:rPr lang="en-US" sz="1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12</a:t>
            </a:fld>
            <a:endParaRPr lang="en-US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40" y="0"/>
            <a:ext cx="1761743" cy="1957799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86000" y="685800"/>
            <a:ext cx="6324600" cy="954911"/>
          </a:xfrm>
        </p:spPr>
        <p:txBody>
          <a:bodyPr anchor="b">
            <a:noAutofit/>
          </a:bodyPr>
          <a:lstStyle/>
          <a:p>
            <a:pPr algn="l"/>
            <a:r>
              <a:rPr lang="lv-LV" sz="22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Vai ārvalstu vietvārdi, kas oriģinālvalodā beidzas ar </a:t>
            </a:r>
            <a:r>
              <a:rPr lang="lv-LV" sz="2200" b="1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-i</a:t>
            </a:r>
            <a:r>
              <a:rPr lang="lv-LV" sz="22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latviešu valodā ir nelokāmi vai arī lokāmi? (2)</a:t>
            </a:r>
            <a:endParaRPr lang="en-US" sz="2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Slide Number Placeholder 11"/>
          <p:cNvSpPr txBox="1">
            <a:spLocks/>
          </p:cNvSpPr>
          <p:nvPr/>
        </p:nvSpPr>
        <p:spPr>
          <a:xfrm>
            <a:off x="685800" y="6019800"/>
            <a:ext cx="2667000" cy="685813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lv-LV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12.11.2021., Rīga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75139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685800" y="1905014"/>
            <a:ext cx="7924800" cy="3861567"/>
          </a:xfrm>
        </p:spPr>
        <p:txBody>
          <a:bodyPr>
            <a:noAutofit/>
          </a:bodyPr>
          <a:lstStyle/>
          <a:p>
            <a:pPr indent="457200" algn="just">
              <a:lnSpc>
                <a:spcPct val="107000"/>
              </a:lnSpc>
              <a:spcAft>
                <a:spcPts val="800"/>
              </a:spcAft>
            </a:pPr>
            <a:r>
              <a:rPr lang="lv-LV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Dažu valstu vietvārdi, kas oriģinālvalodā beidzas ar </a:t>
            </a:r>
            <a:r>
              <a:rPr lang="lv-LV" sz="20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-i</a:t>
            </a:r>
            <a:r>
              <a:rPr lang="lv-LV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latviešu valodā ir </a:t>
            </a:r>
            <a:r>
              <a:rPr lang="lv-LV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gan lokāmi, gan nelokāmi</a:t>
            </a:r>
            <a:r>
              <a:rPr lang="lv-LV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indent="457200" algn="just">
              <a:lnSpc>
                <a:spcPct val="107000"/>
              </a:lnSpc>
              <a:spcAft>
                <a:spcPts val="800"/>
              </a:spcAft>
            </a:pPr>
            <a:r>
              <a:rPr lang="lv-LV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Piemēram</a:t>
            </a:r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lv-LV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lokāms ir Somijas galvaspilsētas nosaukums </a:t>
            </a:r>
            <a:r>
              <a:rPr lang="lv-LV" sz="20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Helsinki</a:t>
            </a:r>
            <a:r>
              <a:rPr lang="lv-LV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bet nelokāmi – vietvārdi </a:t>
            </a:r>
            <a:r>
              <a:rPr lang="lv-LV" sz="20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Pori, </a:t>
            </a:r>
            <a:r>
              <a:rPr lang="lv-LV" sz="20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Kemi</a:t>
            </a:r>
            <a:r>
              <a:rPr lang="lv-LV" sz="20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Lahti</a:t>
            </a:r>
            <a:r>
              <a:rPr lang="lv-LV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indent="457200" algn="just">
              <a:lnSpc>
                <a:spcPct val="107000"/>
              </a:lnSpc>
              <a:spcAft>
                <a:spcPts val="800"/>
              </a:spcAft>
            </a:pPr>
            <a:r>
              <a:rPr lang="lv-LV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Lokāms ir Igaunijas vietvārds </a:t>
            </a:r>
            <a:r>
              <a:rPr lang="lv-LV" sz="20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Paldiski</a:t>
            </a:r>
            <a:r>
              <a:rPr lang="lv-LV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bet nelokāmi – vietvārdi </a:t>
            </a:r>
            <a:r>
              <a:rPr lang="lv-LV" sz="20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Viljandi, </a:t>
            </a:r>
            <a:r>
              <a:rPr lang="lv-LV" sz="20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Vormsi</a:t>
            </a:r>
            <a:r>
              <a:rPr lang="lv-LV" sz="20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Jehvi</a:t>
            </a:r>
            <a:r>
              <a:rPr lang="lv-LV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indent="457200" algn="just">
              <a:lnSpc>
                <a:spcPct val="107000"/>
              </a:lnSpc>
              <a:spcAft>
                <a:spcPts val="800"/>
              </a:spcAft>
            </a:pPr>
            <a:r>
              <a:rPr lang="lv-LV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Lokāms ir Rumānijas pilsētas nosaukums </a:t>
            </a:r>
            <a:r>
              <a:rPr lang="lv-LV" sz="20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Jasi</a:t>
            </a:r>
            <a:r>
              <a:rPr lang="lv-LV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bet nelokāmi – vietvārdi </a:t>
            </a:r>
            <a:r>
              <a:rPr lang="lv-LV" sz="20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Ploješti, </a:t>
            </a:r>
            <a:r>
              <a:rPr lang="lv-LV" sz="20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Pitešti</a:t>
            </a:r>
            <a:r>
              <a:rPr lang="lv-LV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" name="Slide Number Placeholder 11"/>
          <p:cNvSpPr>
            <a:spLocks noGrp="1"/>
          </p:cNvSpPr>
          <p:nvPr>
            <p:ph type="sldNum" sz="quarter" idx="12"/>
          </p:nvPr>
        </p:nvSpPr>
        <p:spPr>
          <a:xfrm>
            <a:off x="4267200" y="5766581"/>
            <a:ext cx="4495800" cy="954912"/>
          </a:xfrm>
        </p:spPr>
        <p:txBody>
          <a:bodyPr/>
          <a:lstStyle/>
          <a:p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Latviešu valoda Eiropas Savienībā – terminoloģijas izstrāde Eiropas Savienības un Latvijas iestādēs un savstarpējā sadarbība</a:t>
            </a:r>
            <a:r>
              <a:rPr lang="lv-LV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fld id="{B6F15528-21DE-4FAA-801E-634DDDAF4B2B}" type="slidenum">
              <a:rPr lang="en-US" sz="1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13</a:t>
            </a:fld>
            <a:endParaRPr lang="en-US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40" y="0"/>
            <a:ext cx="1761743" cy="1957799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86000" y="685800"/>
            <a:ext cx="6324600" cy="954911"/>
          </a:xfrm>
        </p:spPr>
        <p:txBody>
          <a:bodyPr anchor="b">
            <a:noAutofit/>
          </a:bodyPr>
          <a:lstStyle/>
          <a:p>
            <a:pPr algn="l"/>
            <a:r>
              <a:rPr lang="lv-LV" sz="22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Vai ārvalstu vietvārdi, kas oriģinālvalodā beidzas ar </a:t>
            </a:r>
            <a:r>
              <a:rPr lang="lv-LV" sz="2200" b="1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-i</a:t>
            </a:r>
            <a:r>
              <a:rPr lang="lv-LV" sz="22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latviešu valodā ir nelokāmi vai arī lokāmi? (3)</a:t>
            </a:r>
            <a:endParaRPr lang="en-US" sz="2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Slide Number Placeholder 11"/>
          <p:cNvSpPr txBox="1">
            <a:spLocks/>
          </p:cNvSpPr>
          <p:nvPr/>
        </p:nvSpPr>
        <p:spPr>
          <a:xfrm>
            <a:off x="685800" y="6019800"/>
            <a:ext cx="2667000" cy="685813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lv-LV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12.11.2021., Rīga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90714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685800" y="1905014"/>
            <a:ext cx="7924800" cy="3861567"/>
          </a:xfrm>
        </p:spPr>
        <p:txBody>
          <a:bodyPr>
            <a:no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lv-LV" sz="20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Eksonīms</a:t>
            </a:r>
            <a:r>
              <a:rPr lang="lv-LV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vietvārds, kas ir no ģeogrāfiskā objekta nosaukuma </a:t>
            </a:r>
            <a:r>
              <a:rPr lang="lv-LV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oriģinālrakstības</a:t>
            </a:r>
            <a:r>
              <a:rPr lang="lv-LV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atšķirīgs atveidojums citā valodā, piemēram, latviešu valodā </a:t>
            </a:r>
            <a:r>
              <a:rPr lang="lv-LV" sz="20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Igaunija</a:t>
            </a:r>
            <a:r>
              <a:rPr lang="lv-LV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(igauņu valodā </a:t>
            </a:r>
            <a:r>
              <a:rPr lang="lv-LV" sz="20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Eesti</a:t>
            </a:r>
            <a:r>
              <a:rPr lang="lv-LV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), </a:t>
            </a:r>
            <a:r>
              <a:rPr lang="lv-LV" sz="20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Florence</a:t>
            </a:r>
            <a:r>
              <a:rPr lang="lv-LV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(itāļu valodā </a:t>
            </a:r>
            <a:r>
              <a:rPr lang="lv-LV" sz="20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Firenze</a:t>
            </a:r>
            <a:r>
              <a:rPr lang="lv-LV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), </a:t>
            </a:r>
            <a:r>
              <a:rPr lang="lv-LV" sz="20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Melnkalne</a:t>
            </a:r>
            <a:r>
              <a:rPr lang="lv-LV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(melnkalniešu valodā </a:t>
            </a:r>
            <a:r>
              <a:rPr lang="lv-LV" sz="20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Crna</a:t>
            </a:r>
            <a:r>
              <a:rPr lang="lv-LV" sz="20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Gora</a:t>
            </a:r>
            <a:r>
              <a:rPr lang="lv-LV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 	(VPSV 102)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lv-LV" sz="20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lv-LV" sz="2000" b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Endonīms</a:t>
            </a:r>
            <a:r>
              <a:rPr lang="lv-LV" sz="20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vietvārds, kas ir kāda ģeogrāfiskā nosaukuma </a:t>
            </a:r>
            <a:r>
              <a:rPr lang="lv-LV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oriģinālrakstībai</a:t>
            </a:r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identisks atveidojums citā valodā, piemēram, latviešu valodā </a:t>
            </a:r>
            <a:r>
              <a:rPr lang="lv-LV" sz="2000" i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Malta, Oslo, Turku </a:t>
            </a:r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(tieši tāpat šos vietvārdus raksta attiecīgi maltiešu, norvēģu un somu valodā). 						(VPSV 106)</a:t>
            </a:r>
            <a:endParaRPr lang="lv-LV" sz="20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Slide Number Placeholder 11"/>
          <p:cNvSpPr>
            <a:spLocks noGrp="1"/>
          </p:cNvSpPr>
          <p:nvPr>
            <p:ph type="sldNum" sz="quarter" idx="12"/>
          </p:nvPr>
        </p:nvSpPr>
        <p:spPr>
          <a:xfrm>
            <a:off x="4267200" y="5766581"/>
            <a:ext cx="4495800" cy="954912"/>
          </a:xfrm>
        </p:spPr>
        <p:txBody>
          <a:bodyPr/>
          <a:lstStyle/>
          <a:p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Latviešu valoda Eiropas Savienībā – terminoloģijas izstrāde Eiropas Savienības un Latvijas iestādēs un savstarpējā sadarbība</a:t>
            </a:r>
            <a:r>
              <a:rPr lang="lv-LV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fld id="{B6F15528-21DE-4FAA-801E-634DDDAF4B2B}" type="slidenum">
              <a:rPr lang="en-US" sz="1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14</a:t>
            </a:fld>
            <a:endParaRPr lang="en-US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40" y="0"/>
            <a:ext cx="1761743" cy="1957799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86000" y="685800"/>
            <a:ext cx="6324600" cy="954911"/>
          </a:xfrm>
        </p:spPr>
        <p:txBody>
          <a:bodyPr anchor="b">
            <a:noAutofit/>
          </a:bodyPr>
          <a:lstStyle/>
          <a:p>
            <a:pPr algn="l"/>
            <a:r>
              <a:rPr lang="lv-LV" sz="22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Eksonīmi</a:t>
            </a:r>
            <a:r>
              <a:rPr lang="lv-LV" sz="22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un </a:t>
            </a:r>
            <a:r>
              <a:rPr lang="lv-LV" sz="22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endonīmi</a:t>
            </a:r>
            <a:endParaRPr lang="en-US" sz="2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Slide Number Placeholder 11"/>
          <p:cNvSpPr txBox="1">
            <a:spLocks/>
          </p:cNvSpPr>
          <p:nvPr/>
        </p:nvSpPr>
        <p:spPr>
          <a:xfrm>
            <a:off x="685800" y="6019800"/>
            <a:ext cx="2667000" cy="685813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lv-LV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12.11.2021., Rīga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97367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685800" y="1905014"/>
            <a:ext cx="7924800" cy="3962386"/>
          </a:xfrm>
        </p:spPr>
        <p:txBody>
          <a:bodyPr>
            <a:no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lv-LV" sz="20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Endonīmi</a:t>
            </a:r>
            <a:r>
              <a:rPr lang="lv-LV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Malta, Kosova</a:t>
            </a:r>
            <a:r>
              <a:rPr lang="lv-LV" sz="200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Mali</a:t>
            </a:r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Togo, Tonga, Tuvalu, Kiribati, </a:t>
            </a:r>
            <a:r>
              <a:rPr lang="lv-LV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Tokelau</a:t>
            </a:r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Vanuatu, Barbuda; Florida, Nebraska, </a:t>
            </a:r>
            <a:r>
              <a:rPr lang="lv-LV" sz="20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Rionegro</a:t>
            </a:r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Goa;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lv-LV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Tartu, Viljandi, Helsinki, Pori, Tampere, Turku, </a:t>
            </a:r>
            <a:r>
              <a:rPr lang="lv-LV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Rovaniemi</a:t>
            </a:r>
            <a:r>
              <a:rPr lang="lv-LV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Lahti, Oulu, Halle, </a:t>
            </a:r>
            <a:r>
              <a:rPr lang="lv-LV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Aue</a:t>
            </a:r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lv-LV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Brno, </a:t>
            </a:r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Sofija, Skopje, Bilbao, </a:t>
            </a:r>
            <a:r>
              <a:rPr lang="lv-LV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Braga, Lima, Toronto</a:t>
            </a:r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Palermo</a:t>
            </a:r>
            <a:r>
              <a:rPr lang="lv-LV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Bari, </a:t>
            </a:r>
            <a:r>
              <a:rPr lang="lv-LV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Ravenna</a:t>
            </a:r>
            <a:r>
              <a:rPr lang="lv-LV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lv-LV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</a:t>
            </a:r>
            <a:r>
              <a:rPr lang="lv-LV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Arno, </a:t>
            </a:r>
            <a:r>
              <a:rPr lang="lv-LV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Duero</a:t>
            </a:r>
            <a:r>
              <a:rPr lang="lv-LV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Volga, Oka, Kama, </a:t>
            </a:r>
            <a:r>
              <a:rPr lang="lv-LV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Vjatka</a:t>
            </a:r>
            <a:r>
              <a:rPr lang="lv-LV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Ļena, Kaluga, </a:t>
            </a:r>
            <a:r>
              <a:rPr lang="lv-LV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Penza</a:t>
            </a:r>
            <a:r>
              <a:rPr lang="lv-LV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lv-LV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Vologda</a:t>
            </a:r>
            <a:r>
              <a:rPr lang="lv-LV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lv-LV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Soči</a:t>
            </a:r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lv-LV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Tbilisi, Batumi, </a:t>
            </a:r>
            <a:r>
              <a:rPr lang="lv-LV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Kobuleti</a:t>
            </a:r>
            <a:r>
              <a:rPr lang="lv-LV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Poti, Gori, Kutaisi, Zugdidi, </a:t>
            </a:r>
            <a:r>
              <a:rPr lang="lv-LV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Chinvali</a:t>
            </a:r>
            <a:r>
              <a:rPr lang="lv-LV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lv-LV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Mcheta</a:t>
            </a:r>
            <a:r>
              <a:rPr lang="lv-LV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lv-LV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Rioni</a:t>
            </a:r>
            <a:r>
              <a:rPr lang="lv-LV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lv-LV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Aragva</a:t>
            </a:r>
            <a:r>
              <a:rPr lang="lv-LV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lv-LV" sz="2000" b="1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Endonimoīdi</a:t>
            </a:r>
            <a:r>
              <a:rPr lang="lv-LV" sz="2000" b="1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lv-LV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Lietuva, Moldova, Angola, Aruba, Peru, Odesa;</a:t>
            </a:r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Oslo, Roma</a:t>
            </a:r>
            <a:endParaRPr lang="lv-LV" sz="20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lv-LV" sz="2000" b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Eksonīmi</a:t>
            </a:r>
            <a:r>
              <a:rPr lang="lv-LV" sz="20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	visi pārējie</a:t>
            </a:r>
          </a:p>
        </p:txBody>
      </p:sp>
      <p:sp>
        <p:nvSpPr>
          <p:cNvPr id="7" name="Slide Number Placeholder 11"/>
          <p:cNvSpPr>
            <a:spLocks noGrp="1"/>
          </p:cNvSpPr>
          <p:nvPr>
            <p:ph type="sldNum" sz="quarter" idx="12"/>
          </p:nvPr>
        </p:nvSpPr>
        <p:spPr>
          <a:xfrm>
            <a:off x="4267200" y="5766581"/>
            <a:ext cx="4495800" cy="954912"/>
          </a:xfrm>
        </p:spPr>
        <p:txBody>
          <a:bodyPr/>
          <a:lstStyle/>
          <a:p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Latviešu valoda Eiropas Savienībā – terminoloģijas izstrāde Eiropas Savienības un Latvijas iestādēs un savstarpējā sadarbība</a:t>
            </a:r>
            <a:r>
              <a:rPr lang="lv-LV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fld id="{B6F15528-21DE-4FAA-801E-634DDDAF4B2B}" type="slidenum">
              <a:rPr lang="en-US" sz="1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15</a:t>
            </a:fld>
            <a:endParaRPr lang="en-US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40" y="0"/>
            <a:ext cx="1761743" cy="1957799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86000" y="685800"/>
            <a:ext cx="6324600" cy="954911"/>
          </a:xfrm>
        </p:spPr>
        <p:txBody>
          <a:bodyPr anchor="b">
            <a:noAutofit/>
          </a:bodyPr>
          <a:lstStyle/>
          <a:p>
            <a:pPr algn="l"/>
            <a:r>
              <a:rPr lang="lv-LV" sz="22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Eksonīms</a:t>
            </a:r>
            <a:r>
              <a:rPr lang="lv-LV" sz="22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vai </a:t>
            </a:r>
            <a:r>
              <a:rPr lang="lv-LV" sz="22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endonīms</a:t>
            </a:r>
            <a:r>
              <a:rPr lang="lv-LV" sz="22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en-US" sz="2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Slide Number Placeholder 11"/>
          <p:cNvSpPr txBox="1">
            <a:spLocks/>
          </p:cNvSpPr>
          <p:nvPr/>
        </p:nvSpPr>
        <p:spPr>
          <a:xfrm>
            <a:off x="685800" y="6019800"/>
            <a:ext cx="2667000" cy="685813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lv-LV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12.11.2021., Rīga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94894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685800" y="1905014"/>
            <a:ext cx="7924800" cy="3861567"/>
          </a:xfrm>
        </p:spPr>
        <p:txBody>
          <a:bodyPr>
            <a:noAutofit/>
          </a:bodyPr>
          <a:lstStyle/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lv-LV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ANO konference ģeogrāfisko nosaukumu standartizācijas jautājumos:</a:t>
            </a:r>
          </a:p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lv-LV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Iesaka pakāpeniski </a:t>
            </a:r>
            <a:r>
              <a:rPr lang="lv-LV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samazināt </a:t>
            </a:r>
            <a:r>
              <a:rPr lang="lv-LV" sz="20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eksonīmu</a:t>
            </a:r>
            <a:r>
              <a:rPr lang="lv-LV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lietojumu</a:t>
            </a:r>
            <a:r>
              <a:rPr lang="lv-LV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lv-LV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Iesaka valstīm veicināt, lai it īpaši privātās un publiskās organizācijas, proti, izglītības iestādes, transporta pakalpojumu sniedzēji un plašsaziņas līdzekļi savās publikācijās samazinātu </a:t>
            </a:r>
            <a:r>
              <a:rPr lang="lv-LV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eksonīmu</a:t>
            </a:r>
            <a:r>
              <a:rPr lang="lv-LV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lietojumu vai vismaz </a:t>
            </a:r>
            <a:r>
              <a:rPr lang="lv-LV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palielinātu</a:t>
            </a:r>
            <a:r>
              <a:rPr lang="lv-LV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ģeogrāfisko nosaukumu lietojumu vietējā standartizētā formā jeb </a:t>
            </a:r>
            <a:r>
              <a:rPr lang="lv-LV" sz="20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endonīmu</a:t>
            </a:r>
            <a:r>
              <a:rPr lang="lv-LV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lietojumu</a:t>
            </a:r>
            <a:r>
              <a:rPr lang="lv-LV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lv-LV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Papildus iesaka gadījumos, kad </a:t>
            </a:r>
            <a:r>
              <a:rPr lang="lv-LV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eksonīmus</a:t>
            </a:r>
            <a:r>
              <a:rPr lang="lv-LV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lieto publikācijās, kartēs un citos dokumentos, </a:t>
            </a:r>
            <a:r>
              <a:rPr lang="lv-LV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priekšroku dot nacionālajiem oficiālajiem nosaukumiem</a:t>
            </a:r>
            <a:r>
              <a:rPr lang="lv-LV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" name="Slide Number Placeholder 11"/>
          <p:cNvSpPr>
            <a:spLocks noGrp="1"/>
          </p:cNvSpPr>
          <p:nvPr>
            <p:ph type="sldNum" sz="quarter" idx="12"/>
          </p:nvPr>
        </p:nvSpPr>
        <p:spPr>
          <a:xfrm>
            <a:off x="4267200" y="5766581"/>
            <a:ext cx="4495800" cy="954912"/>
          </a:xfrm>
        </p:spPr>
        <p:txBody>
          <a:bodyPr/>
          <a:lstStyle/>
          <a:p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Latviešu valoda Eiropas Savienībā – terminoloģijas izstrāde Eiropas Savienības un Latvijas iestādēs un savstarpējā sadarbība</a:t>
            </a:r>
            <a:r>
              <a:rPr lang="lv-LV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fld id="{B6F15528-21DE-4FAA-801E-634DDDAF4B2B}" type="slidenum">
              <a:rPr lang="en-US" sz="1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16</a:t>
            </a:fld>
            <a:endParaRPr lang="en-US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40" y="0"/>
            <a:ext cx="1761743" cy="1957799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86000" y="685800"/>
            <a:ext cx="6324600" cy="954911"/>
          </a:xfrm>
        </p:spPr>
        <p:txBody>
          <a:bodyPr anchor="b">
            <a:noAutofit/>
          </a:bodyPr>
          <a:lstStyle/>
          <a:p>
            <a:pPr algn="l"/>
            <a:r>
              <a:rPr lang="lv-LV" sz="22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Eksonīmi</a:t>
            </a:r>
            <a:r>
              <a:rPr lang="lv-LV" sz="22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vai </a:t>
            </a:r>
            <a:r>
              <a:rPr lang="lv-LV" sz="22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endonīmi</a:t>
            </a:r>
            <a:r>
              <a:rPr lang="lv-LV" sz="22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en-US" sz="2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Slide Number Placeholder 11"/>
          <p:cNvSpPr txBox="1">
            <a:spLocks/>
          </p:cNvSpPr>
          <p:nvPr/>
        </p:nvSpPr>
        <p:spPr>
          <a:xfrm>
            <a:off x="685800" y="6019800"/>
            <a:ext cx="2667000" cy="685813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lv-LV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12.11.2021., Rīga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65988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685800" y="1905014"/>
            <a:ext cx="7924800" cy="3861567"/>
          </a:xfrm>
        </p:spPr>
        <p:txBody>
          <a:bodyPr>
            <a:no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lv-LV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Ārvalstu ģeogrāfisko nosaukumu atveides </a:t>
            </a:r>
            <a:r>
              <a:rPr lang="lv-LV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pamatprincips</a:t>
            </a:r>
            <a:r>
              <a:rPr lang="lv-LV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iespējami tuvu izrunai oriģinālvalodā, kā arī ievērojot atveides vēsturiskās tradīcijas.</a:t>
            </a:r>
            <a:r>
              <a:rPr lang="lv-LV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lv-LV" sz="8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lv-LV" sz="20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Papildkritērijs</a:t>
            </a:r>
            <a:r>
              <a:rPr lang="lv-LV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valodnieciski apsvērumi par labu kādai formai (labskaņa, pareizrakstības normas</a:t>
            </a:r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atveides tradīcija, noteiktas </a:t>
            </a:r>
            <a:r>
              <a:rPr lang="lv-LV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asociācijas).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lv-LV" sz="8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Neskaidrību gadījumos: </a:t>
            </a:r>
            <a:r>
              <a:rPr lang="lv-LV" sz="20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iespēja saņemt konsultāciju / skaidrojumu.</a:t>
            </a:r>
            <a:endParaRPr lang="lv-LV" sz="20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Noderīgas e-pasta adreses: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lv-LV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pasts@vvc.gov.lv</a:t>
            </a:r>
            <a:r>
              <a:rPr lang="lv-LV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konsultacija@valoda.lv</a:t>
            </a:r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lv-LV" sz="20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07000"/>
              </a:lnSpc>
              <a:spcAft>
                <a:spcPts val="800"/>
              </a:spcAft>
              <a:buAutoNum type="arabicPeriod"/>
            </a:pPr>
            <a:endParaRPr lang="lv-LV" sz="20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Slide Number Placeholder 11"/>
          <p:cNvSpPr>
            <a:spLocks noGrp="1"/>
          </p:cNvSpPr>
          <p:nvPr>
            <p:ph type="sldNum" sz="quarter" idx="12"/>
          </p:nvPr>
        </p:nvSpPr>
        <p:spPr>
          <a:xfrm>
            <a:off x="4267200" y="5766581"/>
            <a:ext cx="4495800" cy="954912"/>
          </a:xfrm>
        </p:spPr>
        <p:txBody>
          <a:bodyPr/>
          <a:lstStyle/>
          <a:p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Latviešu valoda Eiropas Savienībā – terminoloģijas izstrāde Eiropas Savienības un Latvijas iestādēs un savstarpējā sadarbība</a:t>
            </a:r>
            <a:r>
              <a:rPr lang="lv-LV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fld id="{B6F15528-21DE-4FAA-801E-634DDDAF4B2B}" type="slidenum">
              <a:rPr lang="en-US" sz="1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17</a:t>
            </a:fld>
            <a:endParaRPr lang="en-US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40" y="0"/>
            <a:ext cx="1761743" cy="1957799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86000" y="685800"/>
            <a:ext cx="6324600" cy="954911"/>
          </a:xfrm>
        </p:spPr>
        <p:txBody>
          <a:bodyPr anchor="b">
            <a:noAutofit/>
          </a:bodyPr>
          <a:lstStyle/>
          <a:p>
            <a:pPr algn="l"/>
            <a:r>
              <a:rPr lang="lv-LV" sz="22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Secinājumi</a:t>
            </a:r>
            <a:endParaRPr lang="en-US" sz="2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Slide Number Placeholder 11"/>
          <p:cNvSpPr txBox="1">
            <a:spLocks/>
          </p:cNvSpPr>
          <p:nvPr/>
        </p:nvSpPr>
        <p:spPr>
          <a:xfrm>
            <a:off x="685800" y="6019800"/>
            <a:ext cx="2667000" cy="685813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lv-LV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12.11.2021., Rīga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39227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2286000" y="4038600"/>
            <a:ext cx="6400800" cy="1143000"/>
          </a:xfrm>
        </p:spPr>
        <p:txBody>
          <a:bodyPr>
            <a:noAutofit/>
          </a:bodyPr>
          <a:lstStyle/>
          <a:p>
            <a:pPr algn="l"/>
            <a:r>
              <a:rPr lang="lv-LV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Agris Timuška</a:t>
            </a:r>
          </a:p>
          <a:p>
            <a:pPr algn="l"/>
            <a:r>
              <a:rPr lang="lv-LV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Terminoloģijas un tiesību aktu tulkošanas departamenta galvenais lingvists</a:t>
            </a:r>
          </a:p>
          <a:p>
            <a:pPr algn="l"/>
            <a:r>
              <a:rPr lang="lv-LV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67221281; agris.timuska@vvc.gov.lv</a:t>
            </a: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2286000" y="5334000"/>
            <a:ext cx="6400800" cy="609600"/>
          </a:xfrm>
          <a:prstGeom prst="rect">
            <a:avLst/>
          </a:prstGeom>
        </p:spPr>
        <p:txBody>
          <a:bodyPr vert="horz" lIns="93957" tIns="46979" rIns="93957" bIns="46979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lv-LV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12.11.2021., Rīga</a:t>
            </a:r>
          </a:p>
        </p:txBody>
      </p:sp>
      <p:sp>
        <p:nvSpPr>
          <p:cNvPr id="16" name="Title 3"/>
          <p:cNvSpPr>
            <a:spLocks noGrp="1"/>
          </p:cNvSpPr>
          <p:nvPr>
            <p:ph type="ctrTitle"/>
          </p:nvPr>
        </p:nvSpPr>
        <p:spPr>
          <a:xfrm>
            <a:off x="2286000" y="1905000"/>
            <a:ext cx="6324600" cy="1828800"/>
          </a:xfrm>
        </p:spPr>
        <p:txBody>
          <a:bodyPr anchor="t">
            <a:noAutofit/>
          </a:bodyPr>
          <a:lstStyle/>
          <a:p>
            <a:pPr>
              <a:lnSpc>
                <a:spcPct val="90000"/>
              </a:lnSpc>
              <a:spcBef>
                <a:spcPts val="600"/>
              </a:spcBef>
              <a:tabLst>
                <a:tab pos="5741988" algn="l"/>
              </a:tabLst>
            </a:pPr>
            <a:br>
              <a:rPr lang="lv-LV" sz="2000" dirty="0">
                <a:latin typeface="Times New Roman" pitchFamily="18" charset="0"/>
                <a:cs typeface="Times New Roman" pitchFamily="18" charset="0"/>
              </a:rPr>
            </a:br>
            <a:br>
              <a:rPr lang="lv-LV" sz="2000" dirty="0">
                <a:latin typeface="Times New Roman" pitchFamily="18" charset="0"/>
                <a:cs typeface="Times New Roman" pitchFamily="18" charset="0"/>
              </a:rPr>
            </a:br>
            <a:br>
              <a:rPr lang="lv-LV" sz="2000" dirty="0">
                <a:latin typeface="Times New Roman" pitchFamily="18" charset="0"/>
                <a:cs typeface="Times New Roman" pitchFamily="18" charset="0"/>
              </a:rPr>
            </a:br>
            <a:r>
              <a:rPr lang="lv-LV" sz="2400" dirty="0">
                <a:latin typeface="Times New Roman" pitchFamily="18" charset="0"/>
                <a:cs typeface="Times New Roman" pitchFamily="18" charset="0"/>
              </a:rPr>
              <a:t>Paldies par uzmanību!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22199"/>
            <a:ext cx="9144000" cy="24465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40" y="0"/>
            <a:ext cx="1761743" cy="1957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02852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2286000" y="1905015"/>
            <a:ext cx="6324600" cy="3352786"/>
          </a:xfrm>
        </p:spPr>
        <p:txBody>
          <a:bodyPr>
            <a:normAutofit/>
          </a:bodyPr>
          <a:lstStyle/>
          <a:p>
            <a:pPr marL="609600" indent="-609600" algn="l">
              <a:lnSpc>
                <a:spcPct val="9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lv-LV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Normatīvais regulējums.</a:t>
            </a: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lv-LV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Informācijas avoti.</a:t>
            </a: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lv-LV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Praktiskā atveide.</a:t>
            </a: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lv-LV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Problēmgadījumu</a:t>
            </a:r>
            <a:r>
              <a:rPr lang="lv-LV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apskats.</a:t>
            </a: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lv-LV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Ieskats </a:t>
            </a:r>
            <a:r>
              <a:rPr lang="lv-LV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endonīmu</a:t>
            </a:r>
            <a:r>
              <a:rPr lang="lv-LV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lv-LV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eksonīmu</a:t>
            </a:r>
            <a:r>
              <a:rPr lang="lv-LV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problemātikā.</a:t>
            </a: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lv-LV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Secinājumi.</a:t>
            </a:r>
          </a:p>
        </p:txBody>
      </p:sp>
      <p:sp>
        <p:nvSpPr>
          <p:cNvPr id="7" name="Slide Number Placeholder 11"/>
          <p:cNvSpPr>
            <a:spLocks noGrp="1"/>
          </p:cNvSpPr>
          <p:nvPr>
            <p:ph type="sldNum" sz="quarter" idx="12"/>
          </p:nvPr>
        </p:nvSpPr>
        <p:spPr>
          <a:xfrm>
            <a:off x="4191000" y="5766581"/>
            <a:ext cx="4572000" cy="954912"/>
          </a:xfrm>
        </p:spPr>
        <p:txBody>
          <a:bodyPr/>
          <a:lstStyle/>
          <a:p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Latviešu valoda Eiropas Savienībā – terminoloģijas izstrāde Eiropas Savienības un Latvijas iestādēs un savstarpējā sadarbība</a:t>
            </a:r>
            <a:r>
              <a:rPr lang="lv-LV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fld id="{B6F15528-21DE-4FAA-801E-634DDDAF4B2B}" type="slidenum">
              <a:rPr lang="en-US" sz="1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2</a:t>
            </a:fld>
            <a:endParaRPr lang="en-US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40" y="0"/>
            <a:ext cx="1761743" cy="1957799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86000" y="685800"/>
            <a:ext cx="6324600" cy="954911"/>
          </a:xfrm>
        </p:spPr>
        <p:txBody>
          <a:bodyPr anchor="b">
            <a:noAutofit/>
          </a:bodyPr>
          <a:lstStyle/>
          <a:p>
            <a:pPr algn="l"/>
            <a:r>
              <a:rPr lang="lv-LV" sz="2400" b="1" dirty="0">
                <a:latin typeface="Times New Roman" pitchFamily="18" charset="0"/>
                <a:cs typeface="Times New Roman" pitchFamily="18" charset="0"/>
              </a:rPr>
              <a:t>Plāns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Slide Number Placeholder 11"/>
          <p:cNvSpPr txBox="1">
            <a:spLocks/>
          </p:cNvSpPr>
          <p:nvPr/>
        </p:nvSpPr>
        <p:spPr>
          <a:xfrm>
            <a:off x="1219200" y="6019800"/>
            <a:ext cx="2667000" cy="685813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lv-LV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12.11.2021., Rīga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32816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762000" y="1905015"/>
            <a:ext cx="7848600" cy="3352786"/>
          </a:xfrm>
        </p:spPr>
        <p:txBody>
          <a:bodyPr>
            <a:normAutofit/>
          </a:bodyPr>
          <a:lstStyle/>
          <a:p>
            <a:pPr algn="l">
              <a:lnSpc>
                <a:spcPct val="90000"/>
              </a:lnSpc>
              <a:spcBef>
                <a:spcPts val="600"/>
              </a:spcBef>
            </a:pPr>
            <a:endParaRPr lang="lv-LV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90000"/>
              </a:lnSpc>
              <a:spcBef>
                <a:spcPts val="600"/>
              </a:spcBef>
            </a:pPr>
            <a:r>
              <a:rPr lang="lv-LV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Valsts valodas likuma </a:t>
            </a:r>
            <a:r>
              <a:rPr lang="lv-LV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(VVL):</a:t>
            </a:r>
          </a:p>
          <a:p>
            <a:pPr algn="just"/>
            <a:r>
              <a:rPr lang="lv-LV" sz="2000" b="1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18. pants.</a:t>
            </a:r>
            <a:r>
              <a:rPr lang="lv-LV" sz="20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(1) Latvijas Republikā vietu nosaukumi veidojami un lietojami valsts valodā.</a:t>
            </a:r>
          </a:p>
          <a:p>
            <a:pPr algn="just"/>
            <a:r>
              <a:rPr lang="lv-LV" sz="20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pPr algn="just"/>
            <a:r>
              <a:rPr lang="lv-LV" sz="20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(5) Nosaukumu veidošanu un lietošanu reglamentē Ministru kabineta noteikumi.</a:t>
            </a:r>
          </a:p>
          <a:p>
            <a:pPr algn="l">
              <a:lnSpc>
                <a:spcPct val="90000"/>
              </a:lnSpc>
              <a:spcBef>
                <a:spcPts val="600"/>
              </a:spcBef>
            </a:pPr>
            <a:endParaRPr lang="lv-LV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11"/>
          <p:cNvSpPr>
            <a:spLocks noGrp="1"/>
          </p:cNvSpPr>
          <p:nvPr>
            <p:ph type="sldNum" sz="quarter" idx="12"/>
          </p:nvPr>
        </p:nvSpPr>
        <p:spPr>
          <a:xfrm>
            <a:off x="4267200" y="5766581"/>
            <a:ext cx="4495800" cy="954912"/>
          </a:xfrm>
        </p:spPr>
        <p:txBody>
          <a:bodyPr/>
          <a:lstStyle/>
          <a:p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Latviešu valoda Eiropas Savienībā – terminoloģijas izstrāde Eiropas Savienības un Latvijas iestādēs un savstarpējā sadarbība</a:t>
            </a:r>
            <a:r>
              <a:rPr lang="lv-LV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fld id="{B6F15528-21DE-4FAA-801E-634DDDAF4B2B}" type="slidenum">
              <a:rPr lang="en-US" sz="1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3</a:t>
            </a:fld>
            <a:endParaRPr lang="en-US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40" y="0"/>
            <a:ext cx="1761743" cy="1957799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86000" y="685800"/>
            <a:ext cx="6324600" cy="954911"/>
          </a:xfrm>
        </p:spPr>
        <p:txBody>
          <a:bodyPr anchor="b">
            <a:noAutofit/>
          </a:bodyPr>
          <a:lstStyle/>
          <a:p>
            <a:pPr algn="l"/>
            <a:r>
              <a:rPr lang="lv-LV" sz="2400" b="1" dirty="0">
                <a:latin typeface="Times New Roman" pitchFamily="18" charset="0"/>
                <a:cs typeface="Times New Roman" pitchFamily="18" charset="0"/>
              </a:rPr>
              <a:t>Normatīvais regulējums (1)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Slide Number Placeholder 11"/>
          <p:cNvSpPr txBox="1">
            <a:spLocks/>
          </p:cNvSpPr>
          <p:nvPr/>
        </p:nvSpPr>
        <p:spPr>
          <a:xfrm>
            <a:off x="1066800" y="6019800"/>
            <a:ext cx="2286000" cy="685813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lv-LV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12.11.2021., Rīga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09254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762000" y="1905015"/>
            <a:ext cx="7848600" cy="3352786"/>
          </a:xfrm>
        </p:spPr>
        <p:txBody>
          <a:bodyPr>
            <a:normAutofit/>
          </a:bodyPr>
          <a:lstStyle/>
          <a:p>
            <a:pPr algn="just">
              <a:lnSpc>
                <a:spcPct val="90000"/>
              </a:lnSpc>
              <a:spcBef>
                <a:spcPts val="600"/>
              </a:spcBef>
            </a:pPr>
            <a:r>
              <a:rPr lang="lv-LV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Ministru kabineta 2012. gada 10. janvāra noteikumi Nr. 50 </a:t>
            </a:r>
            <a:r>
              <a:rPr lang="lv-LV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"Vietvārdu informācijas noteikumi</a:t>
            </a:r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lv-LV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lnSpc>
                <a:spcPct val="90000"/>
              </a:lnSpc>
              <a:spcBef>
                <a:spcPts val="600"/>
              </a:spcBef>
            </a:pPr>
            <a:endParaRPr lang="lv-LV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90000"/>
              </a:lnSpc>
              <a:spcBef>
                <a:spcPts val="600"/>
              </a:spcBef>
            </a:pPr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lv-LV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Vietvārdus Latvijā veido </a:t>
            </a:r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latviešu valodā atbilstoši latviešu valodas normām.</a:t>
            </a:r>
          </a:p>
          <a:p>
            <a:pPr algn="just">
              <a:lnSpc>
                <a:spcPct val="90000"/>
              </a:lnSpc>
              <a:spcBef>
                <a:spcPts val="600"/>
              </a:spcBef>
            </a:pPr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15. </a:t>
            </a:r>
            <a:r>
              <a:rPr lang="lv-LV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Ārvalstu vietvārdus </a:t>
            </a:r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latviešu valodā </a:t>
            </a:r>
            <a:r>
              <a:rPr lang="lv-LV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atveido</a:t>
            </a:r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atbilstoši Valsts valodas likuma prasībām un </a:t>
            </a:r>
            <a:r>
              <a:rPr lang="lv-LV" sz="2000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citvalodu</a:t>
            </a:r>
            <a:r>
              <a:rPr lang="lv-LV" sz="20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īpašvārdu atveides noteikumiem </a:t>
            </a:r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(norādījumiem par </a:t>
            </a:r>
            <a:r>
              <a:rPr lang="lv-LV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citvalodu</a:t>
            </a:r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īpašvārdu atveidi un pareizrunu latviešu literārajā valodā). Tradicionāli atveidoto ārvalstu vietvārdu sarakstu sastāda Valsts valodas centrs.</a:t>
            </a:r>
          </a:p>
        </p:txBody>
      </p:sp>
      <p:sp>
        <p:nvSpPr>
          <p:cNvPr id="7" name="Slide Number Placeholder 11"/>
          <p:cNvSpPr>
            <a:spLocks noGrp="1"/>
          </p:cNvSpPr>
          <p:nvPr>
            <p:ph type="sldNum" sz="quarter" idx="12"/>
          </p:nvPr>
        </p:nvSpPr>
        <p:spPr>
          <a:xfrm>
            <a:off x="4191000" y="5766581"/>
            <a:ext cx="4572000" cy="954912"/>
          </a:xfrm>
        </p:spPr>
        <p:txBody>
          <a:bodyPr/>
          <a:lstStyle/>
          <a:p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Latviešu valoda Eiropas Savienībā – terminoloģijas izstrāde Eiropas Savienības un Latvijas iestādēs un savstarpējā sadarbība</a:t>
            </a:r>
            <a:r>
              <a:rPr lang="lv-LV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fld id="{B6F15528-21DE-4FAA-801E-634DDDAF4B2B}" type="slidenum">
              <a:rPr lang="en-US" sz="1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4</a:t>
            </a:fld>
            <a:endParaRPr lang="en-US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40" y="0"/>
            <a:ext cx="1761743" cy="1957799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86000" y="685800"/>
            <a:ext cx="6324600" cy="954911"/>
          </a:xfrm>
        </p:spPr>
        <p:txBody>
          <a:bodyPr anchor="b">
            <a:noAutofit/>
          </a:bodyPr>
          <a:lstStyle/>
          <a:p>
            <a:pPr algn="l"/>
            <a:r>
              <a:rPr lang="lv-LV" sz="2400" b="1" dirty="0">
                <a:latin typeface="Times New Roman" pitchFamily="18" charset="0"/>
                <a:cs typeface="Times New Roman" pitchFamily="18" charset="0"/>
              </a:rPr>
              <a:t>Normatīvais regulējums (2)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Slide Number Placeholder 11"/>
          <p:cNvSpPr txBox="1">
            <a:spLocks/>
          </p:cNvSpPr>
          <p:nvPr/>
        </p:nvSpPr>
        <p:spPr>
          <a:xfrm>
            <a:off x="1066800" y="6019800"/>
            <a:ext cx="2133600" cy="685813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lv-LV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12.11.2021., Rīga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03913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381000" y="1905014"/>
            <a:ext cx="8229600" cy="4114785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90000"/>
              </a:lnSpc>
              <a:spcBef>
                <a:spcPts val="600"/>
              </a:spcBef>
            </a:pPr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Ministru kabineta 2004. gada 2. marta noteikumi Nr. 114 </a:t>
            </a:r>
            <a:r>
              <a:rPr lang="lv-LV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"Noteikumi par personvārdu rakstību un lietošanu latviešu valodā, kā arī to identifikāciju"</a:t>
            </a:r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lnSpc>
                <a:spcPct val="90000"/>
              </a:lnSpc>
              <a:spcBef>
                <a:spcPts val="600"/>
              </a:spcBef>
            </a:pPr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55. </a:t>
            </a:r>
            <a:r>
              <a:rPr lang="lv-LV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Citvalodu</a:t>
            </a:r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cilmes personvārdus latviešu valodā atveido </a:t>
            </a:r>
            <a:r>
              <a:rPr lang="lv-LV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iespējami tuvu to izrunai oriģinālvalodā,</a:t>
            </a:r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kā arī ievērojot atveides vēsturiskās tradīcijas</a:t>
            </a:r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Ja iespējami divi viena personvārda atveides varianti, izvēlas oriģinālvalodas rakstībai tuvāko variantu.</a:t>
            </a:r>
          </a:p>
          <a:p>
            <a:pPr algn="just">
              <a:lnSpc>
                <a:spcPct val="90000"/>
              </a:lnSpc>
              <a:spcBef>
                <a:spcPts val="600"/>
              </a:spcBef>
            </a:pPr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56. </a:t>
            </a:r>
            <a:r>
              <a:rPr lang="lv-LV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Atveidojot </a:t>
            </a:r>
            <a:r>
              <a:rPr lang="lv-LV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citvalodu</a:t>
            </a:r>
            <a:r>
              <a:rPr lang="lv-LV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īpašvārdus latviešu valodā</a:t>
            </a:r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papildus šo noteikumu prasībām </a:t>
            </a:r>
            <a:r>
              <a:rPr lang="lv-LV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ņem vērā</a:t>
            </a:r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>
              <a:lnSpc>
                <a:spcPct val="90000"/>
              </a:lnSpc>
              <a:spcBef>
                <a:spcPts val="600"/>
              </a:spcBef>
            </a:pPr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56.1. Latvijas Zinātņu akadēmijas Valodas un literatūras institūta (Latvijas Universitātes Latviešu valodas institūta), Latviešu valodas aģentūras, Valsts valodas centra izstrādātos un ieteiktos, kā arī apgāda "Zinātne" publicētos </a:t>
            </a:r>
            <a:r>
              <a:rPr lang="lv-LV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norādījumus par </a:t>
            </a:r>
            <a:r>
              <a:rPr lang="lv-LV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citvalodu</a:t>
            </a:r>
            <a:r>
              <a:rPr lang="lv-LV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īpašvārdu pareizrakstību un pareizrunu latviešu literārajā valodā</a:t>
            </a:r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>
              <a:lnSpc>
                <a:spcPct val="90000"/>
              </a:lnSpc>
              <a:spcBef>
                <a:spcPts val="600"/>
              </a:spcBef>
            </a:pPr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56.2. Latvijas Zinātņu akadēmijas Terminoloģijas komisijas ieteikumus, kas publicēti oficiālajā izdevumā "Latvijas Vēstnesis".</a:t>
            </a:r>
          </a:p>
        </p:txBody>
      </p:sp>
      <p:sp>
        <p:nvSpPr>
          <p:cNvPr id="7" name="Slide Number Placeholder 11"/>
          <p:cNvSpPr>
            <a:spLocks noGrp="1"/>
          </p:cNvSpPr>
          <p:nvPr>
            <p:ph type="sldNum" sz="quarter" idx="12"/>
          </p:nvPr>
        </p:nvSpPr>
        <p:spPr>
          <a:xfrm>
            <a:off x="4267200" y="5766581"/>
            <a:ext cx="4495800" cy="954912"/>
          </a:xfrm>
        </p:spPr>
        <p:txBody>
          <a:bodyPr/>
          <a:lstStyle/>
          <a:p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Latviešu valoda Eiropas Savienībā – terminoloģijas izstrāde Eiropas Savienības un Latvijas iestādēs un savstarpējā sadarbība</a:t>
            </a:r>
            <a:r>
              <a:rPr lang="lv-LV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fld id="{B6F15528-21DE-4FAA-801E-634DDDAF4B2B}" type="slidenum">
              <a:rPr lang="en-US" sz="1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5</a:t>
            </a:fld>
            <a:endParaRPr lang="en-US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40" y="0"/>
            <a:ext cx="1761743" cy="1957799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86000" y="685800"/>
            <a:ext cx="6324600" cy="954911"/>
          </a:xfrm>
        </p:spPr>
        <p:txBody>
          <a:bodyPr anchor="b">
            <a:noAutofit/>
          </a:bodyPr>
          <a:lstStyle/>
          <a:p>
            <a:pPr algn="l"/>
            <a:r>
              <a:rPr lang="lv-LV" sz="2400" b="1" dirty="0">
                <a:latin typeface="Times New Roman" pitchFamily="18" charset="0"/>
                <a:cs typeface="Times New Roman" pitchFamily="18" charset="0"/>
              </a:rPr>
              <a:t>Normatīvais regulējums (3)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Slide Number Placeholder 11"/>
          <p:cNvSpPr txBox="1">
            <a:spLocks/>
          </p:cNvSpPr>
          <p:nvPr/>
        </p:nvSpPr>
        <p:spPr>
          <a:xfrm>
            <a:off x="685800" y="6019800"/>
            <a:ext cx="2667000" cy="685813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lv-LV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12.11.2021., Rīga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32338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533400" y="1905014"/>
            <a:ext cx="8077200" cy="3861567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90000"/>
              </a:lnSpc>
              <a:spcBef>
                <a:spcPts val="600"/>
              </a:spcBef>
            </a:pPr>
            <a:r>
              <a:rPr lang="lv-LV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lv-LV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Drošticami</a:t>
            </a:r>
            <a:r>
              <a:rPr lang="lv-LV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 oficiāli avoti:</a:t>
            </a:r>
          </a:p>
          <a:p>
            <a:pPr algn="just">
              <a:lnSpc>
                <a:spcPct val="90000"/>
              </a:lnSpc>
              <a:spcBef>
                <a:spcPts val="600"/>
              </a:spcBef>
            </a:pPr>
            <a:r>
              <a:rPr lang="lv-LV" sz="2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"Latvijas Vēstnesis";</a:t>
            </a:r>
          </a:p>
          <a:p>
            <a:pPr algn="just">
              <a:lnSpc>
                <a:spcPct val="90000"/>
              </a:lnSpc>
              <a:spcBef>
                <a:spcPts val="600"/>
              </a:spcBef>
            </a:pPr>
            <a:r>
              <a:rPr lang="lv-LV" sz="2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VVC tīmekļa vietne</a:t>
            </a:r>
            <a:r>
              <a:rPr lang="lv-LV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t.sk.:</a:t>
            </a:r>
          </a:p>
          <a:p>
            <a:pPr algn="just">
              <a:lnSpc>
                <a:spcPct val="90000"/>
              </a:lnSpc>
              <a:spcBef>
                <a:spcPts val="600"/>
              </a:spcBef>
            </a:pPr>
            <a:r>
              <a:rPr lang="lv-LV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«Par pasaules valstu un teritoriju nosaukumiem latviešu valodā»</a:t>
            </a:r>
          </a:p>
          <a:p>
            <a:pPr algn="just">
              <a:lnSpc>
                <a:spcPct val="90000"/>
              </a:lnSpc>
              <a:spcBef>
                <a:spcPts val="600"/>
              </a:spcBef>
            </a:pPr>
            <a:r>
              <a:rPr lang="lv-LV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(https://www.vestnesis.lv/op/2018/218.9</a:t>
            </a:r>
            <a:r>
              <a:rPr lang="lv-LV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>
              <a:lnSpc>
                <a:spcPct val="90000"/>
              </a:lnSpc>
              <a:spcBef>
                <a:spcPts val="600"/>
              </a:spcBef>
            </a:pPr>
            <a:r>
              <a:rPr lang="lv-LV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«Eiropas Savienības dalībvalstu reģioni»</a:t>
            </a:r>
          </a:p>
          <a:p>
            <a:pPr algn="just">
              <a:lnSpc>
                <a:spcPct val="90000"/>
              </a:lnSpc>
              <a:spcBef>
                <a:spcPts val="600"/>
              </a:spcBef>
            </a:pPr>
            <a:r>
              <a:rPr lang="lv-LV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(http://www.vvc.gov.lv/export/sites/default/files/ESdalibvalstu_regioni_21.05.2012.pdf</a:t>
            </a:r>
            <a:r>
              <a:rPr lang="lv-LV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l">
              <a:lnSpc>
                <a:spcPct val="90000"/>
              </a:lnSpc>
              <a:spcBef>
                <a:spcPts val="600"/>
              </a:spcBef>
            </a:pPr>
            <a:r>
              <a:rPr lang="lv-LV" sz="2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Valodas konsultāciju elektroniskā datubāze </a:t>
            </a:r>
            <a:r>
              <a:rPr lang="lv-LV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lv-LV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https://www.valodaskonsultacijas.lv/</a:t>
            </a:r>
            <a:r>
              <a:rPr lang="lv-LV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>
              <a:lnSpc>
                <a:spcPct val="90000"/>
              </a:lnSpc>
              <a:spcBef>
                <a:spcPts val="600"/>
              </a:spcBef>
            </a:pPr>
            <a:endParaRPr lang="lv-LV" sz="9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  <a:spcBef>
                <a:spcPts val="600"/>
              </a:spcBef>
            </a:pPr>
            <a:r>
              <a:rPr lang="lv-LV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Citi avoti:</a:t>
            </a:r>
          </a:p>
          <a:p>
            <a:pPr algn="just">
              <a:lnSpc>
                <a:spcPct val="90000"/>
              </a:lnSpc>
              <a:spcBef>
                <a:spcPts val="600"/>
              </a:spcBef>
            </a:pPr>
            <a:r>
              <a:rPr lang="lv-LV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«Lielais pasaules atlants» (R.: karšu izdevniecība "Jāņa sēta", 2008);</a:t>
            </a:r>
          </a:p>
          <a:p>
            <a:pPr algn="just">
              <a:lnSpc>
                <a:spcPct val="90000"/>
              </a:lnSpc>
              <a:spcBef>
                <a:spcPts val="600"/>
              </a:spcBef>
            </a:pPr>
            <a:r>
              <a:rPr lang="lv-LV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Vikipēdija</a:t>
            </a:r>
            <a:r>
              <a:rPr lang="lv-LV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(?)</a:t>
            </a:r>
          </a:p>
          <a:p>
            <a:pPr algn="just">
              <a:lnSpc>
                <a:spcPct val="90000"/>
              </a:lnSpc>
              <a:spcBef>
                <a:spcPts val="600"/>
              </a:spcBef>
            </a:pPr>
            <a:endParaRPr lang="lv-LV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Slide Number Placeholder 11"/>
          <p:cNvSpPr>
            <a:spLocks noGrp="1"/>
          </p:cNvSpPr>
          <p:nvPr>
            <p:ph type="sldNum" sz="quarter" idx="12"/>
          </p:nvPr>
        </p:nvSpPr>
        <p:spPr>
          <a:xfrm>
            <a:off x="4267200" y="5766581"/>
            <a:ext cx="4495800" cy="954912"/>
          </a:xfrm>
        </p:spPr>
        <p:txBody>
          <a:bodyPr/>
          <a:lstStyle/>
          <a:p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Latviešu valoda Eiropas Savienībā – terminoloģijas izstrāde Eiropas Savienības un Latvijas iestādēs un savstarpējā sadarbība</a:t>
            </a:r>
            <a:r>
              <a:rPr lang="lv-LV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fld id="{B6F15528-21DE-4FAA-801E-634DDDAF4B2B}" type="slidenum">
              <a:rPr lang="en-US" sz="1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6</a:t>
            </a:fld>
            <a:endParaRPr lang="en-US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681" y="0"/>
            <a:ext cx="1761743" cy="1778405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86000" y="685801"/>
            <a:ext cx="6324600" cy="838200"/>
          </a:xfrm>
        </p:spPr>
        <p:txBody>
          <a:bodyPr anchor="b">
            <a:noAutofit/>
          </a:bodyPr>
          <a:lstStyle/>
          <a:p>
            <a:pPr algn="l"/>
            <a:r>
              <a:rPr lang="lv-LV" sz="2400" b="1" dirty="0">
                <a:latin typeface="Times New Roman" pitchFamily="18" charset="0"/>
                <a:cs typeface="Times New Roman" pitchFamily="18" charset="0"/>
              </a:rPr>
              <a:t>Informācijas avoti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Slide Number Placeholder 11"/>
          <p:cNvSpPr txBox="1">
            <a:spLocks/>
          </p:cNvSpPr>
          <p:nvPr/>
        </p:nvSpPr>
        <p:spPr>
          <a:xfrm>
            <a:off x="685800" y="6019800"/>
            <a:ext cx="2667000" cy="685813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lv-LV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12.11.2021., Rīga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23185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1219200" y="1905014"/>
            <a:ext cx="7391400" cy="3861567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90000"/>
              </a:lnSpc>
              <a:spcBef>
                <a:spcPts val="600"/>
              </a:spcBef>
            </a:pPr>
            <a:r>
              <a:rPr lang="lv-LV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Atveidoti vietvārdi</a:t>
            </a:r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piem.: Francija, Spānija, Andora, Itālija, Kipra; Parīze, Londona, Berlīne, Kopenhāgena, Tallina, Viļņa, Maskava utt.</a:t>
            </a:r>
          </a:p>
          <a:p>
            <a:pPr algn="just">
              <a:lnSpc>
                <a:spcPct val="90000"/>
              </a:lnSpc>
              <a:spcBef>
                <a:spcPts val="600"/>
              </a:spcBef>
            </a:pPr>
            <a:endParaRPr lang="lv-LV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  <a:spcBef>
                <a:spcPts val="600"/>
              </a:spcBef>
            </a:pPr>
            <a:r>
              <a:rPr lang="lv-LV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Pilnībā / daļēji tulkoti vietvārdi</a:t>
            </a:r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piem.:</a:t>
            </a:r>
          </a:p>
          <a:p>
            <a:pPr algn="just">
              <a:lnSpc>
                <a:spcPct val="90000"/>
              </a:lnSpc>
              <a:spcBef>
                <a:spcPts val="600"/>
              </a:spcBef>
            </a:pPr>
            <a:r>
              <a:rPr lang="lv-LV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Deutschland</a:t>
            </a:r>
            <a:r>
              <a:rPr lang="lv-LV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Vācija</a:t>
            </a:r>
            <a:r>
              <a:rPr lang="lv-LV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lv-LV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Eesti</a:t>
            </a:r>
            <a:r>
              <a:rPr lang="lv-LV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Igaunija</a:t>
            </a:r>
            <a:r>
              <a:rPr lang="lv-LV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lv-LV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Rossija</a:t>
            </a:r>
            <a:r>
              <a:rPr lang="lv-LV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Krievija</a:t>
            </a:r>
            <a:r>
              <a:rPr lang="lv-LV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Belarus –</a:t>
            </a:r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Baltkrievija, </a:t>
            </a:r>
            <a:r>
              <a:rPr lang="lv-LV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Crna</a:t>
            </a:r>
            <a:r>
              <a:rPr lang="lv-LV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Gora </a:t>
            </a:r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Melnkalne;</a:t>
            </a:r>
            <a:r>
              <a:rPr lang="lv-LV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Great</a:t>
            </a:r>
            <a:r>
              <a:rPr lang="lv-LV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Britain</a:t>
            </a:r>
            <a:r>
              <a:rPr lang="lv-LV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Liel</a:t>
            </a:r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britānija</a:t>
            </a:r>
            <a:r>
              <a:rPr lang="lv-LV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lv-LV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New</a:t>
            </a:r>
            <a:r>
              <a:rPr lang="lv-LV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Zealand </a:t>
            </a:r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lv-LV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Jaun</a:t>
            </a:r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zēlande, </a:t>
            </a:r>
            <a:r>
              <a:rPr lang="lv-LV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South </a:t>
            </a:r>
            <a:r>
              <a:rPr lang="lv-LV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Africa</a:t>
            </a:r>
            <a:r>
              <a:rPr lang="lv-LV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lv-LV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Dienvid</a:t>
            </a:r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āfrika</a:t>
            </a:r>
            <a:r>
              <a:rPr lang="lv-LV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lv-LV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Severna</a:t>
            </a:r>
            <a:r>
              <a:rPr lang="lv-LV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Makedonija</a:t>
            </a:r>
            <a:r>
              <a:rPr lang="lv-LV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lv-LV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Ziemeļ</a:t>
            </a:r>
            <a:r>
              <a:rPr lang="lv-LV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maķedonija</a:t>
            </a:r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lv-LV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Timor</a:t>
            </a:r>
            <a:r>
              <a:rPr lang="lv-LV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Leste</a:t>
            </a:r>
            <a:r>
              <a:rPr lang="lv-LV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lv-LV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Austrum</a:t>
            </a:r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timora u. c.</a:t>
            </a:r>
          </a:p>
          <a:p>
            <a:pPr algn="just">
              <a:lnSpc>
                <a:spcPct val="90000"/>
              </a:lnSpc>
              <a:spcBef>
                <a:spcPts val="600"/>
              </a:spcBef>
            </a:pPr>
            <a:endParaRPr lang="lv-LV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  <a:spcBef>
                <a:spcPts val="600"/>
              </a:spcBef>
            </a:pPr>
            <a:r>
              <a:rPr lang="lv-LV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Tradicionāli pārņemti </a:t>
            </a:r>
            <a:r>
              <a:rPr lang="lv-LV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citvalodu</a:t>
            </a:r>
            <a:r>
              <a:rPr lang="lv-LV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nosaukumi</a:t>
            </a:r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piem.:</a:t>
            </a:r>
          </a:p>
          <a:p>
            <a:pPr algn="just">
              <a:lnSpc>
                <a:spcPct val="90000"/>
              </a:lnSpc>
              <a:spcBef>
                <a:spcPts val="600"/>
              </a:spcBef>
            </a:pPr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Austrija (</a:t>
            </a:r>
            <a:r>
              <a:rPr lang="lv-LV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Österreich</a:t>
            </a:r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Albānija (</a:t>
            </a:r>
            <a:r>
              <a:rPr lang="lv-LV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Shqipëria</a:t>
            </a:r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Ungārija (</a:t>
            </a:r>
            <a:r>
              <a:rPr lang="lv-LV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Magyarország</a:t>
            </a:r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Grieķija (</a:t>
            </a:r>
            <a:r>
              <a:rPr lang="lv-LV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Elláda</a:t>
            </a:r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Gruzija (</a:t>
            </a:r>
            <a:r>
              <a:rPr lang="lv-LV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Sakartvelo</a:t>
            </a:r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Armēnija (</a:t>
            </a:r>
            <a:r>
              <a:rPr lang="lv-LV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Hayastan</a:t>
            </a:r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Ēģipte (</a:t>
            </a:r>
            <a:r>
              <a:rPr lang="lv-LV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Mişr</a:t>
            </a:r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Indija (</a:t>
            </a:r>
            <a:r>
              <a:rPr lang="lv-LV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Bhārat</a:t>
            </a:r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Ķīna (</a:t>
            </a:r>
            <a:r>
              <a:rPr lang="lv-LV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Zhōngguó</a:t>
            </a:r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Japāna (</a:t>
            </a:r>
            <a:r>
              <a:rPr lang="lv-LV" sz="20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Nihon</a:t>
            </a:r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u. tml.</a:t>
            </a:r>
          </a:p>
        </p:txBody>
      </p:sp>
      <p:sp>
        <p:nvSpPr>
          <p:cNvPr id="7" name="Slide Number Placeholder 11"/>
          <p:cNvSpPr>
            <a:spLocks noGrp="1"/>
          </p:cNvSpPr>
          <p:nvPr>
            <p:ph type="sldNum" sz="quarter" idx="12"/>
          </p:nvPr>
        </p:nvSpPr>
        <p:spPr>
          <a:xfrm>
            <a:off x="4267200" y="5766581"/>
            <a:ext cx="4495800" cy="954912"/>
          </a:xfrm>
        </p:spPr>
        <p:txBody>
          <a:bodyPr/>
          <a:lstStyle/>
          <a:p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Latviešu valoda Eiropas Savienībā – terminoloģijas izstrāde Eiropas Savienības un Latvijas iestādēs un savstarpējā sadarbība</a:t>
            </a:r>
            <a:r>
              <a:rPr lang="lv-LV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fld id="{B6F15528-21DE-4FAA-801E-634DDDAF4B2B}" type="slidenum">
              <a:rPr lang="en-US" sz="1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7</a:t>
            </a:fld>
            <a:endParaRPr lang="en-US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40" y="0"/>
            <a:ext cx="1761743" cy="1957799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86000" y="685800"/>
            <a:ext cx="6324600" cy="954911"/>
          </a:xfrm>
        </p:spPr>
        <p:txBody>
          <a:bodyPr anchor="b">
            <a:noAutofit/>
          </a:bodyPr>
          <a:lstStyle/>
          <a:p>
            <a:pPr algn="l"/>
            <a:r>
              <a:rPr lang="lv-LV" sz="2400" b="1" dirty="0">
                <a:latin typeface="Times New Roman" pitchFamily="18" charset="0"/>
                <a:cs typeface="Times New Roman" pitchFamily="18" charset="0"/>
              </a:rPr>
              <a:t>Praktiskā atveide 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Slide Number Placeholder 11"/>
          <p:cNvSpPr txBox="1">
            <a:spLocks/>
          </p:cNvSpPr>
          <p:nvPr/>
        </p:nvSpPr>
        <p:spPr>
          <a:xfrm>
            <a:off x="685800" y="6019800"/>
            <a:ext cx="2667000" cy="685813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lv-LV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12.11.2021., Rīga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40190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990600" y="1905014"/>
            <a:ext cx="7620000" cy="3861567"/>
          </a:xfrm>
        </p:spPr>
        <p:txBody>
          <a:bodyPr>
            <a:normAutofit lnSpcReduction="10000"/>
          </a:bodyPr>
          <a:lstStyle/>
          <a:p>
            <a:pPr algn="just"/>
            <a:r>
              <a:rPr lang="lv-LV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Valsts valodas centra Latviešu valodas ekspertu komisija, 2018. gada 10.oktobra sēdē (prot. Nr. 6 2. §) izskatot jautājumu par dažu angļu īpašvārdu atveidi latviešu valodā, vienprātīgi atzina, ka saliktu vai atvasinātu īpašvārdu sastāvdaļa </a:t>
            </a:r>
            <a:r>
              <a:rPr lang="lv-LV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lv-LV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bury</a:t>
            </a:r>
            <a:r>
              <a:rPr lang="lv-LV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lv-LV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saskaņā ar tradīciju arī turpmāk atveidojama lokāmā formā </a:t>
            </a:r>
            <a:r>
              <a:rPr lang="lv-LV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lv-LV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berijs</a:t>
            </a:r>
            <a:r>
              <a:rPr lang="lv-LV" sz="20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/ -</a:t>
            </a:r>
            <a:r>
              <a:rPr lang="lv-LV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berija</a:t>
            </a:r>
            <a:r>
              <a:rPr lang="lv-LV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lv-LV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Tātad angļu vietvārdu </a:t>
            </a:r>
            <a:r>
              <a:rPr lang="lv-LV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Canterbury</a:t>
            </a:r>
            <a:r>
              <a:rPr lang="lv-LV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lv-LV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Glastonbury</a:t>
            </a:r>
            <a:r>
              <a:rPr lang="lv-LV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lv-LV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Shaftesbury</a:t>
            </a:r>
            <a:r>
              <a:rPr lang="lv-LV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lv-LV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Salisbury</a:t>
            </a:r>
            <a:r>
              <a:rPr lang="lv-LV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atbilsmes latviešu valodā ir </a:t>
            </a:r>
            <a:r>
              <a:rPr lang="lv-LV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Kenterberija</a:t>
            </a:r>
            <a:r>
              <a:rPr lang="lv-LV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lv-LV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Glāstonberija</a:t>
            </a:r>
            <a:r>
              <a:rPr lang="lv-LV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lv-LV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Šāftsberija</a:t>
            </a:r>
            <a:r>
              <a:rPr lang="lv-LV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 </a:t>
            </a:r>
            <a:r>
              <a:rPr lang="lv-LV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Solsberija</a:t>
            </a:r>
            <a:r>
              <a:rPr lang="lv-LV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(nevis nelokāmā formā </a:t>
            </a:r>
            <a:r>
              <a:rPr lang="lv-LV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Solsberi</a:t>
            </a:r>
            <a:r>
              <a:rPr lang="lv-LV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kā norādīts izdevumā "Angļu īpašvārdu atveide latviešu valodā", Rīga: "Zinātne", 2006), savukārt uzvārdu formas latviešu valodā veidojamas pēc attiecīgās personas dzimuma, piemēram, </a:t>
            </a:r>
            <a:r>
              <a:rPr lang="lv-LV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Bradbury</a:t>
            </a:r>
            <a:r>
              <a:rPr lang="lv-LV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– </a:t>
            </a:r>
            <a:r>
              <a:rPr lang="lv-LV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Bredberijs</a:t>
            </a:r>
            <a:r>
              <a:rPr lang="lv-LV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lv-LV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Bredberija</a:t>
            </a:r>
            <a:r>
              <a:rPr lang="lv-LV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lv-LV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Sainsbury</a:t>
            </a:r>
            <a:r>
              <a:rPr lang="lv-LV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– </a:t>
            </a:r>
            <a:r>
              <a:rPr lang="lv-LV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Seinsberijs</a:t>
            </a:r>
            <a:r>
              <a:rPr lang="lv-LV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lv-LV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Seinsberija</a:t>
            </a:r>
            <a:r>
              <a:rPr lang="lv-LV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lv-LV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Shaftesbury</a:t>
            </a:r>
            <a:r>
              <a:rPr lang="lv-LV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lv-LV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Šāftsberijs</a:t>
            </a:r>
            <a:r>
              <a:rPr lang="lv-LV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lv-LV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Šāftsberija</a:t>
            </a:r>
            <a:r>
              <a:rPr lang="lv-LV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lv-LV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Salisbury</a:t>
            </a:r>
            <a:r>
              <a:rPr lang="lv-LV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lv-LV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Solsberijs</a:t>
            </a:r>
            <a:r>
              <a:rPr lang="lv-LV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lv-LV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Solsberija</a:t>
            </a:r>
            <a:r>
              <a:rPr lang="lv-LV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90000"/>
              </a:lnSpc>
              <a:spcBef>
                <a:spcPts val="600"/>
              </a:spcBef>
            </a:pPr>
            <a:endParaRPr lang="lv-LV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Slide Number Placeholder 11"/>
          <p:cNvSpPr>
            <a:spLocks noGrp="1"/>
          </p:cNvSpPr>
          <p:nvPr>
            <p:ph type="sldNum" sz="quarter" idx="12"/>
          </p:nvPr>
        </p:nvSpPr>
        <p:spPr>
          <a:xfrm>
            <a:off x="4267200" y="5766581"/>
            <a:ext cx="4495800" cy="954912"/>
          </a:xfrm>
        </p:spPr>
        <p:txBody>
          <a:bodyPr/>
          <a:lstStyle/>
          <a:p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Latviešu valoda Eiropas Savienībā – terminoloģijas izstrāde Eiropas Savienības un Latvijas iestādēs un savstarpējā sadarbība</a:t>
            </a:r>
            <a:r>
              <a:rPr lang="lv-LV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fld id="{B6F15528-21DE-4FAA-801E-634DDDAF4B2B}" type="slidenum">
              <a:rPr lang="en-US" sz="1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8</a:t>
            </a:fld>
            <a:endParaRPr lang="en-US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40" y="0"/>
            <a:ext cx="1761743" cy="1957799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86000" y="685800"/>
            <a:ext cx="6324600" cy="954911"/>
          </a:xfrm>
        </p:spPr>
        <p:txBody>
          <a:bodyPr anchor="b">
            <a:noAutofit/>
          </a:bodyPr>
          <a:lstStyle/>
          <a:p>
            <a:pPr algn="l"/>
            <a:r>
              <a:rPr lang="lv-LV" sz="2400" b="1" dirty="0" err="1">
                <a:latin typeface="Times New Roman" pitchFamily="18" charset="0"/>
                <a:cs typeface="Times New Roman" pitchFamily="18" charset="0"/>
              </a:rPr>
              <a:t>Problēmgadījumi</a:t>
            </a:r>
            <a:r>
              <a:rPr lang="lv-LV" sz="2400" b="1" dirty="0">
                <a:latin typeface="Times New Roman" pitchFamily="18" charset="0"/>
                <a:cs typeface="Times New Roman" pitchFamily="18" charset="0"/>
              </a:rPr>
              <a:t> (1)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Slide Number Placeholder 11"/>
          <p:cNvSpPr txBox="1">
            <a:spLocks/>
          </p:cNvSpPr>
          <p:nvPr/>
        </p:nvSpPr>
        <p:spPr>
          <a:xfrm>
            <a:off x="685800" y="6019800"/>
            <a:ext cx="2667000" cy="685813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lv-LV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12.11.2021., Rīga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71783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990600" y="1905014"/>
            <a:ext cx="7620000" cy="3861567"/>
          </a:xfrm>
        </p:spPr>
        <p:txBody>
          <a:bodyPr>
            <a:normAutofit/>
          </a:bodyPr>
          <a:lstStyle/>
          <a:p>
            <a:pPr algn="just">
              <a:lnSpc>
                <a:spcPct val="90000"/>
              </a:lnSpc>
              <a:spcBef>
                <a:spcPts val="600"/>
              </a:spcBef>
            </a:pPr>
            <a:endParaRPr lang="lv-LV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Slide Number Placeholder 11"/>
          <p:cNvSpPr>
            <a:spLocks noGrp="1"/>
          </p:cNvSpPr>
          <p:nvPr>
            <p:ph type="sldNum" sz="quarter" idx="12"/>
          </p:nvPr>
        </p:nvSpPr>
        <p:spPr>
          <a:xfrm>
            <a:off x="4267200" y="5766581"/>
            <a:ext cx="4495800" cy="954912"/>
          </a:xfrm>
        </p:spPr>
        <p:txBody>
          <a:bodyPr/>
          <a:lstStyle/>
          <a:p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Latviešu valoda Eiropas Savienībā – terminoloģijas izstrāde Eiropas Savienības un Latvijas iestādēs un savstarpējā sadarbība</a:t>
            </a:r>
            <a:r>
              <a:rPr lang="lv-LV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fld id="{B6F15528-21DE-4FAA-801E-634DDDAF4B2B}" type="slidenum">
              <a:rPr lang="en-US" sz="1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9</a:t>
            </a:fld>
            <a:endParaRPr lang="en-US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40" y="0"/>
            <a:ext cx="1761743" cy="1957799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86000" y="685800"/>
            <a:ext cx="6324600" cy="954911"/>
          </a:xfrm>
        </p:spPr>
        <p:txBody>
          <a:bodyPr anchor="b">
            <a:noAutofit/>
          </a:bodyPr>
          <a:lstStyle/>
          <a:p>
            <a:pPr algn="l"/>
            <a:r>
              <a:rPr lang="lv-LV" sz="2400" b="1" dirty="0" err="1">
                <a:latin typeface="Times New Roman" pitchFamily="18" charset="0"/>
                <a:cs typeface="Times New Roman" pitchFamily="18" charset="0"/>
              </a:rPr>
              <a:t>Problēmgadījumi</a:t>
            </a:r>
            <a:r>
              <a:rPr lang="lv-LV" sz="2400" b="1" dirty="0">
                <a:latin typeface="Times New Roman" pitchFamily="18" charset="0"/>
                <a:cs typeface="Times New Roman" pitchFamily="18" charset="0"/>
              </a:rPr>
              <a:t> (2)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Slide Number Placeholder 11"/>
          <p:cNvSpPr txBox="1">
            <a:spLocks/>
          </p:cNvSpPr>
          <p:nvPr/>
        </p:nvSpPr>
        <p:spPr>
          <a:xfrm>
            <a:off x="685800" y="6019800"/>
            <a:ext cx="2667000" cy="685813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lv-LV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12.11.2021., Rīga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Tabula 5">
            <a:extLst>
              <a:ext uri="{FF2B5EF4-FFF2-40B4-BE49-F238E27FC236}">
                <a16:creationId xmlns:a16="http://schemas.microsoft.com/office/drawing/2014/main" id="{2314FF50-037F-473A-B81D-08DE22E6AE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1606672"/>
              </p:ext>
            </p:extLst>
          </p:nvPr>
        </p:nvGraphicFramePr>
        <p:xfrm>
          <a:off x="914400" y="1905015"/>
          <a:ext cx="7696200" cy="386156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6054">
                  <a:extLst>
                    <a:ext uri="{9D8B030D-6E8A-4147-A177-3AD203B41FA5}">
                      <a16:colId xmlns:a16="http://schemas.microsoft.com/office/drawing/2014/main" val="595372494"/>
                    </a:ext>
                  </a:extLst>
                </a:gridCol>
                <a:gridCol w="2300926">
                  <a:extLst>
                    <a:ext uri="{9D8B030D-6E8A-4147-A177-3AD203B41FA5}">
                      <a16:colId xmlns:a16="http://schemas.microsoft.com/office/drawing/2014/main" val="1302565828"/>
                    </a:ext>
                  </a:extLst>
                </a:gridCol>
                <a:gridCol w="2459610">
                  <a:extLst>
                    <a:ext uri="{9D8B030D-6E8A-4147-A177-3AD203B41FA5}">
                      <a16:colId xmlns:a16="http://schemas.microsoft.com/office/drawing/2014/main" val="4035556778"/>
                    </a:ext>
                  </a:extLst>
                </a:gridCol>
                <a:gridCol w="2459610">
                  <a:extLst>
                    <a:ext uri="{9D8B030D-6E8A-4147-A177-3AD203B41FA5}">
                      <a16:colId xmlns:a16="http://schemas.microsoft.com/office/drawing/2014/main" val="4068516733"/>
                    </a:ext>
                  </a:extLst>
                </a:gridCol>
              </a:tblGrid>
              <a:tr h="6418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>
                          <a:effectLst/>
                        </a:rPr>
                        <a:t>Nr. p.k.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>
                          <a:effectLst/>
                        </a:rPr>
                        <a:t>Nosaukums ukraiņu valodā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>
                          <a:effectLst/>
                        </a:rPr>
                        <a:t>Līdzšinējais atveidojums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>
                          <a:effectLst/>
                        </a:rPr>
                        <a:t>Ieteicamais atveidojums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3662343841"/>
                  </a:ext>
                </a:extLst>
              </a:tr>
              <a:tr h="3226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>
                          <a:effectLst/>
                        </a:rPr>
                        <a:t>1.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>
                          <a:effectLst/>
                        </a:rPr>
                        <a:t>Київ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>
                          <a:effectLst/>
                        </a:rPr>
                        <a:t>Kijeva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effectLst/>
                        </a:rPr>
                        <a:t>Kijeva</a:t>
                      </a:r>
                      <a:endParaRPr lang="lv-LV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868878582"/>
                  </a:ext>
                </a:extLst>
              </a:tr>
              <a:tr h="3226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>
                          <a:effectLst/>
                        </a:rPr>
                        <a:t>2.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>
                          <a:effectLst/>
                        </a:rPr>
                        <a:t>Харків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>
                          <a:effectLst/>
                        </a:rPr>
                        <a:t>Harkova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effectLst/>
                        </a:rPr>
                        <a:t>Harkova</a:t>
                      </a:r>
                      <a:endParaRPr lang="lv-LV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044182385"/>
                  </a:ext>
                </a:extLst>
              </a:tr>
              <a:tr h="3226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>
                          <a:effectLst/>
                        </a:rPr>
                        <a:t>3.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>
                          <a:effectLst/>
                        </a:rPr>
                        <a:t>Одеса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>
                          <a:effectLst/>
                        </a:rPr>
                        <a:t>Odesa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>
                          <a:effectLst/>
                        </a:rPr>
                        <a:t>Odesa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3539574609"/>
                  </a:ext>
                </a:extLst>
              </a:tr>
              <a:tr h="3158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>
                          <a:effectLst/>
                        </a:rPr>
                        <a:t>4.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dirty="0" err="1">
                          <a:effectLst/>
                        </a:rPr>
                        <a:t>Дніпро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>
                          <a:effectLst/>
                        </a:rPr>
                        <a:t>(bij. Dņepropetrovska)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>
                          <a:effectLst/>
                        </a:rPr>
                        <a:t>Dnipro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3185002623"/>
                  </a:ext>
                </a:extLst>
              </a:tr>
              <a:tr h="3226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>
                          <a:effectLst/>
                        </a:rPr>
                        <a:t>5.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>
                          <a:effectLst/>
                        </a:rPr>
                        <a:t>Донецьк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>
                          <a:effectLst/>
                        </a:rPr>
                        <a:t>Doņecka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>
                          <a:effectLst/>
                        </a:rPr>
                        <a:t>Donecka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1807850771"/>
                  </a:ext>
                </a:extLst>
              </a:tr>
              <a:tr h="3226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>
                          <a:effectLst/>
                        </a:rPr>
                        <a:t>6.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>
                          <a:effectLst/>
                        </a:rPr>
                        <a:t>Запоріжжя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>
                          <a:effectLst/>
                        </a:rPr>
                        <a:t>Zaporožje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dirty="0" err="1">
                          <a:effectLst/>
                        </a:rPr>
                        <a:t>Zaporižja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58716130"/>
                  </a:ext>
                </a:extLst>
              </a:tr>
              <a:tr h="3226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>
                          <a:effectLst/>
                        </a:rPr>
                        <a:t>7.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>
                          <a:effectLst/>
                        </a:rPr>
                        <a:t>Львів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>
                          <a:effectLst/>
                        </a:rPr>
                        <a:t>Ļvova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effectLst/>
                        </a:rPr>
                        <a:t>Ļvova</a:t>
                      </a:r>
                      <a:endParaRPr lang="lv-LV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134958836"/>
                  </a:ext>
                </a:extLst>
              </a:tr>
              <a:tr h="3226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>
                          <a:effectLst/>
                        </a:rPr>
                        <a:t>8.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>
                          <a:effectLst/>
                        </a:rPr>
                        <a:t>Кривий Ріг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dirty="0" err="1">
                          <a:effectLst/>
                        </a:rPr>
                        <a:t>Krivojroga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dirty="0" err="1">
                          <a:effectLst/>
                        </a:rPr>
                        <a:t>Krivijriha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181183808"/>
                  </a:ext>
                </a:extLst>
              </a:tr>
              <a:tr h="3226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>
                          <a:effectLst/>
                        </a:rPr>
                        <a:t>9.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>
                          <a:effectLst/>
                        </a:rPr>
                        <a:t>Миколаїв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>
                          <a:effectLst/>
                        </a:rPr>
                        <a:t>Nikolajeva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>
                          <a:effectLst/>
                        </a:rPr>
                        <a:t>Mikolajiva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83380192"/>
                  </a:ext>
                </a:extLst>
              </a:tr>
              <a:tr h="3226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>
                          <a:effectLst/>
                        </a:rPr>
                        <a:t>10.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>
                          <a:effectLst/>
                        </a:rPr>
                        <a:t>Маріуполь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>
                          <a:effectLst/>
                        </a:rPr>
                        <a:t>Mariupole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dirty="0" err="1">
                          <a:effectLst/>
                        </a:rPr>
                        <a:t>Mariupole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9346819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8050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b782f5c-ea45-4e61-a028-a28b9f9c1a05">
      <Terms xmlns="http://schemas.microsoft.com/office/infopath/2007/PartnerControls"/>
    </lcf76f155ced4ddcb4097134ff3c332f>
    <TaxCatchAll xmlns="05fc81c9-325d-42ab-a312-d2989bc4c6c1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s" ma:contentTypeID="0x010100541D6704663FD9458F4BF149505D8835" ma:contentTypeVersion="18" ma:contentTypeDescription="Izveidot jaunu dokumentu." ma:contentTypeScope="" ma:versionID="97605796d134185af53b6fd83896d4b2">
  <xsd:schema xmlns:xsd="http://www.w3.org/2001/XMLSchema" xmlns:xs="http://www.w3.org/2001/XMLSchema" xmlns:p="http://schemas.microsoft.com/office/2006/metadata/properties" xmlns:ns2="0b782f5c-ea45-4e61-a028-a28b9f9c1a05" xmlns:ns3="05fc81c9-325d-42ab-a312-d2989bc4c6c1" targetNamespace="http://schemas.microsoft.com/office/2006/metadata/properties" ma:root="true" ma:fieldsID="aeb2c17f9a99cfc9b6b40a56a05d1d30" ns2:_="" ns3:_="">
    <xsd:import namespace="0b782f5c-ea45-4e61-a028-a28b9f9c1a05"/>
    <xsd:import namespace="05fc81c9-325d-42ab-a312-d2989bc4c6c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782f5c-ea45-4e61-a028-a28b9f9c1a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Attēlu atzīmes" ma:readOnly="false" ma:fieldId="{5cf76f15-5ced-4ddc-b409-7134ff3c332f}" ma:taxonomyMulti="true" ma:sspId="f2b9b02f-9abf-4f74-b798-1ff310cbf21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fc81c9-325d-42ab-a312-d2989bc4c6c1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Koplietots a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Koplietots ar: detalizēti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498d4f8d-5674-4ada-909c-3de2b86c3fae}" ma:internalName="TaxCatchAll" ma:showField="CatchAllData" ma:web="05fc81c9-325d-42ab-a312-d2989bc4c6c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atura tips"/>
        <xsd:element ref="dc:title" minOccurs="0" maxOccurs="1" ma:index="4" ma:displayName="Virsrakst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4D7FFE6-8D72-4CC9-858E-2F578DEB4AD8}">
  <ds:schemaRefs>
    <ds:schemaRef ds:uri="http://schemas.microsoft.com/office/2006/metadata/properties"/>
    <ds:schemaRef ds:uri="http://schemas.microsoft.com/office/infopath/2007/PartnerControls"/>
    <ds:schemaRef ds:uri="http://purl.org/dc/dcmitype/"/>
    <ds:schemaRef ds:uri="http://www.w3.org/XML/1998/namespace"/>
    <ds:schemaRef ds:uri="9302a67b-f744-412d-b79e-a04a21357e8c"/>
    <ds:schemaRef ds:uri="http://schemas.microsoft.com/office/2006/documentManagement/types"/>
    <ds:schemaRef ds:uri="http://schemas.openxmlformats.org/package/2006/metadata/core-properties"/>
    <ds:schemaRef ds:uri="417f0f95-f2aa-4940-aea7-44a07ffb3ad3"/>
    <ds:schemaRef ds:uri="http://purl.org/dc/terms/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3DC6B45C-368E-4CA8-88BB-C3DD413FC09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37A0C4B-CD41-469A-9BD9-F30E52D8A7D8}"/>
</file>

<file path=docProps/app.xml><?xml version="1.0" encoding="utf-8"?>
<Properties xmlns="http://schemas.openxmlformats.org/officeDocument/2006/extended-properties" xmlns:vt="http://schemas.openxmlformats.org/officeDocument/2006/docPropsVTypes">
  <TotalTime>1344</TotalTime>
  <Words>1931</Words>
  <Application>Microsoft Office PowerPoint</Application>
  <PresentationFormat>Slaidrāde ekrānā (4:3)</PresentationFormat>
  <Paragraphs>178</Paragraphs>
  <Slides>18</Slides>
  <Notes>0</Notes>
  <HiddenSlides>0</HiddenSlides>
  <MMClips>0</MMClips>
  <ScaleCrop>false</ScaleCrop>
  <HeadingPairs>
    <vt:vector size="6" baseType="variant">
      <vt:variant>
        <vt:lpstr>Lietotie fonti</vt:lpstr>
      </vt:variant>
      <vt:variant>
        <vt:i4>3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18</vt:i4>
      </vt:variant>
    </vt:vector>
  </HeadingPairs>
  <TitlesOfParts>
    <vt:vector size="22" baseType="lpstr">
      <vt:lpstr>Arial</vt:lpstr>
      <vt:lpstr>Calibri</vt:lpstr>
      <vt:lpstr>Times New Roman</vt:lpstr>
      <vt:lpstr>Office Theme</vt:lpstr>
      <vt:lpstr>Ārvalstu vietvārdu atveides principi un valodnieciskie apsvērumi</vt:lpstr>
      <vt:lpstr>Plāns</vt:lpstr>
      <vt:lpstr>Normatīvais regulējums (1)</vt:lpstr>
      <vt:lpstr>Normatīvais regulējums (2)</vt:lpstr>
      <vt:lpstr>Normatīvais regulējums (3)</vt:lpstr>
      <vt:lpstr>Informācijas avoti</vt:lpstr>
      <vt:lpstr>Praktiskā atveide </vt:lpstr>
      <vt:lpstr>Problēmgadījumi (1)</vt:lpstr>
      <vt:lpstr>Problēmgadījumi (2)</vt:lpstr>
      <vt:lpstr>Problēmgadījumi (3)</vt:lpstr>
      <vt:lpstr>Vai ārvalstu vietvārdi, kas oriģinālvalodā beidzas ar -i, latviešu valodā ir nelokāmi vai arī lokāmi? (1)</vt:lpstr>
      <vt:lpstr>Vai ārvalstu vietvārdi, kas oriģinālvalodā beidzas ar -i, latviešu valodā ir nelokāmi vai arī lokāmi? (2)</vt:lpstr>
      <vt:lpstr>Vai ārvalstu vietvārdi, kas oriģinālvalodā beidzas ar -i, latviešu valodā ir nelokāmi vai arī lokāmi? (3)</vt:lpstr>
      <vt:lpstr>Eksonīmi un endonīmi</vt:lpstr>
      <vt:lpstr>Eksonīms vai endonīms?</vt:lpstr>
      <vt:lpstr>Eksonīmi vai endonīmi?</vt:lpstr>
      <vt:lpstr>Secinājumi</vt:lpstr>
      <vt:lpstr>   Paldies par uzmanību!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Prezentācijas tēmas nosaukums</dc:title>
  <dc:creator>Dagnija</dc:creator>
  <cp:lastModifiedBy>Agris Timuška</cp:lastModifiedBy>
  <cp:revision>62</cp:revision>
  <dcterms:created xsi:type="dcterms:W3CDTF">2006-08-16T00:00:00Z</dcterms:created>
  <dcterms:modified xsi:type="dcterms:W3CDTF">2021-11-05T11:07:24Z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0x010100541D6704663FD9458F4BF149505D8835</vt:lpwstr>
  </property>
</Properties>
</file>