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61" r:id="rId5"/>
    <p:sldId id="257" r:id="rId6"/>
    <p:sldId id="275" r:id="rId7"/>
    <p:sldId id="276" r:id="rId8"/>
    <p:sldId id="277" r:id="rId9"/>
    <p:sldId id="278" r:id="rId10"/>
    <p:sldId id="279" r:id="rId11"/>
    <p:sldId id="283" r:id="rId12"/>
    <p:sldId id="284" r:id="rId13"/>
    <p:sldId id="289" r:id="rId14"/>
    <p:sldId id="280" r:id="rId15"/>
    <p:sldId id="281" r:id="rId16"/>
    <p:sldId id="282" r:id="rId17"/>
    <p:sldId id="285" r:id="rId18"/>
    <p:sldId id="287" r:id="rId19"/>
    <p:sldId id="286" r:id="rId20"/>
    <p:sldId id="288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C40C2A-900B-4E48-8893-0783FFB6FEE0}" v="43" dt="2021-11-05T11:06:56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ris Timuška" userId="87bd2579-e074-45de-a585-1268b97e259f" providerId="ADAL" clId="{27C40C2A-900B-4E48-8893-0783FFB6FEE0}"/>
    <pc:docChg chg="undo custSel addSld delSld modSld">
      <pc:chgData name="Agris Timuška" userId="87bd2579-e074-45de-a585-1268b97e259f" providerId="ADAL" clId="{27C40C2A-900B-4E48-8893-0783FFB6FEE0}" dt="2021-11-05T11:06:56.433" v="4718" actId="20578"/>
      <pc:docMkLst>
        <pc:docMk/>
      </pc:docMkLst>
      <pc:sldChg chg="modSp mod">
        <pc:chgData name="Agris Timuška" userId="87bd2579-e074-45de-a585-1268b97e259f" providerId="ADAL" clId="{27C40C2A-900B-4E48-8893-0783FFB6FEE0}" dt="2021-11-04T09:06:13.478" v="1044" actId="20577"/>
        <pc:sldMkLst>
          <pc:docMk/>
          <pc:sldMk cId="3403281623" sldId="257"/>
        </pc:sldMkLst>
        <pc:spChg chg="mod">
          <ac:chgData name="Agris Timuška" userId="87bd2579-e074-45de-a585-1268b97e259f" providerId="ADAL" clId="{27C40C2A-900B-4E48-8893-0783FFB6FEE0}" dt="2021-11-03T14:29:17.099" v="668" actId="14100"/>
          <ac:spMkLst>
            <pc:docMk/>
            <pc:sldMk cId="3403281623" sldId="257"/>
            <ac:spMk id="7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32:20.613" v="696" actId="14100"/>
          <ac:spMkLst>
            <pc:docMk/>
            <pc:sldMk cId="3403281623" sldId="257"/>
            <ac:spMk id="9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4T09:06:13.478" v="1044" actId="20577"/>
          <ac:spMkLst>
            <pc:docMk/>
            <pc:sldMk cId="3403281623" sldId="257"/>
            <ac:spMk id="12" creationId="{00000000-0000-0000-0000-000000000000}"/>
          </ac:spMkLst>
        </pc:spChg>
      </pc:sldChg>
      <pc:sldChg chg="modSp del mod">
        <pc:chgData name="Agris Timuška" userId="87bd2579-e074-45de-a585-1268b97e259f" providerId="ADAL" clId="{27C40C2A-900B-4E48-8893-0783FFB6FEE0}" dt="2021-11-04T09:15:43.398" v="1204" actId="47"/>
        <pc:sldMkLst>
          <pc:docMk/>
          <pc:sldMk cId="4114838552" sldId="258"/>
        </pc:sldMkLst>
        <pc:spChg chg="mod">
          <ac:chgData name="Agris Timuška" userId="87bd2579-e074-45de-a585-1268b97e259f" providerId="ADAL" clId="{27C40C2A-900B-4E48-8893-0783FFB6FEE0}" dt="2021-11-03T14:08:37.038" v="406"/>
          <ac:spMkLst>
            <pc:docMk/>
            <pc:sldMk cId="4114838552" sldId="258"/>
            <ac:spMk id="18" creationId="{00000000-0000-0000-0000-000000000000}"/>
          </ac:spMkLst>
        </pc:spChg>
      </pc:sldChg>
      <pc:sldChg chg="modSp mod">
        <pc:chgData name="Agris Timuška" userId="87bd2579-e074-45de-a585-1268b97e259f" providerId="ADAL" clId="{27C40C2A-900B-4E48-8893-0783FFB6FEE0}" dt="2021-11-04T13:42:39.222" v="3819" actId="6549"/>
        <pc:sldMkLst>
          <pc:docMk/>
          <pc:sldMk cId="4020285214" sldId="259"/>
        </pc:sldMkLst>
        <pc:spChg chg="mod">
          <ac:chgData name="Agris Timuška" userId="87bd2579-e074-45de-a585-1268b97e259f" providerId="ADAL" clId="{27C40C2A-900B-4E48-8893-0783FFB6FEE0}" dt="2021-11-04T13:42:26.356" v="3817" actId="14100"/>
          <ac:spMkLst>
            <pc:docMk/>
            <pc:sldMk cId="4020285214" sldId="259"/>
            <ac:spMk id="8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36:03.033" v="864" actId="20577"/>
          <ac:spMkLst>
            <pc:docMk/>
            <pc:sldMk cId="4020285214" sldId="259"/>
            <ac:spMk id="9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4T13:42:39.222" v="3819" actId="6549"/>
          <ac:spMkLst>
            <pc:docMk/>
            <pc:sldMk cId="4020285214" sldId="259"/>
            <ac:spMk id="16" creationId="{00000000-0000-0000-0000-000000000000}"/>
          </ac:spMkLst>
        </pc:spChg>
      </pc:sldChg>
      <pc:sldChg chg="modSp mod">
        <pc:chgData name="Agris Timuška" userId="87bd2579-e074-45de-a585-1268b97e259f" providerId="ADAL" clId="{27C40C2A-900B-4E48-8893-0783FFB6FEE0}" dt="2021-11-03T14:04:06.850" v="242" actId="255"/>
        <pc:sldMkLst>
          <pc:docMk/>
          <pc:sldMk cId="3909412885" sldId="261"/>
        </pc:sldMkLst>
        <pc:spChg chg="mod">
          <ac:chgData name="Agris Timuška" userId="87bd2579-e074-45de-a585-1268b97e259f" providerId="ADAL" clId="{27C40C2A-900B-4E48-8893-0783FFB6FEE0}" dt="2021-11-03T14:03:49.664" v="239" actId="14100"/>
          <ac:spMkLst>
            <pc:docMk/>
            <pc:sldMk cId="3909412885" sldId="261"/>
            <ac:spMk id="2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04:06.850" v="242" actId="255"/>
          <ac:spMkLst>
            <pc:docMk/>
            <pc:sldMk cId="3909412885" sldId="261"/>
            <ac:spMk id="3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3:58:45.622" v="7" actId="20577"/>
          <ac:spMkLst>
            <pc:docMk/>
            <pc:sldMk cId="3909412885" sldId="261"/>
            <ac:spMk id="6" creationId="{00000000-0000-0000-0000-000000000000}"/>
          </ac:spMkLst>
        </pc:spChg>
        <pc:picChg chg="mod">
          <ac:chgData name="Agris Timuška" userId="87bd2579-e074-45de-a585-1268b97e259f" providerId="ADAL" clId="{27C40C2A-900B-4E48-8893-0783FFB6FEE0}" dt="2021-11-03T14:03:53.511" v="240" actId="14100"/>
          <ac:picMkLst>
            <pc:docMk/>
            <pc:sldMk cId="3909412885" sldId="261"/>
            <ac:picMk id="4" creationId="{00000000-0000-0000-0000-000000000000}"/>
          </ac:picMkLst>
        </pc:picChg>
      </pc:sldChg>
      <pc:sldChg chg="del">
        <pc:chgData name="Agris Timuška" userId="87bd2579-e074-45de-a585-1268b97e259f" providerId="ADAL" clId="{27C40C2A-900B-4E48-8893-0783FFB6FEE0}" dt="2021-11-04T09:15:46.405" v="1205" actId="47"/>
        <pc:sldMkLst>
          <pc:docMk/>
          <pc:sldMk cId="1179754832" sldId="262"/>
        </pc:sldMkLst>
      </pc:sldChg>
      <pc:sldChg chg="del">
        <pc:chgData name="Agris Timuška" userId="87bd2579-e074-45de-a585-1268b97e259f" providerId="ADAL" clId="{27C40C2A-900B-4E48-8893-0783FFB6FEE0}" dt="2021-11-04T09:15:49.134" v="1206" actId="47"/>
        <pc:sldMkLst>
          <pc:docMk/>
          <pc:sldMk cId="2537198880" sldId="263"/>
        </pc:sldMkLst>
      </pc:sldChg>
      <pc:sldChg chg="del">
        <pc:chgData name="Agris Timuška" userId="87bd2579-e074-45de-a585-1268b97e259f" providerId="ADAL" clId="{27C40C2A-900B-4E48-8893-0783FFB6FEE0}" dt="2021-11-04T09:15:52.149" v="1207" actId="47"/>
        <pc:sldMkLst>
          <pc:docMk/>
          <pc:sldMk cId="2998714654" sldId="264"/>
        </pc:sldMkLst>
      </pc:sldChg>
      <pc:sldChg chg="del">
        <pc:chgData name="Agris Timuška" userId="87bd2579-e074-45de-a585-1268b97e259f" providerId="ADAL" clId="{27C40C2A-900B-4E48-8893-0783FFB6FEE0}" dt="2021-11-04T09:15:53.502" v="1208" actId="47"/>
        <pc:sldMkLst>
          <pc:docMk/>
          <pc:sldMk cId="3249059968" sldId="265"/>
        </pc:sldMkLst>
      </pc:sldChg>
      <pc:sldChg chg="del">
        <pc:chgData name="Agris Timuška" userId="87bd2579-e074-45de-a585-1268b97e259f" providerId="ADAL" clId="{27C40C2A-900B-4E48-8893-0783FFB6FEE0}" dt="2021-11-04T09:15:55.835" v="1209" actId="47"/>
        <pc:sldMkLst>
          <pc:docMk/>
          <pc:sldMk cId="127383564" sldId="267"/>
        </pc:sldMkLst>
      </pc:sldChg>
      <pc:sldChg chg="del">
        <pc:chgData name="Agris Timuška" userId="87bd2579-e074-45de-a585-1268b97e259f" providerId="ADAL" clId="{27C40C2A-900B-4E48-8893-0783FFB6FEE0}" dt="2021-11-04T09:15:57.606" v="1210" actId="47"/>
        <pc:sldMkLst>
          <pc:docMk/>
          <pc:sldMk cId="596955561" sldId="268"/>
        </pc:sldMkLst>
      </pc:sldChg>
      <pc:sldChg chg="del">
        <pc:chgData name="Agris Timuška" userId="87bd2579-e074-45de-a585-1268b97e259f" providerId="ADAL" clId="{27C40C2A-900B-4E48-8893-0783FFB6FEE0}" dt="2021-11-04T09:15:58.581" v="1211" actId="47"/>
        <pc:sldMkLst>
          <pc:docMk/>
          <pc:sldMk cId="3753519665" sldId="269"/>
        </pc:sldMkLst>
      </pc:sldChg>
      <pc:sldChg chg="del">
        <pc:chgData name="Agris Timuška" userId="87bd2579-e074-45de-a585-1268b97e259f" providerId="ADAL" clId="{27C40C2A-900B-4E48-8893-0783FFB6FEE0}" dt="2021-11-04T09:15:59.832" v="1212" actId="47"/>
        <pc:sldMkLst>
          <pc:docMk/>
          <pc:sldMk cId="1696216973" sldId="270"/>
        </pc:sldMkLst>
      </pc:sldChg>
      <pc:sldChg chg="del">
        <pc:chgData name="Agris Timuška" userId="87bd2579-e074-45de-a585-1268b97e259f" providerId="ADAL" clId="{27C40C2A-900B-4E48-8893-0783FFB6FEE0}" dt="2021-11-04T09:16:01.409" v="1213" actId="47"/>
        <pc:sldMkLst>
          <pc:docMk/>
          <pc:sldMk cId="72549308" sldId="271"/>
        </pc:sldMkLst>
      </pc:sldChg>
      <pc:sldChg chg="del">
        <pc:chgData name="Agris Timuška" userId="87bd2579-e074-45de-a585-1268b97e259f" providerId="ADAL" clId="{27C40C2A-900B-4E48-8893-0783FFB6FEE0}" dt="2021-11-04T09:16:03.134" v="1214" actId="47"/>
        <pc:sldMkLst>
          <pc:docMk/>
          <pc:sldMk cId="308068496" sldId="272"/>
        </pc:sldMkLst>
      </pc:sldChg>
      <pc:sldChg chg="del">
        <pc:chgData name="Agris Timuška" userId="87bd2579-e074-45de-a585-1268b97e259f" providerId="ADAL" clId="{27C40C2A-900B-4E48-8893-0783FFB6FEE0}" dt="2021-11-04T09:16:06.450" v="1215" actId="47"/>
        <pc:sldMkLst>
          <pc:docMk/>
          <pc:sldMk cId="2714254837" sldId="273"/>
        </pc:sldMkLst>
      </pc:sldChg>
      <pc:sldChg chg="del">
        <pc:chgData name="Agris Timuška" userId="87bd2579-e074-45de-a585-1268b97e259f" providerId="ADAL" clId="{27C40C2A-900B-4E48-8893-0783FFB6FEE0}" dt="2021-11-04T09:16:15.876" v="1216" actId="47"/>
        <pc:sldMkLst>
          <pc:docMk/>
          <pc:sldMk cId="2826196339" sldId="274"/>
        </pc:sldMkLst>
      </pc:sldChg>
      <pc:sldChg chg="modSp add mod">
        <pc:chgData name="Agris Timuška" userId="87bd2579-e074-45de-a585-1268b97e259f" providerId="ADAL" clId="{27C40C2A-900B-4E48-8893-0783FFB6FEE0}" dt="2021-11-03T15:19:36.097" v="873" actId="20577"/>
        <pc:sldMkLst>
          <pc:docMk/>
          <pc:sldMk cId="2210925452" sldId="275"/>
        </pc:sldMkLst>
        <pc:spChg chg="mod">
          <ac:chgData name="Agris Timuška" userId="87bd2579-e074-45de-a585-1268b97e259f" providerId="ADAL" clId="{27C40C2A-900B-4E48-8893-0783FFB6FEE0}" dt="2021-11-03T15:19:36.097" v="873" actId="20577"/>
          <ac:spMkLst>
            <pc:docMk/>
            <pc:sldMk cId="2210925452" sldId="275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29:09.329" v="667" actId="14100"/>
          <ac:spMkLst>
            <pc:docMk/>
            <pc:sldMk cId="2210925452" sldId="275"/>
            <ac:spMk id="7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29:53.021" v="673" actId="14100"/>
          <ac:spMkLst>
            <pc:docMk/>
            <pc:sldMk cId="2210925452" sldId="275"/>
            <ac:spMk id="9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23:01.590" v="637" actId="113"/>
          <ac:spMkLst>
            <pc:docMk/>
            <pc:sldMk cId="2210925452" sldId="275"/>
            <ac:spMk id="12" creationId="{00000000-0000-0000-0000-000000000000}"/>
          </ac:spMkLst>
        </pc:spChg>
      </pc:sldChg>
      <pc:sldChg chg="new del">
        <pc:chgData name="Agris Timuška" userId="87bd2579-e074-45de-a585-1268b97e259f" providerId="ADAL" clId="{27C40C2A-900B-4E48-8893-0783FFB6FEE0}" dt="2021-11-03T14:08:52.364" v="408" actId="680"/>
        <pc:sldMkLst>
          <pc:docMk/>
          <pc:sldMk cId="2302713473" sldId="275"/>
        </pc:sldMkLst>
      </pc:sldChg>
      <pc:sldChg chg="modSp add mod">
        <pc:chgData name="Agris Timuška" userId="87bd2579-e074-45de-a585-1268b97e259f" providerId="ADAL" clId="{27C40C2A-900B-4E48-8893-0783FFB6FEE0}" dt="2021-11-03T15:19:43.897" v="877" actId="20577"/>
        <pc:sldMkLst>
          <pc:docMk/>
          <pc:sldMk cId="2320391394" sldId="276"/>
        </pc:sldMkLst>
        <pc:spChg chg="mod">
          <ac:chgData name="Agris Timuška" userId="87bd2579-e074-45de-a585-1268b97e259f" providerId="ADAL" clId="{27C40C2A-900B-4E48-8893-0783FFB6FEE0}" dt="2021-11-03T15:19:43.897" v="877" actId="20577"/>
          <ac:spMkLst>
            <pc:docMk/>
            <pc:sldMk cId="2320391394" sldId="276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29:29.800" v="669" actId="14100"/>
          <ac:spMkLst>
            <pc:docMk/>
            <pc:sldMk cId="2320391394" sldId="276"/>
            <ac:spMk id="7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29:40.708" v="671" actId="14100"/>
          <ac:spMkLst>
            <pc:docMk/>
            <pc:sldMk cId="2320391394" sldId="276"/>
            <ac:spMk id="9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28:40.280" v="665" actId="115"/>
          <ac:spMkLst>
            <pc:docMk/>
            <pc:sldMk cId="2320391394" sldId="276"/>
            <ac:spMk id="12" creationId="{00000000-0000-0000-0000-000000000000}"/>
          </ac:spMkLst>
        </pc:spChg>
      </pc:sldChg>
      <pc:sldChg chg="modSp add mod">
        <pc:chgData name="Agris Timuška" userId="87bd2579-e074-45de-a585-1268b97e259f" providerId="ADAL" clId="{27C40C2A-900B-4E48-8893-0783FFB6FEE0}" dt="2021-11-03T15:20:02.925" v="881" actId="20577"/>
        <pc:sldMkLst>
          <pc:docMk/>
          <pc:sldMk cId="3003233899" sldId="277"/>
        </pc:sldMkLst>
        <pc:spChg chg="mod">
          <ac:chgData name="Agris Timuška" userId="87bd2579-e074-45de-a585-1268b97e259f" providerId="ADAL" clId="{27C40C2A-900B-4E48-8893-0783FFB6FEE0}" dt="2021-11-03T15:20:02.925" v="881" actId="20577"/>
          <ac:spMkLst>
            <pc:docMk/>
            <pc:sldMk cId="3003233899" sldId="277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30:39.308" v="679" actId="14100"/>
          <ac:spMkLst>
            <pc:docMk/>
            <pc:sldMk cId="3003233899" sldId="277"/>
            <ac:spMk id="7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30:08.074" v="675" actId="14100"/>
          <ac:spMkLst>
            <pc:docMk/>
            <pc:sldMk cId="3003233899" sldId="277"/>
            <ac:spMk id="9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3T14:30:45.585" v="681" actId="27636"/>
          <ac:spMkLst>
            <pc:docMk/>
            <pc:sldMk cId="3003233899" sldId="277"/>
            <ac:spMk id="12" creationId="{00000000-0000-0000-0000-000000000000}"/>
          </ac:spMkLst>
        </pc:spChg>
      </pc:sldChg>
      <pc:sldChg chg="modSp add mod">
        <pc:chgData name="Agris Timuška" userId="87bd2579-e074-45de-a585-1268b97e259f" providerId="ADAL" clId="{27C40C2A-900B-4E48-8893-0783FFB6FEE0}" dt="2021-11-04T10:10:27.220" v="2117" actId="14100"/>
        <pc:sldMkLst>
          <pc:docMk/>
          <pc:sldMk cId="1602318571" sldId="278"/>
        </pc:sldMkLst>
        <pc:spChg chg="mod">
          <ac:chgData name="Agris Timuška" userId="87bd2579-e074-45de-a585-1268b97e259f" providerId="ADAL" clId="{27C40C2A-900B-4E48-8893-0783FFB6FEE0}" dt="2021-11-04T10:10:09.628" v="2113" actId="14100"/>
          <ac:spMkLst>
            <pc:docMk/>
            <pc:sldMk cId="1602318571" sldId="278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4T10:10:04.364" v="2112" actId="14100"/>
          <ac:spMkLst>
            <pc:docMk/>
            <pc:sldMk cId="1602318571" sldId="278"/>
            <ac:spMk id="12" creationId="{00000000-0000-0000-0000-000000000000}"/>
          </ac:spMkLst>
        </pc:spChg>
        <pc:picChg chg="mod">
          <ac:chgData name="Agris Timuška" userId="87bd2579-e074-45de-a585-1268b97e259f" providerId="ADAL" clId="{27C40C2A-900B-4E48-8893-0783FFB6FEE0}" dt="2021-11-04T10:10:27.220" v="2117" actId="14100"/>
          <ac:picMkLst>
            <pc:docMk/>
            <pc:sldMk cId="1602318571" sldId="278"/>
            <ac:picMk id="3" creationId="{00000000-0000-0000-0000-000000000000}"/>
          </ac:picMkLst>
        </pc:picChg>
      </pc:sldChg>
      <pc:sldChg chg="modSp add mod">
        <pc:chgData name="Agris Timuška" userId="87bd2579-e074-45de-a585-1268b97e259f" providerId="ADAL" clId="{27C40C2A-900B-4E48-8893-0783FFB6FEE0}" dt="2021-11-05T11:06:56.433" v="4718" actId="20578"/>
        <pc:sldMkLst>
          <pc:docMk/>
          <pc:sldMk cId="844019019" sldId="279"/>
        </pc:sldMkLst>
        <pc:spChg chg="mod">
          <ac:chgData name="Agris Timuška" userId="87bd2579-e074-45de-a585-1268b97e259f" providerId="ADAL" clId="{27C40C2A-900B-4E48-8893-0783FFB6FEE0}" dt="2021-11-04T09:41:23.459" v="1638" actId="6549"/>
          <ac:spMkLst>
            <pc:docMk/>
            <pc:sldMk cId="844019019" sldId="279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5T11:06:56.433" v="4718" actId="20578"/>
          <ac:spMkLst>
            <pc:docMk/>
            <pc:sldMk cId="844019019" sldId="279"/>
            <ac:spMk id="12" creationId="{00000000-0000-0000-0000-000000000000}"/>
          </ac:spMkLst>
        </pc:spChg>
      </pc:sldChg>
      <pc:sldChg chg="modSp add mod">
        <pc:chgData name="Agris Timuška" userId="87bd2579-e074-45de-a585-1268b97e259f" providerId="ADAL" clId="{27C40C2A-900B-4E48-8893-0783FFB6FEE0}" dt="2021-11-04T09:37:10.069" v="1610" actId="20577"/>
        <pc:sldMkLst>
          <pc:docMk/>
          <pc:sldMk cId="2108995758" sldId="280"/>
        </pc:sldMkLst>
        <pc:spChg chg="mod">
          <ac:chgData name="Agris Timuška" userId="87bd2579-e074-45de-a585-1268b97e259f" providerId="ADAL" clId="{27C40C2A-900B-4E48-8893-0783FFB6FEE0}" dt="2021-11-04T09:35:48.312" v="1598" actId="20577"/>
          <ac:spMkLst>
            <pc:docMk/>
            <pc:sldMk cId="2108995758" sldId="280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4T09:37:10.069" v="1610" actId="20577"/>
          <ac:spMkLst>
            <pc:docMk/>
            <pc:sldMk cId="2108995758" sldId="280"/>
            <ac:spMk id="12" creationId="{00000000-0000-0000-0000-000000000000}"/>
          </ac:spMkLst>
        </pc:spChg>
      </pc:sldChg>
      <pc:sldChg chg="modSp add mod">
        <pc:chgData name="Agris Timuška" userId="87bd2579-e074-45de-a585-1268b97e259f" providerId="ADAL" clId="{27C40C2A-900B-4E48-8893-0783FFB6FEE0}" dt="2021-11-04T09:39:40.242" v="1631" actId="20577"/>
        <pc:sldMkLst>
          <pc:docMk/>
          <pc:sldMk cId="1567513903" sldId="281"/>
        </pc:sldMkLst>
        <pc:spChg chg="mod">
          <ac:chgData name="Agris Timuška" userId="87bd2579-e074-45de-a585-1268b97e259f" providerId="ADAL" clId="{27C40C2A-900B-4E48-8893-0783FFB6FEE0}" dt="2021-11-04T09:37:20.007" v="1612" actId="20577"/>
          <ac:spMkLst>
            <pc:docMk/>
            <pc:sldMk cId="1567513903" sldId="281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4T09:39:40.242" v="1631" actId="20577"/>
          <ac:spMkLst>
            <pc:docMk/>
            <pc:sldMk cId="1567513903" sldId="281"/>
            <ac:spMk id="12" creationId="{00000000-0000-0000-0000-000000000000}"/>
          </ac:spMkLst>
        </pc:spChg>
      </pc:sldChg>
      <pc:sldChg chg="modSp add mod">
        <pc:chgData name="Agris Timuška" userId="87bd2579-e074-45de-a585-1268b97e259f" providerId="ADAL" clId="{27C40C2A-900B-4E48-8893-0783FFB6FEE0}" dt="2021-11-04T09:39:22.206" v="1629" actId="6549"/>
        <pc:sldMkLst>
          <pc:docMk/>
          <pc:sldMk cId="4229071490" sldId="282"/>
        </pc:sldMkLst>
        <pc:spChg chg="mod">
          <ac:chgData name="Agris Timuška" userId="87bd2579-e074-45de-a585-1268b97e259f" providerId="ADAL" clId="{27C40C2A-900B-4E48-8893-0783FFB6FEE0}" dt="2021-11-04T09:38:39.865" v="1620" actId="20577"/>
          <ac:spMkLst>
            <pc:docMk/>
            <pc:sldMk cId="4229071490" sldId="282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4T09:39:22.206" v="1629" actId="6549"/>
          <ac:spMkLst>
            <pc:docMk/>
            <pc:sldMk cId="4229071490" sldId="282"/>
            <ac:spMk id="12" creationId="{00000000-0000-0000-0000-000000000000}"/>
          </ac:spMkLst>
        </pc:spChg>
      </pc:sldChg>
      <pc:sldChg chg="modSp add mod">
        <pc:chgData name="Agris Timuška" userId="87bd2579-e074-45de-a585-1268b97e259f" providerId="ADAL" clId="{27C40C2A-900B-4E48-8893-0783FFB6FEE0}" dt="2021-11-05T07:07:59.932" v="4425" actId="20577"/>
        <pc:sldMkLst>
          <pc:docMk/>
          <pc:sldMk cId="1427178321" sldId="283"/>
        </pc:sldMkLst>
        <pc:spChg chg="mod">
          <ac:chgData name="Agris Timuška" userId="87bd2579-e074-45de-a585-1268b97e259f" providerId="ADAL" clId="{27C40C2A-900B-4E48-8893-0783FFB6FEE0}" dt="2021-11-04T11:40:42.151" v="2379" actId="20577"/>
          <ac:spMkLst>
            <pc:docMk/>
            <pc:sldMk cId="1427178321" sldId="283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5T07:07:59.932" v="4425" actId="20577"/>
          <ac:spMkLst>
            <pc:docMk/>
            <pc:sldMk cId="1427178321" sldId="283"/>
            <ac:spMk id="12" creationId="{00000000-0000-0000-0000-000000000000}"/>
          </ac:spMkLst>
        </pc:spChg>
      </pc:sldChg>
      <pc:sldChg chg="addSp delSp modSp add mod">
        <pc:chgData name="Agris Timuška" userId="87bd2579-e074-45de-a585-1268b97e259f" providerId="ADAL" clId="{27C40C2A-900B-4E48-8893-0783FFB6FEE0}" dt="2021-11-04T12:43:13.127" v="2439" actId="14100"/>
        <pc:sldMkLst>
          <pc:docMk/>
          <pc:sldMk cId="264805096" sldId="284"/>
        </pc:sldMkLst>
        <pc:spChg chg="mod">
          <ac:chgData name="Agris Timuška" userId="87bd2579-e074-45de-a585-1268b97e259f" providerId="ADAL" clId="{27C40C2A-900B-4E48-8893-0783FFB6FEE0}" dt="2021-11-04T12:12:01.932" v="2384" actId="20577"/>
          <ac:spMkLst>
            <pc:docMk/>
            <pc:sldMk cId="264805096" sldId="284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4T12:12:12.843" v="2386" actId="27636"/>
          <ac:spMkLst>
            <pc:docMk/>
            <pc:sldMk cId="264805096" sldId="284"/>
            <ac:spMk id="12" creationId="{00000000-0000-0000-0000-000000000000}"/>
          </ac:spMkLst>
        </pc:spChg>
        <pc:graphicFrameChg chg="add del mod modGraphic">
          <ac:chgData name="Agris Timuška" userId="87bd2579-e074-45de-a585-1268b97e259f" providerId="ADAL" clId="{27C40C2A-900B-4E48-8893-0783FFB6FEE0}" dt="2021-11-04T12:33:52.888" v="2390" actId="478"/>
          <ac:graphicFrameMkLst>
            <pc:docMk/>
            <pc:sldMk cId="264805096" sldId="284"/>
            <ac:graphicFrameMk id="2" creationId="{734CD2F7-A5AC-4F26-8A63-0463AAB2227E}"/>
          </ac:graphicFrameMkLst>
        </pc:graphicFrameChg>
        <pc:graphicFrameChg chg="add del mod modGraphic">
          <ac:chgData name="Agris Timuška" userId="87bd2579-e074-45de-a585-1268b97e259f" providerId="ADAL" clId="{27C40C2A-900B-4E48-8893-0783FFB6FEE0}" dt="2021-11-04T12:34:57.937" v="2396" actId="478"/>
          <ac:graphicFrameMkLst>
            <pc:docMk/>
            <pc:sldMk cId="264805096" sldId="284"/>
            <ac:graphicFrameMk id="5" creationId="{0E42F28B-029D-4428-B921-EC4BCFA6C4DA}"/>
          </ac:graphicFrameMkLst>
        </pc:graphicFrameChg>
        <pc:graphicFrameChg chg="add mod modGraphic">
          <ac:chgData name="Agris Timuška" userId="87bd2579-e074-45de-a585-1268b97e259f" providerId="ADAL" clId="{27C40C2A-900B-4E48-8893-0783FFB6FEE0}" dt="2021-11-04T12:43:13.127" v="2439" actId="14100"/>
          <ac:graphicFrameMkLst>
            <pc:docMk/>
            <pc:sldMk cId="264805096" sldId="284"/>
            <ac:graphicFrameMk id="6" creationId="{2314FF50-037F-473A-B81D-08DE22E6AEE3}"/>
          </ac:graphicFrameMkLst>
        </pc:graphicFrameChg>
      </pc:sldChg>
      <pc:sldChg chg="modSp add mod">
        <pc:chgData name="Agris Timuška" userId="87bd2579-e074-45de-a585-1268b97e259f" providerId="ADAL" clId="{27C40C2A-900B-4E48-8893-0783FFB6FEE0}" dt="2021-11-04T13:16:29.200" v="3157" actId="6549"/>
        <pc:sldMkLst>
          <pc:docMk/>
          <pc:sldMk cId="1029736703" sldId="285"/>
        </pc:sldMkLst>
        <pc:spChg chg="mod">
          <ac:chgData name="Agris Timuška" userId="87bd2579-e074-45de-a585-1268b97e259f" providerId="ADAL" clId="{27C40C2A-900B-4E48-8893-0783FFB6FEE0}" dt="2021-11-04T13:16:29.200" v="3157" actId="6549"/>
          <ac:spMkLst>
            <pc:docMk/>
            <pc:sldMk cId="1029736703" sldId="285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4T13:14:26.881" v="3138" actId="20577"/>
          <ac:spMkLst>
            <pc:docMk/>
            <pc:sldMk cId="1029736703" sldId="285"/>
            <ac:spMk id="12" creationId="{00000000-0000-0000-0000-000000000000}"/>
          </ac:spMkLst>
        </pc:spChg>
      </pc:sldChg>
      <pc:sldChg chg="modSp add mod">
        <pc:chgData name="Agris Timuška" userId="87bd2579-e074-45de-a585-1268b97e259f" providerId="ADAL" clId="{27C40C2A-900B-4E48-8893-0783FFB6FEE0}" dt="2021-11-04T13:15:32.580" v="3147" actId="113"/>
        <pc:sldMkLst>
          <pc:docMk/>
          <pc:sldMk cId="1316598878" sldId="286"/>
        </pc:sldMkLst>
        <pc:spChg chg="mod">
          <ac:chgData name="Agris Timuška" userId="87bd2579-e074-45de-a585-1268b97e259f" providerId="ADAL" clId="{27C40C2A-900B-4E48-8893-0783FFB6FEE0}" dt="2021-11-04T13:14:51.076" v="3142" actId="20577"/>
          <ac:spMkLst>
            <pc:docMk/>
            <pc:sldMk cId="1316598878" sldId="286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4T13:15:32.580" v="3147" actId="113"/>
          <ac:spMkLst>
            <pc:docMk/>
            <pc:sldMk cId="1316598878" sldId="286"/>
            <ac:spMk id="12" creationId="{00000000-0000-0000-0000-000000000000}"/>
          </ac:spMkLst>
        </pc:spChg>
      </pc:sldChg>
      <pc:sldChg chg="modSp add mod">
        <pc:chgData name="Agris Timuška" userId="87bd2579-e074-45de-a585-1268b97e259f" providerId="ADAL" clId="{27C40C2A-900B-4E48-8893-0783FFB6FEE0}" dt="2021-11-05T07:39:55.495" v="4714" actId="20577"/>
        <pc:sldMkLst>
          <pc:docMk/>
          <pc:sldMk cId="3599489489" sldId="287"/>
        </pc:sldMkLst>
        <pc:spChg chg="mod">
          <ac:chgData name="Agris Timuška" userId="87bd2579-e074-45de-a585-1268b97e259f" providerId="ADAL" clId="{27C40C2A-900B-4E48-8893-0783FFB6FEE0}" dt="2021-11-04T13:17:17.633" v="3166" actId="20577"/>
          <ac:spMkLst>
            <pc:docMk/>
            <pc:sldMk cId="3599489489" sldId="287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5T07:39:55.495" v="4714" actId="20577"/>
          <ac:spMkLst>
            <pc:docMk/>
            <pc:sldMk cId="3599489489" sldId="287"/>
            <ac:spMk id="12" creationId="{00000000-0000-0000-0000-000000000000}"/>
          </ac:spMkLst>
        </pc:spChg>
      </pc:sldChg>
      <pc:sldChg chg="modSp add mod">
        <pc:chgData name="Agris Timuška" userId="87bd2579-e074-45de-a585-1268b97e259f" providerId="ADAL" clId="{27C40C2A-900B-4E48-8893-0783FFB6FEE0}" dt="2021-11-04T14:12:37.751" v="4387" actId="20577"/>
        <pc:sldMkLst>
          <pc:docMk/>
          <pc:sldMk cId="3433922703" sldId="288"/>
        </pc:sldMkLst>
        <pc:spChg chg="mod">
          <ac:chgData name="Agris Timuška" userId="87bd2579-e074-45de-a585-1268b97e259f" providerId="ADAL" clId="{27C40C2A-900B-4E48-8893-0783FFB6FEE0}" dt="2021-11-04T13:41:04.385" v="3813" actId="20577"/>
          <ac:spMkLst>
            <pc:docMk/>
            <pc:sldMk cId="3433922703" sldId="288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4T14:12:37.751" v="4387" actId="20577"/>
          <ac:spMkLst>
            <pc:docMk/>
            <pc:sldMk cId="3433922703" sldId="288"/>
            <ac:spMk id="12" creationId="{00000000-0000-0000-0000-000000000000}"/>
          </ac:spMkLst>
        </pc:spChg>
      </pc:sldChg>
      <pc:sldChg chg="addSp delSp modSp add mod">
        <pc:chgData name="Agris Timuška" userId="87bd2579-e074-45de-a585-1268b97e259f" providerId="ADAL" clId="{27C40C2A-900B-4E48-8893-0783FFB6FEE0}" dt="2021-11-05T07:34:39.817" v="4713" actId="113"/>
        <pc:sldMkLst>
          <pc:docMk/>
          <pc:sldMk cId="638074469" sldId="289"/>
        </pc:sldMkLst>
        <pc:spChg chg="mod">
          <ac:chgData name="Agris Timuška" userId="87bd2579-e074-45de-a585-1268b97e259f" providerId="ADAL" clId="{27C40C2A-900B-4E48-8893-0783FFB6FEE0}" dt="2021-11-05T07:08:39.964" v="4428" actId="20577"/>
          <ac:spMkLst>
            <pc:docMk/>
            <pc:sldMk cId="638074469" sldId="289"/>
            <ac:spMk id="4" creationId="{00000000-0000-0000-0000-000000000000}"/>
          </ac:spMkLst>
        </pc:spChg>
        <pc:spChg chg="mod">
          <ac:chgData name="Agris Timuška" userId="87bd2579-e074-45de-a585-1268b97e259f" providerId="ADAL" clId="{27C40C2A-900B-4E48-8893-0783FFB6FEE0}" dt="2021-11-05T07:34:39.817" v="4713" actId="113"/>
          <ac:spMkLst>
            <pc:docMk/>
            <pc:sldMk cId="638074469" sldId="289"/>
            <ac:spMk id="12" creationId="{00000000-0000-0000-0000-000000000000}"/>
          </ac:spMkLst>
        </pc:spChg>
        <pc:graphicFrameChg chg="del mod modGraphic">
          <ac:chgData name="Agris Timuška" userId="87bd2579-e074-45de-a585-1268b97e259f" providerId="ADAL" clId="{27C40C2A-900B-4E48-8893-0783FFB6FEE0}" dt="2021-11-05T07:09:14.479" v="4434" actId="478"/>
          <ac:graphicFrameMkLst>
            <pc:docMk/>
            <pc:sldMk cId="638074469" sldId="289"/>
            <ac:graphicFrameMk id="6" creationId="{2314FF50-037F-473A-B81D-08DE22E6AEE3}"/>
          </ac:graphicFrameMkLst>
        </pc:graphicFrameChg>
        <pc:picChg chg="add del mod">
          <ac:chgData name="Agris Timuška" userId="87bd2579-e074-45de-a585-1268b97e259f" providerId="ADAL" clId="{27C40C2A-900B-4E48-8893-0783FFB6FEE0}" dt="2021-11-05T07:21:16.654" v="4587"/>
          <ac:picMkLst>
            <pc:docMk/>
            <pc:sldMk cId="638074469" sldId="289"/>
            <ac:picMk id="1026" creationId="{91F4B0F7-0644-4A25-B2DA-4A885E8F131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05.11.2021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onsultacija@valoda.lv" TargetMode="External"/><Relationship Id="rId2" Type="http://schemas.openxmlformats.org/officeDocument/2006/relationships/hyperlink" Target="mailto:pasts@vvc.gov.l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vc.gov.lv/export/sites/default/files/ESdalibvalstu_regioni_21.05.2012.pdf" TargetMode="External"/><Relationship Id="rId2" Type="http://schemas.openxmlformats.org/officeDocument/2006/relationships/hyperlink" Target="https://www.vestnesis.lv/op/2018/218.9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www.valodaskonsultacijas.lv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39623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066800"/>
          </a:xfrm>
        </p:spPr>
        <p:txBody>
          <a:bodyPr>
            <a:noAutofit/>
          </a:bodyPr>
          <a:lstStyle/>
          <a:p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Agris Timuška</a:t>
            </a:r>
          </a:p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Terminoloģijas un tiesību aktu tulkošanas departamenta galvenais lingvists</a:t>
            </a:r>
          </a:p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67221281; agris.timuska@vvc.gov.lv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Ārvalstu vietvārdu atveides principi un valodnieciskie apsvērumi</a:t>
            </a:r>
          </a:p>
        </p:txBody>
      </p:sp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990600" y="1905014"/>
            <a:ext cx="7620000" cy="386156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Ieteiktā vietvārda / atveidojuma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neatbilstība pareizrakstības normām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bij. Svazilenda → tag. </a:t>
            </a:r>
            <a:r>
              <a:rPr lang="lv-LV" sz="20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eSwatini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Eswatini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Svatini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(2018)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Salīdzinājumam: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spaña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lat.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ispania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spanija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a.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pānija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 err="1">
                <a:latin typeface="Times New Roman" pitchFamily="18" charset="0"/>
                <a:cs typeface="Times New Roman" pitchFamily="18" charset="0"/>
              </a:rPr>
              <a:t>Problēmgadījumi</a:t>
            </a: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 (3)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7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85800" y="1905014"/>
            <a:ext cx="7924800" cy="3861567"/>
          </a:xfrm>
        </p:spPr>
        <p:txBody>
          <a:bodyPr>
            <a:norm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Šo jomu regulē attiecīgo valstu oficiālās valodas īpašvārdu atveides noteikumi.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Tie paredz, ka mūsu 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tuvāko kaimiņvalstu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Lietuvas, Polijas, Čehijas, Krievijas, Baltkrievijas, Ukrainas, arī Moldovas – vietvārdus ar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-y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latviešu valodā parasti veido daudzskaitļa nominatīvā, tātad 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lokāmā formā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Piemēram: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Mažeiķi, Šauļi, Birži, Traķi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Lietuvā;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Suvalki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Polijā;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Karlovi Vari,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Ūsti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pie Labas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Čehijā;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Soči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Kiži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Veļikije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Luki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Krievijā;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Baranaviči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Ašmjani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Baltkrievijā;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Čerkasi, Sumi,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Černivci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Ukrainā;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Beļci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Ungeni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Dubesari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Jaloveni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Moldovā.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Lokāmi ir arī Grieķijas vietvārdi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Delfi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Saloniki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 ārvalstu vietvārdi, kas oriģinālvalodā beidzas ar </a:t>
            </a:r>
            <a:r>
              <a:rPr lang="lv-LV" sz="2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</a:t>
            </a:r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latviešu valodā ir nelokāmi vai arī lokāmi? (1)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95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85800" y="1905014"/>
            <a:ext cx="7924800" cy="386156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lv-LV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Attālāku valstu vietvārdus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parasti atveido 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nelokāmā formā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piemēram,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Kapri,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Rimini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Bari,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Brindizi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Kaljāri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(Itālijā),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Tbilisi, Batumi, Suhumi, Kutaisi, Poti, Gori, Telavi, Rustavi, Zugdidi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(Gruzijā),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Amrāvati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Koči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(Indijā),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Karāči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Rāvalpindi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(Pakistānā),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Urumči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(Ķīnā),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Aomori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(Japānā),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Bali, Sulavesi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(Indonēzijā),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Džibuti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(Džibutijā),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Nairobi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(Kenijā),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Konakri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(Gvinejā),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Maiami, Misisipi, Misūri, Milvoki, Kentuki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(ASV),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Kalgari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(Kanādā),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(Kolumbijā),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Resifi, Portualegri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(Brazīlijā),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Haiti, Fidži, Kiribati, Mali, Gobi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(tuksnesis)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Kalahari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(tuksnesis)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u. tml.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 ārvalstu vietvārdi, kas oriģinālvalodā beidzas ar </a:t>
            </a:r>
            <a:r>
              <a:rPr lang="lv-LV" sz="2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</a:t>
            </a:r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latviešu valodā ir nelokāmi vai arī lokāmi? (2)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13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85800" y="1905014"/>
            <a:ext cx="7924800" cy="3861567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Dažu valstu vietvārdi, kas oriģinālvalodā beidzas ar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latviešu valodā ir 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gan lokāmi, gan nelokāmi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Piemēram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lokāms ir Somijas galvaspilsētas nosaukums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Helsinki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bet nelokāmi – vietvārdi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Pori,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Kemi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Lahti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Lokāms ir Igaunijas vietvārds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Paldiski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bet nelokāmi – vietvārdi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Viljandi,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Vormsi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Jehvi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Lokāms ir Rumānijas pilsētas nosaukums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Jasi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bet nelokāmi – vietvārdi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Ploješti,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Pitešti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Vai ārvalstu vietvārdi, kas oriģinālvalodā beidzas ar </a:t>
            </a:r>
            <a:r>
              <a:rPr lang="lv-LV" sz="22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</a:t>
            </a:r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latviešu valodā ir nelokāmi vai arī lokāmi? (3)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71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85800" y="1905014"/>
            <a:ext cx="7924800" cy="3861567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Eksonīms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vietvārds, kas ir no ģeogrāfiskā objekta nosaukuma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oriģinālrakstības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atšķirīgs atveidojums citā valodā, piemēram, latviešu valodā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Igaunija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(igauņu valodā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Eesti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Florence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(itāļu valodā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Firenze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Melnkalne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(melnkalniešu valodā </a:t>
            </a:r>
            <a:r>
              <a:rPr lang="lv-LV" sz="20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Crna</a:t>
            </a:r>
            <a:r>
              <a:rPr lang="lv-LV" sz="20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Gora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	(VPSV 102)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v-LV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Endonīms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vietvārds, kas ir kāda ģeogrāfiskā nosaukuma 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oriģinālrakstībai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identisks atveidojums citā valodā, piemēram, latviešu valodā 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Malta, Oslo, Turku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(tieši tāpat šos vietvārdus raksta attiecīgi maltiešu, norvēģu un somu valodā). 						(VPSV 106)</a:t>
            </a:r>
            <a:endParaRPr lang="lv-LV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Eksonīmi</a:t>
            </a:r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lv-LV" sz="2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endonīmi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36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85800" y="1905014"/>
            <a:ext cx="7924800" cy="3962386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Endonīmi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Malta, Kosova</a:t>
            </a:r>
            <a:r>
              <a:rPr lang="lv-LV" sz="200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Mali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Togo, Tonga, Tuvalu, Kiribati, 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Tokelau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Vanuatu, Barbuda; Florida, Nebraska, 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Rionegro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Goa;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Tartu, Viljandi, Helsinki, Pori, Tampere, Turku,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Rovaniemi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Lahti, Oulu, Halle,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Aue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Brno,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Sofija, Skopje, Bilbao,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Braga, Lima, Toronto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Palermo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Bari,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Ravenna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Arno,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Duero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Volga, Oka, Kama,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Vjatka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Ļena, Kaluga,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Penza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Vologda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Soči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Tbilisi, Batumi,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Kobuleti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Poti, Gori, Kutaisi, Zugdidi,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Chinvali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Mcheta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Rioni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Aragva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Endonimoīdi</a:t>
            </a:r>
            <a:r>
              <a:rPr lang="lv-LV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Lietuva, Moldova, Angola, Aruba, Peru, Odesa;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Oslo, Roma</a:t>
            </a:r>
            <a:endParaRPr lang="lv-LV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Eksonīmi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	visi pārējie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Eksonīms</a:t>
            </a:r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vai </a:t>
            </a:r>
            <a:r>
              <a:rPr lang="lv-LV" sz="2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endonīms</a:t>
            </a:r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89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85800" y="1905014"/>
            <a:ext cx="7924800" cy="3861567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 konference ģeogrāfisko nosaukumu standartizācijas jautājumos: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Iesaka pakāpeniski 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samazināt </a:t>
            </a:r>
            <a:r>
              <a:rPr lang="lv-LV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eksonīmu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lietojumu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Iesaka valstīm veicināt, lai it īpaši privātās un publiskās organizācijas, proti, izglītības iestādes, transporta pakalpojumu sniedzēji un plašsaziņas līdzekļi savās publikācijās samazinātu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eksonīmu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lietojumu vai vismaz 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palielinātu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ģeogrāfisko nosaukumu lietojumu vietējā standartizētā formā jeb </a:t>
            </a:r>
            <a:r>
              <a:rPr lang="lv-LV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endonīmu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lietojumu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Papildus iesaka gadījumos, kad </a:t>
            </a:r>
            <a:r>
              <a:rPr lang="lv-LV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eksonīmus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lieto publikācijās, kartēs un citos dokumentos, 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priekšroku dot nacionālajiem oficiālajiem nosaukumiem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Eksonīmi</a:t>
            </a:r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vai </a:t>
            </a:r>
            <a:r>
              <a:rPr lang="lv-LV" sz="2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endonīmi</a:t>
            </a:r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98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85800" y="1905014"/>
            <a:ext cx="7924800" cy="3861567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Ārvalstu ģeogrāfisko nosaukumu atveides </a:t>
            </a:r>
            <a:r>
              <a:rPr lang="lv-LV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pamatprincips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iespējami tuvu izrunai oriģinālvalodā, kā arī ievērojot atveides vēsturiskās tradīcijas.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v-LV" sz="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lv-LV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Papildkritērijs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valodnieciski apsvērumi par labu kādai formai (labskaņa, pareizrakstības normas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atveides tradīcija, noteiktas 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asociācijas).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lv-LV" sz="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Neskaidrību gadījumos: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iespēja saņemt konsultāciju / skaidrojumu.</a:t>
            </a: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Noderīgas e-pasta adreses: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pasts@vvc.gov.lv</a:t>
            </a:r>
            <a:r>
              <a:rPr lang="lv-LV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konsultacija@valoda.lv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v-LV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lv-LV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Secinājumi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22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286000" y="4038600"/>
            <a:ext cx="6400800" cy="1143000"/>
          </a:xfrm>
        </p:spPr>
        <p:txBody>
          <a:bodyPr>
            <a:noAutofit/>
          </a:bodyPr>
          <a:lstStyle/>
          <a:p>
            <a:pPr algn="l"/>
            <a:r>
              <a:rPr lang="lv-LV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Agris Timuška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Terminoloģijas un tiesību aktu tulkošanas departamenta galvenais lingvists</a:t>
            </a:r>
          </a:p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67221281; agris.timuska@vvc.gov.lv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0" y="5334000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</a:p>
        </p:txBody>
      </p:sp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2286000" y="1905000"/>
            <a:ext cx="6324600" cy="182880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tabLst>
                <a:tab pos="5741988" algn="l"/>
              </a:tabLst>
            </a:pPr>
            <a:br>
              <a:rPr lang="lv-LV" sz="2000" dirty="0">
                <a:latin typeface="Times New Roman" pitchFamily="18" charset="0"/>
                <a:cs typeface="Times New Roman" pitchFamily="18" charset="0"/>
              </a:rPr>
            </a:br>
            <a:br>
              <a:rPr lang="lv-LV" sz="2000" dirty="0">
                <a:latin typeface="Times New Roman" pitchFamily="18" charset="0"/>
                <a:cs typeface="Times New Roman" pitchFamily="18" charset="0"/>
              </a:rPr>
            </a:br>
            <a:br>
              <a:rPr lang="lv-LV" sz="2000" dirty="0">
                <a:latin typeface="Times New Roman" pitchFamily="18" charset="0"/>
                <a:cs typeface="Times New Roman" pitchFamily="18" charset="0"/>
              </a:rPr>
            </a:br>
            <a:r>
              <a:rPr lang="lv-LV" sz="2400" dirty="0">
                <a:latin typeface="Times New Roman" pitchFamily="18" charset="0"/>
                <a:cs typeface="Times New Roman" pitchFamily="18" charset="0"/>
              </a:rPr>
              <a:t>Paldies par uzmanību!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28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0" y="1905015"/>
            <a:ext cx="6324600" cy="3352786"/>
          </a:xfrm>
        </p:spPr>
        <p:txBody>
          <a:bodyPr>
            <a:normAutofit/>
          </a:bodyPr>
          <a:lstStyle/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Normatīvais regulējums.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Informācijas avoti.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Praktiskā atveide.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Problēmgadījumu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apskats.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Ieskats </a:t>
            </a:r>
            <a:r>
              <a:rPr lang="lv-LV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endonīmu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lv-LV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eksonīmu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problemātikā.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Secinājumi.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191000" y="5766581"/>
            <a:ext cx="45720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Plāns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12192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8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762000" y="1905015"/>
            <a:ext cx="7848600" cy="3352786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Valsts valodas likuma </a:t>
            </a: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(VVL):</a:t>
            </a:r>
          </a:p>
          <a:p>
            <a:pPr algn="just"/>
            <a:r>
              <a:rPr lang="lv-LV" sz="20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18. pants.</a:t>
            </a:r>
            <a:r>
              <a:rPr lang="lv-LV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(1) Latvijas Republikā vietu nosaukumi veidojami un lietojami valsts valodā.</a:t>
            </a:r>
          </a:p>
          <a:p>
            <a:pPr algn="just"/>
            <a:r>
              <a:rPr lang="lv-LV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/>
            <a:r>
              <a:rPr lang="lv-LV" sz="20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(5) Nosaukumu veidošanu un lietošanu reglamentē Ministru kabineta noteikumi.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Normatīvais regulējums (1)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1066800" y="6019800"/>
            <a:ext cx="2286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92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762000" y="1905015"/>
            <a:ext cx="7848600" cy="335278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Ministru kabineta 2012. gada 10. janvāra noteikumi Nr. 50 </a:t>
            </a:r>
            <a:r>
              <a:rPr lang="lv-LV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"Vietvārdu informācijas noteikumi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lv-LV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Vietvārdus Latvijā veido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valodā atbilstoši latviešu valodas normām.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Ārvalstu vietvārdus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valodā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atveido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atbilstoši Valsts valodas likuma prasībām un </a:t>
            </a:r>
            <a:r>
              <a:rPr lang="lv-LV" sz="20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citvalodu</a:t>
            </a:r>
            <a:r>
              <a:rPr lang="lv-LV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īpašvārdu atveides noteikumiem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(norādījumiem par 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citvalodu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īpašvārdu atveidi un pareizrunu latviešu literārajā valodā). Tradicionāli atveidoto ārvalstu vietvārdu sarakstu sastāda Valsts valodas centrs.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191000" y="5766581"/>
            <a:ext cx="45720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Normatīvais regulējums (2)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1066800" y="6019800"/>
            <a:ext cx="21336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9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81000" y="1905014"/>
            <a:ext cx="8229600" cy="411478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Ministru kabineta 2004. gada 2. marta noteikumi Nr. 114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"Noteikumi par personvārdu rakstību un lietošanu latviešu valodā, kā arī to identifikāciju"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55. 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Citvalodu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cilmes personvārdus latviešu valodā atveido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iespējami tuvu to izrunai oriģinālvalodā,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kā arī ievērojot atveides vēsturiskās tradīcijas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Ja iespējami divi viena personvārda atveides varianti, izvēlas oriģinālvalodas rakstībai tuvāko variantu.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56.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Atveidojot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citvalodu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īpašvārdus latviešu valodā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papildus šo noteikumu prasībām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ņem vērā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56.1. Latvijas Zinātņu akadēmijas Valodas un literatūras institūta (Latvijas Universitātes Latviešu valodas institūta), Latviešu valodas aģentūras, Valsts valodas centra izstrādātos un ieteiktos, kā arī apgāda "Zinātne" publicētos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norādījumus par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citvalodu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īpašvārdu pareizrakstību un pareizrunu latviešu literārajā valodā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56.2. Latvijas Zinātņu akadēmijas Terminoloģijas komisijas ieteikumus, kas publicēti oficiālajā izdevumā "Latvijas Vēstnesis".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Normatīvais regulējums (3)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23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533400" y="1905014"/>
            <a:ext cx="8077200" cy="386156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lv-LV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Drošticami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oficiāli avoti: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"Latvijas Vēstnesis";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VVC tīmekļa vietne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t.sk.: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«Par pasaules valstu un teritoriju nosaukumiem latviešu valodā»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(https://www.vestnesis.lv/op/2018/218.9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«Eiropas Savienības dalībvalstu reģioni»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(http://www.vvc.gov.lv/export/sites/default/files/ESdalibvalstu_regioni_21.05.2012.pdf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l">
              <a:lnSpc>
                <a:spcPct val="90000"/>
              </a:lnSpc>
              <a:spcBef>
                <a:spcPts val="600"/>
              </a:spcBef>
            </a:pPr>
            <a:r>
              <a:rPr lang="lv-LV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Valodas konsultāciju elektroniskā datubāze 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https://www.valodaskonsultacijas.lv/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Citi avoti: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«Lielais pasaules atlants» (R.: karšu izdevniecība "Jāņa sēta", 2008);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Vikipēdija</a:t>
            </a:r>
            <a:r>
              <a:rPr lang="lv-LV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(?)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1" y="0"/>
            <a:ext cx="1761743" cy="177840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1"/>
            <a:ext cx="6324600" cy="838200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Informācijas avoti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31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19200" y="1905014"/>
            <a:ext cx="7391400" cy="386156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Atveidoti vietvārdi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piem.: Francija, Spānija, Andora, Itālija, Kipra; Parīze, Londona, Berlīne, Kopenhāgena, Tallina, Viļņa, Maskava utt.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Pilnībā / daļēji tulkoti vietvārdi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piem.: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Deutschland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Vācija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Eesti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Igaunija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Rossija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Krievija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Belarus –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Baltkrievija,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Crna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Gora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Melnkalne;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Britain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Liel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britānija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Zealand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zēlande, 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Africa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Dienvid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āfrika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Severna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Makedonija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Ziemeļ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maķedonija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Timor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Leste</a:t>
            </a:r>
            <a:r>
              <a:rPr lang="lv-LV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Austrum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timora u. c.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Tradicionāli pārņemti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citvalodu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nosaukumi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piem.: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Austrija (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Österreich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Albānija (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Shqipëria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Ungārija (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Grieķija (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Elláda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Gruzija (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Sakartvelo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Armēnija (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Hayastan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Ēģipte (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Mişr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Indija (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Bhārat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Ķīna (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Zhōngguó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Japāna (</a:t>
            </a:r>
            <a:r>
              <a:rPr lang="lv-LV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Nihon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u. tml.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Praktiskā atveide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01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990600" y="1905014"/>
            <a:ext cx="7620000" cy="3861567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Valsts valodas centra Latviešu valodas ekspertu komisija, 2018. gada 10.oktobra sēdē (prot. Nr. 6 2. §) izskatot jautājumu par dažu angļu īpašvārdu atveidi latviešu valodā, vienprātīgi atzina, ka saliktu vai atvasinātu īpašvārdu sastāvdaļa </a:t>
            </a:r>
            <a:r>
              <a:rPr lang="lv-LV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v-LV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bury</a:t>
            </a:r>
            <a:r>
              <a:rPr lang="lv-LV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saskaņā ar tradīciju arī turpmāk atveidojama lokāmā formā </a:t>
            </a:r>
            <a:r>
              <a:rPr lang="lv-LV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lv-LV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berijs</a:t>
            </a:r>
            <a:r>
              <a:rPr lang="lv-LV" sz="2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-</a:t>
            </a:r>
            <a:r>
              <a:rPr lang="lv-LV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berija</a:t>
            </a:r>
            <a:r>
              <a:rPr lang="lv-LV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Tātad angļu vietvārdu </a:t>
            </a:r>
            <a:r>
              <a:rPr lang="lv-LV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Canterbury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Glastonbury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Shaftesbury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Salisbury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atbilsmes latviešu valodā ir </a:t>
            </a:r>
            <a:r>
              <a:rPr lang="lv-LV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Kenterberija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Glāstonberija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Šāftsberija</a:t>
            </a:r>
            <a:r>
              <a:rPr lang="lv-LV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lv-LV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Solsberija</a:t>
            </a:r>
            <a:r>
              <a:rPr lang="lv-LV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(nevis nelokāmā formā </a:t>
            </a:r>
            <a:r>
              <a:rPr lang="lv-LV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Solsberi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kā norādīts izdevumā "Angļu īpašvārdu atveide latviešu valodā", Rīga: "Zinātne", 2006), savukārt uzvārdu formas latviešu valodā veidojamas pēc attiecīgās personas dzimuma, piemēram, </a:t>
            </a:r>
            <a:r>
              <a:rPr lang="lv-LV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Bradbury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lv-LV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Bredberijs</a:t>
            </a:r>
            <a:r>
              <a:rPr lang="lv-LV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lv-LV" sz="2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Bredberija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Sainsbury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lv-LV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Seinsberijs</a:t>
            </a:r>
            <a:r>
              <a:rPr lang="lv-LV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lv-LV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Seinsberija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Shaftesbury</a:t>
            </a:r>
            <a:r>
              <a:rPr lang="lv-LV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Šāftsberijs</a:t>
            </a:r>
            <a:r>
              <a:rPr lang="lv-LV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lv-LV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Šāftsberija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lv-LV" sz="2000" b="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Salisbury</a:t>
            </a:r>
            <a:r>
              <a:rPr lang="lv-LV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Solsberijs</a:t>
            </a:r>
            <a:r>
              <a:rPr lang="lv-LV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lv-LV" sz="20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Solsberija</a:t>
            </a:r>
            <a:r>
              <a:rPr lang="lv-LV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 err="1">
                <a:latin typeface="Times New Roman" pitchFamily="18" charset="0"/>
                <a:cs typeface="Times New Roman" pitchFamily="18" charset="0"/>
              </a:rPr>
              <a:t>Problēmgadījumi</a:t>
            </a: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 (1)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178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990600" y="1905014"/>
            <a:ext cx="7620000" cy="386156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267200" y="5766581"/>
            <a:ext cx="4495800" cy="954912"/>
          </a:xfrm>
        </p:spPr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Latviešu valoda Eiropas Savienībā – terminoloģijas izstrāde Eiropas Savienības un Latvijas iestādēs un savstarpējā sadarbība</a:t>
            </a:r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fld id="{B6F15528-21DE-4FAA-801E-634DDDAF4B2B}" type="slidenum">
              <a:rPr lang="en-US"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4911"/>
          </a:xfrm>
        </p:spPr>
        <p:txBody>
          <a:bodyPr anchor="b">
            <a:noAutofit/>
          </a:bodyPr>
          <a:lstStyle/>
          <a:p>
            <a:pPr algn="l"/>
            <a:r>
              <a:rPr lang="lv-LV" sz="2400" b="1" dirty="0" err="1">
                <a:latin typeface="Times New Roman" pitchFamily="18" charset="0"/>
                <a:cs typeface="Times New Roman" pitchFamily="18" charset="0"/>
              </a:rPr>
              <a:t>Problēmgadījumi</a:t>
            </a:r>
            <a:r>
              <a:rPr lang="lv-LV" sz="2400" b="1" dirty="0">
                <a:latin typeface="Times New Roman" pitchFamily="18" charset="0"/>
                <a:cs typeface="Times New Roman" pitchFamily="18" charset="0"/>
              </a:rPr>
              <a:t> (2)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5800" y="6019800"/>
            <a:ext cx="2667000" cy="68581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v-LV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12.11.2021., Rīga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ula 5">
            <a:extLst>
              <a:ext uri="{FF2B5EF4-FFF2-40B4-BE49-F238E27FC236}">
                <a16:creationId xmlns:a16="http://schemas.microsoft.com/office/drawing/2014/main" id="{2314FF50-037F-473A-B81D-08DE22E6A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606672"/>
              </p:ext>
            </p:extLst>
          </p:nvPr>
        </p:nvGraphicFramePr>
        <p:xfrm>
          <a:off x="914400" y="1905015"/>
          <a:ext cx="7696200" cy="3861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054">
                  <a:extLst>
                    <a:ext uri="{9D8B030D-6E8A-4147-A177-3AD203B41FA5}">
                      <a16:colId xmlns:a16="http://schemas.microsoft.com/office/drawing/2014/main" val="595372494"/>
                    </a:ext>
                  </a:extLst>
                </a:gridCol>
                <a:gridCol w="2300926">
                  <a:extLst>
                    <a:ext uri="{9D8B030D-6E8A-4147-A177-3AD203B41FA5}">
                      <a16:colId xmlns:a16="http://schemas.microsoft.com/office/drawing/2014/main" val="1302565828"/>
                    </a:ext>
                  </a:extLst>
                </a:gridCol>
                <a:gridCol w="2459610">
                  <a:extLst>
                    <a:ext uri="{9D8B030D-6E8A-4147-A177-3AD203B41FA5}">
                      <a16:colId xmlns:a16="http://schemas.microsoft.com/office/drawing/2014/main" val="4035556778"/>
                    </a:ext>
                  </a:extLst>
                </a:gridCol>
                <a:gridCol w="2459610">
                  <a:extLst>
                    <a:ext uri="{9D8B030D-6E8A-4147-A177-3AD203B41FA5}">
                      <a16:colId xmlns:a16="http://schemas.microsoft.com/office/drawing/2014/main" val="4068516733"/>
                    </a:ext>
                  </a:extLst>
                </a:gridCol>
              </a:tblGrid>
              <a:tr h="641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Nr. p.k.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Nosaukums ukraiņu valodā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Līdzšinējais atveidojums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Ieteicamais atveidojums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662343841"/>
                  </a:ext>
                </a:extLst>
              </a:tr>
              <a:tr h="32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1.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Київ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Kijeva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</a:rPr>
                        <a:t>Kijeva</a:t>
                      </a:r>
                      <a:endParaRPr lang="lv-LV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868878582"/>
                  </a:ext>
                </a:extLst>
              </a:tr>
              <a:tr h="32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2.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Харків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Harkova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</a:rPr>
                        <a:t>Harkova</a:t>
                      </a:r>
                      <a:endParaRPr lang="lv-LV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44182385"/>
                  </a:ext>
                </a:extLst>
              </a:tr>
              <a:tr h="32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3.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Одеса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Odesa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Odesa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539574609"/>
                  </a:ext>
                </a:extLst>
              </a:tr>
              <a:tr h="3158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4.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 err="1">
                          <a:effectLst/>
                        </a:rPr>
                        <a:t>Дніпро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(bij. Dņepropetrovska)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Dnipro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185002623"/>
                  </a:ext>
                </a:extLst>
              </a:tr>
              <a:tr h="32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5.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Донецьк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Doņecka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Donecka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807850771"/>
                  </a:ext>
                </a:extLst>
              </a:tr>
              <a:tr h="32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6.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Запоріжжя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Zaporožje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 err="1">
                          <a:effectLst/>
                        </a:rPr>
                        <a:t>Zaporižja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58716130"/>
                  </a:ext>
                </a:extLst>
              </a:tr>
              <a:tr h="32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7.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Львів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Ļvova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>
                          <a:effectLst/>
                        </a:rPr>
                        <a:t>Ļvova</a:t>
                      </a:r>
                      <a:endParaRPr lang="lv-LV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4958836"/>
                  </a:ext>
                </a:extLst>
              </a:tr>
              <a:tr h="32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8.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Кривий Ріг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 err="1">
                          <a:effectLst/>
                        </a:rPr>
                        <a:t>Krivojroga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 err="1">
                          <a:effectLst/>
                        </a:rPr>
                        <a:t>Krivijriha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81183808"/>
                  </a:ext>
                </a:extLst>
              </a:tr>
              <a:tr h="32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9.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Миколаїв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Nikolajeva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Mikolajiva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883380192"/>
                  </a:ext>
                </a:extLst>
              </a:tr>
              <a:tr h="322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10.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Маріуполь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>
                          <a:effectLst/>
                        </a:rPr>
                        <a:t>Mariupole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dirty="0" err="1">
                          <a:effectLst/>
                        </a:rPr>
                        <a:t>Mariupole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934681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0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782f5c-ea45-4e61-a028-a28b9f9c1a05">
      <Terms xmlns="http://schemas.microsoft.com/office/infopath/2007/PartnerControls"/>
    </lcf76f155ced4ddcb4097134ff3c332f>
    <TaxCatchAll xmlns="05fc81c9-325d-42ab-a312-d2989bc4c6c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1D6704663FD9458F4BF149505D8835" ma:contentTypeVersion="18" ma:contentTypeDescription="Izveidot jaunu dokumentu." ma:contentTypeScope="" ma:versionID="97605796d134185af53b6fd83896d4b2">
  <xsd:schema xmlns:xsd="http://www.w3.org/2001/XMLSchema" xmlns:xs="http://www.w3.org/2001/XMLSchema" xmlns:p="http://schemas.microsoft.com/office/2006/metadata/properties" xmlns:ns2="0b782f5c-ea45-4e61-a028-a28b9f9c1a05" xmlns:ns3="05fc81c9-325d-42ab-a312-d2989bc4c6c1" targetNamespace="http://schemas.microsoft.com/office/2006/metadata/properties" ma:root="true" ma:fieldsID="aeb2c17f9a99cfc9b6b40a56a05d1d30" ns2:_="" ns3:_="">
    <xsd:import namespace="0b782f5c-ea45-4e61-a028-a28b9f9c1a05"/>
    <xsd:import namespace="05fc81c9-325d-42ab-a312-d2989bc4c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82f5c-ea45-4e61-a028-a28b9f9c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ttēlu atzīmes" ma:readOnly="false" ma:fieldId="{5cf76f15-5ced-4ddc-b409-7134ff3c332f}" ma:taxonomyMulti="true" ma:sspId="f2b9b02f-9abf-4f74-b798-1ff310cbf2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c81c9-325d-42ab-a312-d2989bc4c6c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8d4f8d-5674-4ada-909c-3de2b86c3fae}" ma:internalName="TaxCatchAll" ma:showField="CatchAllData" ma:web="05fc81c9-325d-42ab-a312-d2989bc4c6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D7FFE6-8D72-4CC9-858E-2F578DEB4AD8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9302a67b-f744-412d-b79e-a04a21357e8c"/>
    <ds:schemaRef ds:uri="http://schemas.microsoft.com/office/2006/documentManagement/types"/>
    <ds:schemaRef ds:uri="http://schemas.openxmlformats.org/package/2006/metadata/core-properties"/>
    <ds:schemaRef ds:uri="417f0f95-f2aa-4940-aea7-44a07ffb3ad3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DC6B45C-368E-4CA8-88BB-C3DD413FC0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7A0C4B-CD41-469A-9BD9-F30E52D8A7D8}"/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1931</Words>
  <Application>Microsoft Office PowerPoint</Application>
  <PresentationFormat>Slaidrāde ekrānā (4:3)</PresentationFormat>
  <Paragraphs>178</Paragraphs>
  <Slides>18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Ārvalstu vietvārdu atveides principi un valodnieciskie apsvērumi</vt:lpstr>
      <vt:lpstr>Plāns</vt:lpstr>
      <vt:lpstr>Normatīvais regulējums (1)</vt:lpstr>
      <vt:lpstr>Normatīvais regulējums (2)</vt:lpstr>
      <vt:lpstr>Normatīvais regulējums (3)</vt:lpstr>
      <vt:lpstr>Informācijas avoti</vt:lpstr>
      <vt:lpstr>Praktiskā atveide </vt:lpstr>
      <vt:lpstr>Problēmgadījumi (1)</vt:lpstr>
      <vt:lpstr>Problēmgadījumi (2)</vt:lpstr>
      <vt:lpstr>Problēmgadījumi (3)</vt:lpstr>
      <vt:lpstr>Vai ārvalstu vietvārdi, kas oriģinālvalodā beidzas ar -i, latviešu valodā ir nelokāmi vai arī lokāmi? (1)</vt:lpstr>
      <vt:lpstr>Vai ārvalstu vietvārdi, kas oriģinālvalodā beidzas ar -i, latviešu valodā ir nelokāmi vai arī lokāmi? (2)</vt:lpstr>
      <vt:lpstr>Vai ārvalstu vietvārdi, kas oriģinālvalodā beidzas ar -i, latviešu valodā ir nelokāmi vai arī lokāmi? (3)</vt:lpstr>
      <vt:lpstr>Eksonīmi un endonīmi</vt:lpstr>
      <vt:lpstr>Eksonīms vai endonīms?</vt:lpstr>
      <vt:lpstr>Eksonīmi vai endonīmi?</vt:lpstr>
      <vt:lpstr>Secinājumi</vt:lpstr>
      <vt:lpstr>   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Agris Timuška</cp:lastModifiedBy>
  <cp:revision>62</cp:revision>
  <dcterms:created xsi:type="dcterms:W3CDTF">2006-08-16T00:00:00Z</dcterms:created>
  <dcterms:modified xsi:type="dcterms:W3CDTF">2021-11-05T11:07:24Z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0x010100541D6704663FD9458F4BF149505D8835</vt:lpwstr>
  </property>
</Properties>
</file>