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75" r:id="rId3"/>
    <p:sldId id="277" r:id="rId4"/>
    <p:sldId id="278" r:id="rId5"/>
    <p:sldId id="279" r:id="rId6"/>
    <p:sldId id="285" r:id="rId7"/>
    <p:sldId id="286" r:id="rId8"/>
    <p:sldId id="287" r:id="rId9"/>
    <p:sldId id="2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94"/>
    <a:srgbClr val="0356B1"/>
    <a:srgbClr val="024EA2"/>
    <a:srgbClr val="024B9C"/>
    <a:srgbClr val="035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88" d="100"/>
          <a:sy n="88" d="100"/>
        </p:scale>
        <p:origin x="69" y="456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03/11/2020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lv-LV" sz="3200" dirty="0"/>
              <a:t>EK tulku un tulkotājus darbs ieilgušas krīzes apstākļos:</a:t>
            </a:r>
            <a:br>
              <a:rPr lang="lv-LV" sz="3200" dirty="0"/>
            </a:br>
            <a:r>
              <a:rPr lang="lv-LV" sz="3200" dirty="0"/>
              <a:t>pieejamība, saprotamība un veselais saprāts</a:t>
            </a:r>
            <a:br>
              <a:rPr lang="lv-LV" sz="3200" dirty="0"/>
            </a:br>
            <a:br>
              <a:rPr lang="lv-LV" sz="3200" dirty="0"/>
            </a:br>
            <a:r>
              <a:rPr lang="lv-LV" sz="2000" dirty="0"/>
              <a:t>                                                      13.11.2020</a:t>
            </a:r>
            <a:br>
              <a:rPr lang="lv-LV" sz="3200" dirty="0"/>
            </a:br>
            <a:r>
              <a:rPr lang="lv-LV" sz="3200" dirty="0"/>
              <a:t>                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sz="2000" dirty="0"/>
              <a:t>Ieva Zauberga</a:t>
            </a:r>
          </a:p>
          <a:p>
            <a:r>
              <a:rPr lang="lv-LV" sz="2000" dirty="0"/>
              <a:t>Latviešu nodaļas vadītāja</a:t>
            </a:r>
          </a:p>
          <a:p>
            <a:r>
              <a:rPr lang="lv-LV" sz="2000" dirty="0"/>
              <a:t>EK Mutiskās tulkošanās ģenerāldirektorāts</a:t>
            </a: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02" y="304800"/>
            <a:ext cx="10829925" cy="6410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662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sz="2000" dirty="0"/>
              <a:t>VC bez tulkošanas</a:t>
            </a:r>
          </a:p>
          <a:p>
            <a:r>
              <a:rPr lang="lv-LV" sz="2000" dirty="0"/>
              <a:t>Platformas (ar tulkošanu)</a:t>
            </a:r>
          </a:p>
          <a:p>
            <a:r>
              <a:rPr lang="lv-LV" sz="2000" dirty="0" err="1"/>
              <a:t>Hibrīdsanāksmes</a:t>
            </a:r>
            <a:endParaRPr lang="lv-LV" sz="2000" dirty="0"/>
          </a:p>
          <a:p>
            <a:r>
              <a:rPr lang="lv-LV" sz="2000" dirty="0"/>
              <a:t>“Normālās” sanāksmes klātienē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</a:t>
            </a:r>
            <a:r>
              <a:rPr lang="lv-LV" dirty="0"/>
              <a:t>Sanāksmju tipi</a:t>
            </a:r>
          </a:p>
        </p:txBody>
      </p:sp>
    </p:spTree>
    <p:extLst>
      <p:ext uri="{BB962C8B-B14F-4D97-AF65-F5344CB8AC3E}">
        <p14:creationId xmlns:p14="http://schemas.microsoft.com/office/powerpoint/2010/main" val="1417256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                                    </a:t>
            </a:r>
            <a:r>
              <a:rPr lang="en-GB" sz="3200" dirty="0" err="1"/>
              <a:t>Platformas</a:t>
            </a:r>
            <a:endParaRPr lang="en-GB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087" y="271462"/>
            <a:ext cx="9267825" cy="631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93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47150"/>
          </a:xfrm>
        </p:spPr>
        <p:txBody>
          <a:bodyPr/>
          <a:lstStyle/>
          <a:p>
            <a:r>
              <a:rPr lang="lv-LV" sz="2000" dirty="0"/>
              <a:t>Pandēmijas uzliktie ierobežojumi, sociālā </a:t>
            </a:r>
            <a:r>
              <a:rPr lang="lv-LV" sz="2000" dirty="0" err="1"/>
              <a:t>distancēšanās</a:t>
            </a:r>
            <a:endParaRPr lang="lv-LV" sz="2000" dirty="0"/>
          </a:p>
          <a:p>
            <a:r>
              <a:rPr lang="lv-LV" sz="2000" dirty="0"/>
              <a:t>Tehniskas (skaņa, savienojumi, aprīkojums utt.)</a:t>
            </a:r>
          </a:p>
          <a:p>
            <a:r>
              <a:rPr lang="lv-LV" sz="2000" dirty="0"/>
              <a:t>Drošība</a:t>
            </a:r>
          </a:p>
          <a:p>
            <a:r>
              <a:rPr lang="lv-LV" sz="2000" dirty="0"/>
              <a:t>Sēdes vadīšanas etiķete un dalībnieku uzvedība</a:t>
            </a:r>
          </a:p>
          <a:p>
            <a:r>
              <a:rPr lang="lv-LV" sz="2000" dirty="0"/>
              <a:t>Psiholoģiskas</a:t>
            </a:r>
          </a:p>
          <a:p>
            <a:endParaRPr lang="en-GB" sz="20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6963569" y="3044031"/>
            <a:ext cx="3600450" cy="20193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                                  </a:t>
            </a:r>
            <a:r>
              <a:rPr lang="lv-LV" sz="3200" dirty="0"/>
              <a:t>Problēmas</a:t>
            </a:r>
          </a:p>
        </p:txBody>
      </p:sp>
    </p:spTree>
    <p:extLst>
      <p:ext uri="{BB962C8B-B14F-4D97-AF65-F5344CB8AC3E}">
        <p14:creationId xmlns:p14="http://schemas.microsoft.com/office/powerpoint/2010/main" val="3759189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sz="2000" dirty="0"/>
              <a:t>     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v-LV" dirty="0"/>
              <a:t>Saziņas/tulkojuma kvalitāte – reputācijas apdraudējums</a:t>
            </a:r>
          </a:p>
          <a:p>
            <a:r>
              <a:rPr lang="lv-LV" dirty="0" err="1"/>
              <a:t>Multilingvālisma</a:t>
            </a:r>
            <a:r>
              <a:rPr lang="lv-LV" dirty="0"/>
              <a:t> sašaurināšanās un izzušana</a:t>
            </a:r>
          </a:p>
          <a:p>
            <a:r>
              <a:rPr lang="lv-LV" dirty="0"/>
              <a:t>Valodas lietojuma sašaurināšanās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dirty="0"/>
              <a:t>                                        </a:t>
            </a:r>
            <a:r>
              <a:rPr lang="fr-BE" sz="3200" dirty="0" err="1"/>
              <a:t>Riski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582662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v-LV" dirty="0"/>
              <a:t>Zināšanu, iemaņu, informētības uzlabošana</a:t>
            </a:r>
          </a:p>
          <a:p>
            <a:r>
              <a:rPr lang="lv-LV" dirty="0"/>
              <a:t>Pārliecība 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dirty="0"/>
              <a:t>                                  </a:t>
            </a:r>
            <a:r>
              <a:rPr lang="lv-LV" sz="3200" dirty="0"/>
              <a:t>Risinājumi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215981" y="2715419"/>
            <a:ext cx="309562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360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          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BE" sz="2000" dirty="0" err="1"/>
              <a:t>Commissioner</a:t>
            </a:r>
            <a:r>
              <a:rPr lang="fr-BE" sz="2000" dirty="0"/>
              <a:t> </a:t>
            </a:r>
            <a:r>
              <a:rPr lang="fr-BE" sz="2000" dirty="0" err="1"/>
              <a:t>virtual</a:t>
            </a:r>
            <a:r>
              <a:rPr lang="fr-BE" sz="2000" dirty="0"/>
              <a:t> husky  </a:t>
            </a:r>
          </a:p>
          <a:p>
            <a:r>
              <a:rPr lang="fr-BE" sz="2000" dirty="0" err="1"/>
              <a:t>we</a:t>
            </a:r>
            <a:r>
              <a:rPr lang="fr-BE" sz="2000" dirty="0"/>
              <a:t> have all </a:t>
            </a:r>
            <a:r>
              <a:rPr lang="fr-BE" sz="2000" dirty="0" err="1"/>
              <a:t>these</a:t>
            </a:r>
            <a:r>
              <a:rPr lang="fr-BE" sz="2000" dirty="0"/>
              <a:t> </a:t>
            </a:r>
            <a:r>
              <a:rPr lang="fr-BE" sz="2000" dirty="0" err="1"/>
              <a:t>parallels</a:t>
            </a:r>
            <a:r>
              <a:rPr lang="fr-BE" sz="2000" dirty="0"/>
              <a:t> </a:t>
            </a:r>
            <a:r>
              <a:rPr lang="fr-BE" sz="2000" dirty="0" err="1"/>
              <a:t>dating</a:t>
            </a:r>
            <a:r>
              <a:rPr lang="fr-BE" sz="2000" dirty="0"/>
              <a:t> and </a:t>
            </a:r>
            <a:r>
              <a:rPr lang="fr-BE" sz="2000" dirty="0" err="1"/>
              <a:t>gps</a:t>
            </a:r>
            <a:r>
              <a:rPr lang="fr-BE" sz="2000" dirty="0"/>
              <a:t> are not </a:t>
            </a:r>
            <a:r>
              <a:rPr lang="fr-BE" sz="2000" dirty="0" err="1"/>
              <a:t>actors</a:t>
            </a:r>
            <a:r>
              <a:rPr lang="fr-BE" sz="2000" dirty="0"/>
              <a:t>  </a:t>
            </a:r>
          </a:p>
          <a:p>
            <a:r>
              <a:rPr lang="fr-BE" sz="2000" dirty="0"/>
              <a:t>the </a:t>
            </a:r>
            <a:r>
              <a:rPr lang="fr-BE" sz="2000" dirty="0" err="1"/>
              <a:t>sweetie</a:t>
            </a:r>
            <a:r>
              <a:rPr lang="fr-BE" sz="2000" dirty="0"/>
              <a:t> society for nature conservation</a:t>
            </a:r>
          </a:p>
          <a:p>
            <a:r>
              <a:rPr lang="fr-BE" sz="2000" dirty="0" err="1"/>
              <a:t>gunger</a:t>
            </a:r>
            <a:r>
              <a:rPr lang="fr-BE" sz="2000" dirty="0"/>
              <a:t> culture  </a:t>
            </a:r>
          </a:p>
          <a:p>
            <a:r>
              <a:rPr lang="fr-BE" sz="2000" dirty="0" err="1"/>
              <a:t>transcend</a:t>
            </a:r>
            <a:r>
              <a:rPr lang="fr-BE" sz="2000" dirty="0"/>
              <a:t>  </a:t>
            </a:r>
            <a:r>
              <a:rPr lang="fr-BE" dirty="0"/>
              <a:t> </a:t>
            </a:r>
          </a:p>
          <a:p>
            <a:endParaRPr lang="fr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BE" dirty="0"/>
              <a:t>      </a:t>
            </a:r>
            <a:r>
              <a:rPr lang="fr-BE" dirty="0" err="1"/>
              <a:t>Human</a:t>
            </a:r>
            <a:r>
              <a:rPr lang="fr-BE" dirty="0"/>
              <a:t> input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BE" sz="2000" dirty="0" err="1"/>
              <a:t>Commissioner</a:t>
            </a:r>
            <a:r>
              <a:rPr lang="fr-BE" sz="2000" dirty="0"/>
              <a:t> </a:t>
            </a:r>
            <a:r>
              <a:rPr lang="fr-BE" sz="2000" dirty="0" err="1"/>
              <a:t>Wojciechowski</a:t>
            </a:r>
            <a:endParaRPr lang="fr-BE" sz="2000" dirty="0"/>
          </a:p>
          <a:p>
            <a:r>
              <a:rPr lang="fr-BE" sz="2000" dirty="0" err="1"/>
              <a:t>Parallel</a:t>
            </a:r>
            <a:r>
              <a:rPr lang="fr-BE" sz="2000" dirty="0"/>
              <a:t> </a:t>
            </a:r>
            <a:r>
              <a:rPr lang="fr-BE" sz="2000" dirty="0" err="1"/>
              <a:t>steering</a:t>
            </a:r>
            <a:r>
              <a:rPr lang="fr-BE" sz="2000" dirty="0"/>
              <a:t> and </a:t>
            </a:r>
            <a:r>
              <a:rPr lang="fr-BE" sz="2000" dirty="0" err="1"/>
              <a:t>gps</a:t>
            </a:r>
            <a:r>
              <a:rPr lang="fr-BE" sz="2000" dirty="0"/>
              <a:t> on all </a:t>
            </a:r>
            <a:r>
              <a:rPr lang="fr-BE" sz="2000" dirty="0" err="1"/>
              <a:t>tractors</a:t>
            </a:r>
            <a:endParaRPr lang="lv-LV" sz="2000" dirty="0"/>
          </a:p>
          <a:p>
            <a:endParaRPr lang="fr-BE" sz="2000" dirty="0"/>
          </a:p>
          <a:p>
            <a:r>
              <a:rPr lang="fr-BE" sz="2000" dirty="0" err="1"/>
              <a:t>Swedish</a:t>
            </a:r>
            <a:r>
              <a:rPr lang="fr-BE" sz="2000" dirty="0"/>
              <a:t> society</a:t>
            </a:r>
          </a:p>
          <a:p>
            <a:r>
              <a:rPr lang="fr-BE" sz="2000" dirty="0" err="1"/>
              <a:t>Organic</a:t>
            </a:r>
            <a:r>
              <a:rPr lang="fr-BE" sz="2000" dirty="0"/>
              <a:t> culture</a:t>
            </a:r>
          </a:p>
          <a:p>
            <a:r>
              <a:rPr lang="fr-BE" sz="2000" dirty="0" err="1"/>
              <a:t>Tanzania</a:t>
            </a:r>
            <a:endParaRPr lang="fr-BE" sz="2000" dirty="0"/>
          </a:p>
          <a:p>
            <a:endParaRPr lang="fr-BE" dirty="0"/>
          </a:p>
          <a:p>
            <a:endParaRPr lang="fr-BE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200" dirty="0"/>
              <a:t>                              Speech recognition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7513" y="4053740"/>
            <a:ext cx="20478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256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271878" cy="3097331"/>
          </a:xfrm>
        </p:spPr>
        <p:txBody>
          <a:bodyPr/>
          <a:lstStyle/>
          <a:p>
            <a:pPr marL="0" indent="0" algn="ctr">
              <a:buNone/>
            </a:pPr>
            <a:r>
              <a:rPr lang="lv-LV" sz="3200" b="1" dirty="0">
                <a:solidFill>
                  <a:srgbClr val="004494"/>
                </a:solidFill>
              </a:rPr>
              <a:t>Paldies par uzmanību!</a:t>
            </a:r>
            <a:endParaRPr lang="fr-BE" sz="3200" b="1" dirty="0">
              <a:solidFill>
                <a:srgbClr val="004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705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DB19AB33-B603-4362-97EC-7BB812C0A0FD}"/>
</file>

<file path=customXml/itemProps2.xml><?xml version="1.0" encoding="utf-8"?>
<ds:datastoreItem xmlns:ds="http://schemas.openxmlformats.org/officeDocument/2006/customXml" ds:itemID="{EB0819B3-9E31-4C7B-B3B3-48941E5DF0C1}"/>
</file>

<file path=customXml/itemProps3.xml><?xml version="1.0" encoding="utf-8"?>
<ds:datastoreItem xmlns:ds="http://schemas.openxmlformats.org/officeDocument/2006/customXml" ds:itemID="{14117ED2-895E-4010-B8F0-87198F9CCDE9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150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EK tulku un tulkotājus darbs ieilgušas krīzes apstākļos: pieejamība, saprotamība un veselais saprāts                                                        13.11.2020                 </vt:lpstr>
      <vt:lpstr>PowerPoint Presentation</vt:lpstr>
      <vt:lpstr>                       Sanāksmju tipi</vt:lpstr>
      <vt:lpstr>                                    Platformas</vt:lpstr>
      <vt:lpstr>                                  Problēmas</vt:lpstr>
      <vt:lpstr>                                        Riski</vt:lpstr>
      <vt:lpstr>                                  Risinājumi</vt:lpstr>
      <vt:lpstr>                              Speech recognition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ZAUBERGA Ieva (SCIC)</dc:creator>
  <cp:lastModifiedBy> </cp:lastModifiedBy>
  <cp:revision>22</cp:revision>
  <dcterms:created xsi:type="dcterms:W3CDTF">2020-10-30T12:29:38Z</dcterms:created>
  <dcterms:modified xsi:type="dcterms:W3CDTF">2020-11-03T10:23:57Z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