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4.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presentation.xml" ContentType="application/vnd.openxmlformats-officedocument.presentationml.presentation.main+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2.xml" ContentType="application/vnd.openxmlformats-officedocument.customXmlProperties+xml"/>
  <Override PartName="/customXml/itemProps1.xml" ContentType="application/vnd.openxmlformats-officedocument.customXmlProperties+xml"/>
  <Override PartName="/docProps/app.xml" ContentType="application/vnd.openxmlformats-officedocument.extended-properties+xml"/>
  <Override PartName="/customXml/itemProps3.xml" ContentType="application/vnd.openxmlformats-officedocument.customXml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5"/>
  </p:sldMasterIdLst>
  <p:notesMasterIdLst>
    <p:notesMasterId r:id="rId12"/>
  </p:notesMasterIdLst>
  <p:handoutMasterIdLst>
    <p:handoutMasterId r:id="rId13"/>
  </p:handoutMasterIdLst>
  <p:sldIdLst>
    <p:sldId id="258" r:id="rId6"/>
    <p:sldId id="259" r:id="rId7"/>
    <p:sldId id="260" r:id="rId8"/>
    <p:sldId id="261" r:id="rId9"/>
    <p:sldId id="262" r:id="rId10"/>
    <p:sldId id="263" r:id="rId11"/>
  </p:sldIdLst>
  <p:sldSz cx="9144000" cy="6858000" type="screen4x3"/>
  <p:notesSz cx="6858000" cy="9144000"/>
  <p:defaultTextStyle>
    <a:defPPr>
      <a:defRPr lang="fr-FR"/>
    </a:defPPr>
    <a:lvl1pPr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5050"/>
    <a:srgbClr val="575757"/>
    <a:srgbClr val="575857"/>
    <a:srgbClr val="FF6500"/>
    <a:srgbClr val="4DACD7"/>
    <a:srgbClr val="CBCB32"/>
    <a:srgbClr val="B3B3B3"/>
    <a:srgbClr val="B0B0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autoAdjust="0"/>
  </p:normalViewPr>
  <p:slideViewPr>
    <p:cSldViewPr snapToGrid="0" snapToObjects="1">
      <p:cViewPr varScale="1">
        <p:scale>
          <a:sx n="69" d="100"/>
          <a:sy n="69" d="100"/>
        </p:scale>
        <p:origin x="1216" y="40"/>
      </p:cViewPr>
      <p:guideLst/>
    </p:cSldViewPr>
  </p:slideViewPr>
  <p:notesTextViewPr>
    <p:cViewPr>
      <p:scale>
        <a:sx n="1" d="1"/>
        <a:sy n="1" d="1"/>
      </p:scale>
      <p:origin x="0" y="0"/>
    </p:cViewPr>
  </p:notesTextViewPr>
  <p:notesViewPr>
    <p:cSldViewPr snapToGrid="0" snapToObject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openxmlformats.org/officeDocument/2006/relationships/customXml" Target="../customXml/item5.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14" Type="http://schemas.openxmlformats.org/officeDocument/2006/relationships/presProps" Target="presProps.xml"/><Relationship Id="rId9"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GB"/>
          </a:p>
        </p:txBody>
      </p:sp>
      <p:sp>
        <p:nvSpPr>
          <p:cNvPr id="3" name="Espace réservé de la date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charset="-128"/>
              </a:defRPr>
            </a:lvl1pPr>
          </a:lstStyle>
          <a:p>
            <a:pPr>
              <a:defRPr/>
            </a:pPr>
            <a:fld id="{47CFF057-5B7A-4D8C-B5FF-45C37167E00A}" type="datetime1">
              <a:rPr lang="en-GB" altLang="en-US"/>
              <a:pPr>
                <a:defRPr/>
              </a:pPr>
              <a:t>06/11/2020</a:t>
            </a:fld>
            <a:endParaRPr lang="en-GB" altLang="en-US" dirty="0"/>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GB"/>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7A2AB80-4D75-4758-B73B-06948E847033}" type="slidenum">
              <a:rPr lang="en-GB" altLang="en-US"/>
              <a:pPr/>
              <a:t>‹#›</a:t>
            </a:fld>
            <a:endParaRPr lang="en-GB" alt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GB"/>
          </a:p>
        </p:txBody>
      </p:sp>
      <p:sp>
        <p:nvSpPr>
          <p:cNvPr id="3" name="Espace réservé de la date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charset="-128"/>
              </a:defRPr>
            </a:lvl1pPr>
          </a:lstStyle>
          <a:p>
            <a:pPr>
              <a:defRPr/>
            </a:pPr>
            <a:fld id="{9C5EF961-3FBE-421F-88C1-D9731FD42D44}" type="datetime1">
              <a:rPr lang="en-GB" altLang="en-US"/>
              <a:pPr>
                <a:defRPr/>
              </a:pPr>
              <a:t>06/11/2020</a:t>
            </a:fld>
            <a:endParaRPr lang="en-GB" altLang="en-US"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dirty="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altLang="en-US" noProof="0" dirty="0" smtClean="0"/>
              <a:t>Click to edit Master text styles</a:t>
            </a:r>
          </a:p>
          <a:p>
            <a:pPr lvl="1"/>
            <a:r>
              <a:rPr lang="en-GB" altLang="en-US" noProof="0" dirty="0" smtClean="0"/>
              <a:t>Second level</a:t>
            </a:r>
          </a:p>
          <a:p>
            <a:pPr lvl="2"/>
            <a:r>
              <a:rPr lang="en-GB" altLang="en-US" noProof="0" dirty="0" smtClean="0"/>
              <a:t>Third level</a:t>
            </a:r>
          </a:p>
          <a:p>
            <a:pPr lvl="3"/>
            <a:r>
              <a:rPr lang="en-GB" altLang="en-US" noProof="0" dirty="0" smtClean="0"/>
              <a:t>Fourth level</a:t>
            </a:r>
          </a:p>
          <a:p>
            <a:pPr lvl="4"/>
            <a:r>
              <a:rPr lang="en-GB" altLang="en-US" noProof="0" dirty="0" smtClean="0"/>
              <a:t>Fifth level</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GB"/>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EEED396-64AA-40F7-B6C0-FDDA82DB7D87}" type="slidenum">
              <a:rPr lang="en-GB" altLang="en-US"/>
              <a:pPr/>
              <a:t>‹#›</a:t>
            </a:fld>
            <a:endParaRPr lang="en-GB" altLang="en-US"/>
          </a:p>
        </p:txBody>
      </p:sp>
    </p:spTree>
  </p:cSld>
  <p:clrMap bg1="lt1" tx1="dk1" bg2="lt2" tx2="dk2" accent1="accent1" accent2="accent2" accent3="accent3" accent4="accent4" accent5="accent5" accent6="accent6" hlink="hlink" folHlink="folHlink"/>
  <p:hf hd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
        <p:nvSpPr>
          <p:cNvPr id="10244"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pPr>
            <a:fld id="{9079C777-2472-4DA2-9C5B-2FBFE1492C7A}" type="slidenum">
              <a:rPr lang="fr-FR" altLang="en-US">
                <a:latin typeface="Arial" panose="020B0604020202020204" pitchFamily="34" charset="0"/>
              </a:rPr>
              <a:pPr eaLnBrk="1" hangingPunct="1">
                <a:spcBef>
                  <a:spcPct val="0"/>
                </a:spcBef>
              </a:pPr>
              <a:t>1</a:t>
            </a:fld>
            <a:endParaRPr lang="fr-FR" altLang="en-US">
              <a:latin typeface="Arial" panose="020B0604020202020204" pitchFamily="34" charset="0"/>
            </a:endParaRPr>
          </a:p>
        </p:txBody>
      </p:sp>
      <p:sp>
        <p:nvSpPr>
          <p:cNvPr id="10245"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pPr>
            <a:endParaRPr lang="en-US" altLang="en-US" smtClean="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5" name="Rectangle 4"/>
          <p:cNvSpPr/>
          <p:nvPr/>
        </p:nvSpPr>
        <p:spPr>
          <a:xfrm>
            <a:off x="-3175" y="3068638"/>
            <a:ext cx="8237538" cy="360362"/>
          </a:xfrm>
          <a:prstGeom prst="rect">
            <a:avLst/>
          </a:prstGeom>
          <a:solidFill>
            <a:srgbClr val="CBCB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Image 6" descr="Digital tools_back2.png"/>
          <p:cNvPicPr>
            <a:picLocks noChangeAspect="1"/>
          </p:cNvPicPr>
          <p:nvPr/>
        </p:nvPicPr>
        <p:blipFill>
          <a:blip r:embed="rId2">
            <a:extLst>
              <a:ext uri="{28A0092B-C50C-407E-A947-70E740481C1C}">
                <a14:useLocalDpi xmlns:a14="http://schemas.microsoft.com/office/drawing/2010/main" val="0"/>
              </a:ext>
            </a:extLst>
          </a:blip>
          <a:srcRect l="185" t="7069" r="642"/>
          <a:stretch>
            <a:fillRect/>
          </a:stretch>
        </p:blipFill>
        <p:spPr bwMode="auto">
          <a:xfrm>
            <a:off x="0" y="3343275"/>
            <a:ext cx="9144000"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age 12" descr="Digital tools_logo.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7350" y="388938"/>
            <a:ext cx="942975"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re 1"/>
          <p:cNvSpPr>
            <a:spLocks noGrp="1"/>
          </p:cNvSpPr>
          <p:nvPr>
            <p:ph type="ctrTitle"/>
          </p:nvPr>
        </p:nvSpPr>
        <p:spPr>
          <a:xfrm>
            <a:off x="608571" y="3352802"/>
            <a:ext cx="7144095" cy="516467"/>
          </a:xfrm>
        </p:spPr>
        <p:txBody>
          <a:bodyPr>
            <a:normAutofit/>
          </a:bodyPr>
          <a:lstStyle>
            <a:lvl1pPr algn="l">
              <a:defRPr sz="3600" b="1" i="0">
                <a:solidFill>
                  <a:schemeClr val="bg1"/>
                </a:solidFill>
                <a:latin typeface="Arial"/>
                <a:cs typeface="Arial"/>
              </a:defRPr>
            </a:lvl1pPr>
          </a:lstStyle>
          <a:p>
            <a:r>
              <a:rPr lang="en-US" noProof="0" smtClean="0"/>
              <a:t>Click to edit Master title style</a:t>
            </a:r>
            <a:endParaRPr lang="en-GB" noProof="0" dirty="0"/>
          </a:p>
        </p:txBody>
      </p:sp>
      <p:sp>
        <p:nvSpPr>
          <p:cNvPr id="8" name="Sous-titre 2"/>
          <p:cNvSpPr>
            <a:spLocks noGrp="1"/>
          </p:cNvSpPr>
          <p:nvPr>
            <p:ph type="subTitle" idx="1"/>
          </p:nvPr>
        </p:nvSpPr>
        <p:spPr>
          <a:xfrm>
            <a:off x="608571" y="3877732"/>
            <a:ext cx="7144095" cy="602193"/>
          </a:xfrm>
        </p:spPr>
        <p:txBody>
          <a:bodyPr>
            <a:normAutofit/>
          </a:bodyPr>
          <a:lstStyle>
            <a:lvl1pPr marL="0" indent="0" algn="l">
              <a:buNone/>
              <a:defRPr sz="2600" b="0" i="0">
                <a:solidFill>
                  <a:srgbClr val="FFFFFF"/>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smtClean="0"/>
              <a:t>Click to edit Master subtitle style</a:t>
            </a:r>
            <a:endParaRPr lang="en-GB" noProof="0" dirty="0"/>
          </a:p>
        </p:txBody>
      </p:sp>
      <p:sp>
        <p:nvSpPr>
          <p:cNvPr id="10" name="Espace réservé pour une image  7"/>
          <p:cNvSpPr>
            <a:spLocks noGrp="1"/>
          </p:cNvSpPr>
          <p:nvPr>
            <p:ph type="pic" sz="quarter" idx="11"/>
          </p:nvPr>
        </p:nvSpPr>
        <p:spPr>
          <a:xfrm>
            <a:off x="0" y="4506913"/>
            <a:ext cx="9144000" cy="2378075"/>
          </a:xfrm>
        </p:spPr>
        <p:txBody>
          <a:bodyPr/>
          <a:lstStyle>
            <a:lvl1pPr>
              <a:defRPr sz="2000" b="0" i="0">
                <a:solidFill>
                  <a:srgbClr val="575857"/>
                </a:solidFill>
                <a:latin typeface="Arial"/>
                <a:cs typeface="Arial"/>
              </a:defRPr>
            </a:lvl1pPr>
          </a:lstStyle>
          <a:p>
            <a:pPr lvl="0"/>
            <a:r>
              <a:rPr lang="en-US" noProof="0" smtClean="0"/>
              <a:t>Click icon to add picture</a:t>
            </a:r>
            <a:endParaRPr lang="en-GB" noProof="0" dirty="0"/>
          </a:p>
        </p:txBody>
      </p:sp>
    </p:spTree>
    <p:extLst>
      <p:ext uri="{BB962C8B-B14F-4D97-AF65-F5344CB8AC3E}">
        <p14:creationId xmlns:p14="http://schemas.microsoft.com/office/powerpoint/2010/main" val="3844771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pic>
        <p:nvPicPr>
          <p:cNvPr id="5" name="Image 7" descr="Digital tools_logo.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21688" y="6229350"/>
            <a:ext cx="53022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0" y="0"/>
            <a:ext cx="8237538" cy="381000"/>
          </a:xfrm>
          <a:prstGeom prst="rect">
            <a:avLst/>
          </a:prstGeom>
          <a:solidFill>
            <a:srgbClr val="CBCB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7" name="Image 7" descr="Digital tools_back2.png"/>
          <p:cNvPicPr>
            <a:picLocks noChangeAspect="1"/>
          </p:cNvPicPr>
          <p:nvPr/>
        </p:nvPicPr>
        <p:blipFill>
          <a:blip r:embed="rId3">
            <a:extLst>
              <a:ext uri="{28A0092B-C50C-407E-A947-70E740481C1C}">
                <a14:useLocalDpi xmlns:a14="http://schemas.microsoft.com/office/drawing/2010/main" val="0"/>
              </a:ext>
            </a:extLst>
          </a:blip>
          <a:srcRect l="185" t="7069" r="642" b="63841"/>
          <a:stretch>
            <a:fillRect/>
          </a:stretch>
        </p:blipFill>
        <p:spPr bwMode="auto">
          <a:xfrm>
            <a:off x="0" y="274638"/>
            <a:ext cx="9144000"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Espace réservé du contenu 2"/>
          <p:cNvSpPr>
            <a:spLocks noGrp="1"/>
          </p:cNvSpPr>
          <p:nvPr>
            <p:ph idx="1"/>
          </p:nvPr>
        </p:nvSpPr>
        <p:spPr>
          <a:xfrm>
            <a:off x="457201" y="1600200"/>
            <a:ext cx="4114800" cy="4589463"/>
          </a:xfrm>
        </p:spPr>
        <p:txBody>
          <a:bodyPr>
            <a:normAutofit/>
          </a:bodyPr>
          <a:lstStyle>
            <a:lvl1pPr>
              <a:defRPr sz="2200" b="0" i="0">
                <a:solidFill>
                  <a:srgbClr val="575857"/>
                </a:solidFill>
                <a:latin typeface="Arial"/>
                <a:cs typeface="Arial"/>
              </a:defRPr>
            </a:lvl1pPr>
          </a:lstStyle>
          <a:p>
            <a:pPr lvl="0"/>
            <a:r>
              <a:rPr lang="en-US" noProof="0" smtClean="0"/>
              <a:t>Edit Master text styles</a:t>
            </a:r>
          </a:p>
        </p:txBody>
      </p:sp>
      <p:sp>
        <p:nvSpPr>
          <p:cNvPr id="15" name="Espace réservé pour une image  9"/>
          <p:cNvSpPr>
            <a:spLocks noGrp="1"/>
          </p:cNvSpPr>
          <p:nvPr>
            <p:ph type="pic" sz="quarter" idx="13"/>
          </p:nvPr>
        </p:nvSpPr>
        <p:spPr>
          <a:xfrm>
            <a:off x="4887030" y="1383595"/>
            <a:ext cx="3341688" cy="5474406"/>
          </a:xfrm>
        </p:spPr>
        <p:txBody>
          <a:bodyPr/>
          <a:lstStyle>
            <a:lvl1pPr>
              <a:defRPr sz="2000" b="0" i="0">
                <a:solidFill>
                  <a:srgbClr val="575857"/>
                </a:solidFill>
                <a:latin typeface="Arial"/>
                <a:cs typeface="Arial"/>
              </a:defRPr>
            </a:lvl1pPr>
          </a:lstStyle>
          <a:p>
            <a:pPr lvl="0"/>
            <a:r>
              <a:rPr lang="en-US" noProof="0" smtClean="0"/>
              <a:t>Click icon to add picture</a:t>
            </a:r>
            <a:endParaRPr lang="en-GB" noProof="0" dirty="0"/>
          </a:p>
        </p:txBody>
      </p:sp>
      <p:sp>
        <p:nvSpPr>
          <p:cNvPr id="11" name="Titre 1"/>
          <p:cNvSpPr>
            <a:spLocks noGrp="1"/>
          </p:cNvSpPr>
          <p:nvPr>
            <p:ph type="title"/>
          </p:nvPr>
        </p:nvSpPr>
        <p:spPr>
          <a:xfrm>
            <a:off x="457200" y="274638"/>
            <a:ext cx="7353300" cy="1100137"/>
          </a:xfrm>
        </p:spPr>
        <p:txBody>
          <a:bodyPr/>
          <a:lstStyle>
            <a:lvl1pPr algn="l">
              <a:defRPr sz="3000" b="1">
                <a:solidFill>
                  <a:schemeClr val="bg1"/>
                </a:solidFill>
                <a:latin typeface="Arial"/>
                <a:cs typeface="Arial"/>
              </a:defRPr>
            </a:lvl1pPr>
          </a:lstStyle>
          <a:p>
            <a:r>
              <a:rPr lang="en-US" noProof="0" smtClean="0"/>
              <a:t>Click to edit Master title style</a:t>
            </a:r>
            <a:endParaRPr lang="en-GB" noProof="0" dirty="0" smtClean="0"/>
          </a:p>
        </p:txBody>
      </p:sp>
      <p:sp>
        <p:nvSpPr>
          <p:cNvPr id="8" name="Date Placeholder 1"/>
          <p:cNvSpPr>
            <a:spLocks noGrp="1"/>
          </p:cNvSpPr>
          <p:nvPr>
            <p:ph type="dt" sz="half" idx="14"/>
          </p:nvPr>
        </p:nvSpPr>
        <p:spPr/>
        <p:txBody>
          <a:bodyPr/>
          <a:lstStyle>
            <a:lvl1pPr algn="l">
              <a:defRPr sz="1200">
                <a:solidFill>
                  <a:schemeClr val="tx1">
                    <a:tint val="75000"/>
                  </a:schemeClr>
                </a:solidFill>
              </a:defRPr>
            </a:lvl1pPr>
          </a:lstStyle>
          <a:p>
            <a:pPr>
              <a:defRPr/>
            </a:pPr>
            <a:r>
              <a:rPr lang="en-GB"/>
              <a:t>27 June 2014</a:t>
            </a:r>
          </a:p>
        </p:txBody>
      </p:sp>
    </p:spTree>
    <p:extLst>
      <p:ext uri="{BB962C8B-B14F-4D97-AF65-F5344CB8AC3E}">
        <p14:creationId xmlns:p14="http://schemas.microsoft.com/office/powerpoint/2010/main" val="698137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pic>
        <p:nvPicPr>
          <p:cNvPr id="4" name="Image 5" descr="Digital tools_logo.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21688" y="6229350"/>
            <a:ext cx="53022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175" y="0"/>
            <a:ext cx="8237538" cy="381000"/>
          </a:xfrm>
          <a:prstGeom prst="rect">
            <a:avLst/>
          </a:prstGeom>
          <a:solidFill>
            <a:srgbClr val="CBCB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7" name="Image 7" descr="Digital tools_back2.png"/>
          <p:cNvPicPr>
            <a:picLocks noChangeAspect="1"/>
          </p:cNvPicPr>
          <p:nvPr/>
        </p:nvPicPr>
        <p:blipFill>
          <a:blip r:embed="rId3">
            <a:extLst>
              <a:ext uri="{28A0092B-C50C-407E-A947-70E740481C1C}">
                <a14:useLocalDpi xmlns:a14="http://schemas.microsoft.com/office/drawing/2010/main" val="0"/>
              </a:ext>
            </a:extLst>
          </a:blip>
          <a:srcRect l="185" t="7069" r="642" b="63841"/>
          <a:stretch>
            <a:fillRect/>
          </a:stretch>
        </p:blipFill>
        <p:spPr bwMode="auto">
          <a:xfrm>
            <a:off x="0" y="274638"/>
            <a:ext cx="9144000"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Espace réservé du contenu 2"/>
          <p:cNvSpPr>
            <a:spLocks noGrp="1"/>
          </p:cNvSpPr>
          <p:nvPr>
            <p:ph idx="1"/>
          </p:nvPr>
        </p:nvSpPr>
        <p:spPr>
          <a:xfrm>
            <a:off x="457200" y="1600200"/>
            <a:ext cx="7780338" cy="4589463"/>
          </a:xfrm>
        </p:spPr>
        <p:txBody>
          <a:bodyPr/>
          <a:lstStyle>
            <a:lvl1pPr>
              <a:defRPr sz="2200" b="0">
                <a:solidFill>
                  <a:srgbClr val="575857"/>
                </a:solidFill>
                <a:latin typeface="Arial"/>
                <a:cs typeface="Arial"/>
              </a:defRPr>
            </a:lvl1pPr>
            <a:lvl2pPr marL="365760" indent="274320">
              <a:defRPr sz="2200">
                <a:solidFill>
                  <a:srgbClr val="575857"/>
                </a:solidFill>
                <a:latin typeface="Arial"/>
                <a:cs typeface="Arial"/>
              </a:defRPr>
            </a:lvl2pPr>
            <a:lvl3pPr marL="365760" indent="274320">
              <a:defRPr sz="1800" b="0">
                <a:solidFill>
                  <a:srgbClr val="575857"/>
                </a:solidFill>
                <a:latin typeface="Arial"/>
                <a:cs typeface="Arial"/>
              </a:defRPr>
            </a:lvl3pPr>
            <a:lvl4pPr marL="365760" indent="274320">
              <a:defRPr sz="1800">
                <a:solidFill>
                  <a:srgbClr val="575857"/>
                </a:solidFill>
                <a:latin typeface="Arial"/>
                <a:cs typeface="Arial"/>
              </a:defRPr>
            </a:lvl4pPr>
            <a:lvl5pPr marL="365760" indent="274320">
              <a:defRPr sz="1600">
                <a:solidFill>
                  <a:srgbClr val="575857"/>
                </a:solidFill>
                <a:latin typeface="Arial"/>
                <a:cs typeface="Aria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0" name="Titre 1"/>
          <p:cNvSpPr>
            <a:spLocks noGrp="1"/>
          </p:cNvSpPr>
          <p:nvPr>
            <p:ph type="title"/>
          </p:nvPr>
        </p:nvSpPr>
        <p:spPr>
          <a:xfrm>
            <a:off x="457200" y="274638"/>
            <a:ext cx="7353300" cy="1100137"/>
          </a:xfrm>
        </p:spPr>
        <p:txBody>
          <a:bodyPr/>
          <a:lstStyle>
            <a:lvl1pPr algn="l">
              <a:defRPr sz="3000" b="1">
                <a:solidFill>
                  <a:schemeClr val="bg1"/>
                </a:solidFill>
                <a:latin typeface="Arial"/>
                <a:cs typeface="Arial"/>
              </a:defRPr>
            </a:lvl1pPr>
          </a:lstStyle>
          <a:p>
            <a:r>
              <a:rPr lang="en-US" noProof="0" smtClean="0"/>
              <a:t>Click to edit Master title style</a:t>
            </a:r>
            <a:endParaRPr lang="en-GB" noProof="0" dirty="0" smtClean="0"/>
          </a:p>
        </p:txBody>
      </p:sp>
      <p:sp>
        <p:nvSpPr>
          <p:cNvPr id="8" name="Date Placeholder 1"/>
          <p:cNvSpPr>
            <a:spLocks noGrp="1"/>
          </p:cNvSpPr>
          <p:nvPr>
            <p:ph type="dt" sz="half" idx="10"/>
          </p:nvPr>
        </p:nvSpPr>
        <p:spPr/>
        <p:txBody>
          <a:bodyPr/>
          <a:lstStyle>
            <a:lvl1pPr algn="l">
              <a:defRPr sz="1200">
                <a:solidFill>
                  <a:schemeClr val="tx1">
                    <a:tint val="75000"/>
                  </a:schemeClr>
                </a:solidFill>
              </a:defRPr>
            </a:lvl1pPr>
          </a:lstStyle>
          <a:p>
            <a:pPr>
              <a:defRPr/>
            </a:pPr>
            <a:r>
              <a:rPr lang="en-GB"/>
              <a:t>27 June 2014</a:t>
            </a:r>
          </a:p>
        </p:txBody>
      </p:sp>
    </p:spTree>
    <p:extLst>
      <p:ext uri="{BB962C8B-B14F-4D97-AF65-F5344CB8AC3E}">
        <p14:creationId xmlns:p14="http://schemas.microsoft.com/office/powerpoint/2010/main" val="3568075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pic>
        <p:nvPicPr>
          <p:cNvPr id="8" name="Image 6" descr="Digital tools_logo.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21688" y="6229350"/>
            <a:ext cx="53022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3175" y="0"/>
            <a:ext cx="8237538" cy="381000"/>
          </a:xfrm>
          <a:prstGeom prst="rect">
            <a:avLst/>
          </a:prstGeom>
          <a:solidFill>
            <a:srgbClr val="CBCB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10" name="Image 6" descr="Digital tools_back2.png"/>
          <p:cNvPicPr>
            <a:picLocks noChangeAspect="1"/>
          </p:cNvPicPr>
          <p:nvPr/>
        </p:nvPicPr>
        <p:blipFill>
          <a:blip r:embed="rId3">
            <a:extLst>
              <a:ext uri="{28A0092B-C50C-407E-A947-70E740481C1C}">
                <a14:useLocalDpi xmlns:a14="http://schemas.microsoft.com/office/drawing/2010/main" val="0"/>
              </a:ext>
            </a:extLst>
          </a:blip>
          <a:srcRect l="185" t="7069" r="642" b="63841"/>
          <a:stretch>
            <a:fillRect/>
          </a:stretch>
        </p:blipFill>
        <p:spPr bwMode="auto">
          <a:xfrm>
            <a:off x="0" y="274638"/>
            <a:ext cx="9144000"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Espace réservé pour une image  2"/>
          <p:cNvSpPr>
            <a:spLocks noGrp="1"/>
          </p:cNvSpPr>
          <p:nvPr>
            <p:ph type="pic" idx="1"/>
          </p:nvPr>
        </p:nvSpPr>
        <p:spPr>
          <a:xfrm>
            <a:off x="538162" y="1700123"/>
            <a:ext cx="7699375" cy="3027451"/>
          </a:xfrm>
        </p:spPr>
        <p:txBody>
          <a:bodyPr/>
          <a:lstStyle>
            <a:lvl1pPr marL="0" indent="0">
              <a:buNone/>
              <a:defRPr sz="2000">
                <a:solidFill>
                  <a:srgbClr val="575857"/>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dirty="0"/>
          </a:p>
        </p:txBody>
      </p:sp>
      <p:sp>
        <p:nvSpPr>
          <p:cNvPr id="7" name="Espace réservé du texte 3"/>
          <p:cNvSpPr>
            <a:spLocks noGrp="1"/>
          </p:cNvSpPr>
          <p:nvPr>
            <p:ph type="body" sz="half" idx="2"/>
          </p:nvPr>
        </p:nvSpPr>
        <p:spPr>
          <a:xfrm>
            <a:off x="538162" y="5367338"/>
            <a:ext cx="7699376" cy="804862"/>
          </a:xfrm>
        </p:spPr>
        <p:txBody>
          <a:bodyPr/>
          <a:lstStyle>
            <a:lvl1pPr marL="0" indent="0">
              <a:buNone/>
              <a:defRPr sz="1600">
                <a:solidFill>
                  <a:srgbClr val="575857"/>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Edit Master text styles</a:t>
            </a:r>
          </a:p>
        </p:txBody>
      </p:sp>
      <p:sp>
        <p:nvSpPr>
          <p:cNvPr id="13" name="Titre 1"/>
          <p:cNvSpPr>
            <a:spLocks noGrp="1"/>
          </p:cNvSpPr>
          <p:nvPr>
            <p:ph type="title"/>
          </p:nvPr>
        </p:nvSpPr>
        <p:spPr>
          <a:xfrm>
            <a:off x="457200" y="274638"/>
            <a:ext cx="7353300" cy="1100137"/>
          </a:xfrm>
        </p:spPr>
        <p:txBody>
          <a:bodyPr/>
          <a:lstStyle>
            <a:lvl1pPr algn="l">
              <a:defRPr sz="3000" b="1">
                <a:solidFill>
                  <a:schemeClr val="bg1"/>
                </a:solidFill>
                <a:latin typeface="Arial"/>
                <a:cs typeface="Arial"/>
              </a:defRPr>
            </a:lvl1pPr>
          </a:lstStyle>
          <a:p>
            <a:r>
              <a:rPr lang="en-US" noProof="0" smtClean="0"/>
              <a:t>Click to edit Master title style</a:t>
            </a:r>
            <a:endParaRPr lang="en-GB" noProof="0" dirty="0" smtClean="0"/>
          </a:p>
        </p:txBody>
      </p:sp>
      <p:sp>
        <p:nvSpPr>
          <p:cNvPr id="15" name="Text Placeholder 2"/>
          <p:cNvSpPr>
            <a:spLocks noGrp="1"/>
          </p:cNvSpPr>
          <p:nvPr>
            <p:ph type="body" idx="11"/>
          </p:nvPr>
        </p:nvSpPr>
        <p:spPr>
          <a:xfrm>
            <a:off x="538162" y="4802400"/>
            <a:ext cx="7699376" cy="565200"/>
          </a:xfrm>
        </p:spPr>
        <p:txBody>
          <a:bodyPr anchor="b">
            <a:normAutofit/>
          </a:bodyPr>
          <a:lstStyle>
            <a:lvl1pPr marL="0" indent="0">
              <a:buNone/>
              <a:defRPr sz="2200" b="1">
                <a:solidFill>
                  <a:srgbClr val="575857"/>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smtClean="0"/>
              <a:t>Edit Master text styles</a:t>
            </a:r>
          </a:p>
        </p:txBody>
      </p:sp>
      <p:sp>
        <p:nvSpPr>
          <p:cNvPr id="11" name="Date Placeholder 1"/>
          <p:cNvSpPr>
            <a:spLocks noGrp="1"/>
          </p:cNvSpPr>
          <p:nvPr>
            <p:ph type="dt" sz="half" idx="12"/>
          </p:nvPr>
        </p:nvSpPr>
        <p:spPr/>
        <p:txBody>
          <a:bodyPr/>
          <a:lstStyle>
            <a:lvl1pPr algn="l">
              <a:defRPr sz="1200">
                <a:solidFill>
                  <a:schemeClr val="tx1">
                    <a:tint val="75000"/>
                  </a:schemeClr>
                </a:solidFill>
              </a:defRPr>
            </a:lvl1pPr>
          </a:lstStyle>
          <a:p>
            <a:pPr>
              <a:defRPr/>
            </a:pPr>
            <a:r>
              <a:rPr lang="en-GB"/>
              <a:t>27 June 2014</a:t>
            </a:r>
          </a:p>
        </p:txBody>
      </p:sp>
    </p:spTree>
    <p:extLst>
      <p:ext uri="{BB962C8B-B14F-4D97-AF65-F5344CB8AC3E}">
        <p14:creationId xmlns:p14="http://schemas.microsoft.com/office/powerpoint/2010/main" val="3388984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Disposition personnalisée">
    <p:spTree>
      <p:nvGrpSpPr>
        <p:cNvPr id="1" name=""/>
        <p:cNvGrpSpPr/>
        <p:nvPr/>
      </p:nvGrpSpPr>
      <p:grpSpPr>
        <a:xfrm>
          <a:off x="0" y="0"/>
          <a:ext cx="0" cy="0"/>
          <a:chOff x="0" y="0"/>
          <a:chExt cx="0" cy="0"/>
        </a:xfrm>
      </p:grpSpPr>
      <p:pic>
        <p:nvPicPr>
          <p:cNvPr id="10" name="Image 7" descr="Digital tools_logo.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21688" y="6229350"/>
            <a:ext cx="53022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3175" y="0"/>
            <a:ext cx="8237538" cy="381000"/>
          </a:xfrm>
          <a:prstGeom prst="rect">
            <a:avLst/>
          </a:prstGeom>
          <a:solidFill>
            <a:srgbClr val="CBCB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12" name="Image 6" descr="Digital tools_back2.png"/>
          <p:cNvPicPr>
            <a:picLocks noChangeAspect="1"/>
          </p:cNvPicPr>
          <p:nvPr/>
        </p:nvPicPr>
        <p:blipFill>
          <a:blip r:embed="rId3">
            <a:extLst>
              <a:ext uri="{28A0092B-C50C-407E-A947-70E740481C1C}">
                <a14:useLocalDpi xmlns:a14="http://schemas.microsoft.com/office/drawing/2010/main" val="0"/>
              </a:ext>
            </a:extLst>
          </a:blip>
          <a:srcRect l="185" t="7069" r="642" b="63841"/>
          <a:stretch>
            <a:fillRect/>
          </a:stretch>
        </p:blipFill>
        <p:spPr bwMode="auto">
          <a:xfrm>
            <a:off x="0" y="274638"/>
            <a:ext cx="9144000"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Espace réservé du texte 2"/>
          <p:cNvSpPr>
            <a:spLocks noGrp="1"/>
          </p:cNvSpPr>
          <p:nvPr>
            <p:ph type="body" idx="1"/>
          </p:nvPr>
        </p:nvSpPr>
        <p:spPr>
          <a:xfrm>
            <a:off x="457200" y="1535113"/>
            <a:ext cx="4040188" cy="639762"/>
          </a:xfrm>
        </p:spPr>
        <p:txBody>
          <a:bodyPr anchor="b"/>
          <a:lstStyle>
            <a:lvl1pPr marL="0" indent="0">
              <a:buNone/>
              <a:defRPr sz="2000" b="1">
                <a:solidFill>
                  <a:srgbClr val="575857"/>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7" name="Espace réservé du contenu 3"/>
          <p:cNvSpPr>
            <a:spLocks noGrp="1"/>
          </p:cNvSpPr>
          <p:nvPr>
            <p:ph sz="half" idx="2"/>
          </p:nvPr>
        </p:nvSpPr>
        <p:spPr>
          <a:xfrm>
            <a:off x="457200" y="2174875"/>
            <a:ext cx="4040188" cy="4014788"/>
          </a:xfrm>
        </p:spPr>
        <p:txBody>
          <a:bodyPr/>
          <a:lstStyle>
            <a:lvl1pPr marL="91440" indent="274320">
              <a:defRPr sz="2000">
                <a:solidFill>
                  <a:srgbClr val="575857"/>
                </a:solidFill>
                <a:latin typeface="Arial"/>
                <a:cs typeface="Arial"/>
              </a:defRPr>
            </a:lvl1pPr>
            <a:lvl2pPr marL="91440" indent="274320">
              <a:defRPr sz="2000">
                <a:solidFill>
                  <a:srgbClr val="575857"/>
                </a:solidFill>
                <a:latin typeface="Arial"/>
                <a:cs typeface="Arial"/>
              </a:defRPr>
            </a:lvl2pPr>
            <a:lvl3pPr marL="91440" indent="274320">
              <a:defRPr sz="1800">
                <a:solidFill>
                  <a:srgbClr val="575857"/>
                </a:solidFill>
                <a:latin typeface="Arial"/>
                <a:cs typeface="Arial"/>
              </a:defRPr>
            </a:lvl3pPr>
            <a:lvl4pPr marL="91440" indent="274320">
              <a:defRPr sz="1800">
                <a:solidFill>
                  <a:srgbClr val="575857"/>
                </a:solidFill>
                <a:latin typeface="Arial"/>
                <a:cs typeface="Arial"/>
              </a:defRPr>
            </a:lvl4pPr>
            <a:lvl5pPr marL="91440" indent="274320">
              <a:defRPr sz="1600">
                <a:solidFill>
                  <a:srgbClr val="575857"/>
                </a:solidFill>
                <a:latin typeface="Arial"/>
                <a:cs typeface="Arial"/>
              </a:defRPr>
            </a:lvl5pPr>
            <a:lvl6pPr>
              <a:defRPr sz="1600"/>
            </a:lvl6pPr>
            <a:lvl7pPr>
              <a:defRPr sz="1600"/>
            </a:lvl7pPr>
            <a:lvl8pPr>
              <a:defRPr sz="1600"/>
            </a:lvl8pPr>
            <a:lvl9pPr>
              <a:defRPr sz="1600"/>
            </a:lvl9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8" name="Espace réservé du texte 4"/>
          <p:cNvSpPr>
            <a:spLocks noGrp="1"/>
          </p:cNvSpPr>
          <p:nvPr>
            <p:ph type="body" sz="quarter" idx="3"/>
          </p:nvPr>
        </p:nvSpPr>
        <p:spPr>
          <a:xfrm>
            <a:off x="4645025" y="1535113"/>
            <a:ext cx="4041775" cy="639762"/>
          </a:xfrm>
        </p:spPr>
        <p:txBody>
          <a:bodyPr anchor="b"/>
          <a:lstStyle>
            <a:lvl1pPr marL="0" indent="0">
              <a:buNone/>
              <a:defRPr lang="nl-BE" sz="2000" b="1" kern="1200" dirty="0" smtClean="0">
                <a:solidFill>
                  <a:srgbClr val="575857"/>
                </a:solidFill>
                <a:latin typeface="Arial"/>
                <a:ea typeface="ＭＳ Ｐゴシック" charset="-128"/>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9" name="Espace réservé du contenu 5"/>
          <p:cNvSpPr>
            <a:spLocks noGrp="1"/>
          </p:cNvSpPr>
          <p:nvPr>
            <p:ph sz="quarter" idx="4"/>
          </p:nvPr>
        </p:nvSpPr>
        <p:spPr>
          <a:xfrm>
            <a:off x="4645025" y="2174875"/>
            <a:ext cx="4041775" cy="4014788"/>
          </a:xfrm>
          <a:noFill/>
          <a:ln w="9525">
            <a:noFill/>
            <a:miter lim="800000"/>
            <a:headEnd/>
            <a:tailEnd/>
          </a:ln>
        </p:spPr>
        <p:txBody>
          <a:bodyPr/>
          <a:lstStyle>
            <a:lvl1pPr marL="91440" indent="274320" algn="l" defTabSz="457200" rtl="0" eaLnBrk="0" fontAlgn="base" hangingPunct="0">
              <a:spcBef>
                <a:spcPct val="20000"/>
              </a:spcBef>
              <a:spcAft>
                <a:spcPct val="0"/>
              </a:spcAft>
              <a:buFont typeface="Arial" charset="0"/>
              <a:defRPr lang="nl-BE" sz="2000" kern="1200" dirty="0" smtClean="0">
                <a:solidFill>
                  <a:srgbClr val="575857"/>
                </a:solidFill>
                <a:latin typeface="Arial"/>
                <a:ea typeface="ＭＳ Ｐゴシック" charset="-128"/>
                <a:cs typeface="Arial"/>
              </a:defRPr>
            </a:lvl1pPr>
            <a:lvl2pPr marL="91440" indent="274320" algn="l" defTabSz="457200" rtl="0" eaLnBrk="0" fontAlgn="base" hangingPunct="0">
              <a:spcBef>
                <a:spcPct val="20000"/>
              </a:spcBef>
              <a:spcAft>
                <a:spcPct val="0"/>
              </a:spcAft>
              <a:buFont typeface="Arial" charset="0"/>
              <a:defRPr lang="nl-BE" sz="2000" kern="1200" dirty="0" smtClean="0">
                <a:solidFill>
                  <a:srgbClr val="575857"/>
                </a:solidFill>
                <a:latin typeface="Arial"/>
                <a:ea typeface="ＭＳ Ｐゴシック" charset="-128"/>
                <a:cs typeface="Arial"/>
              </a:defRPr>
            </a:lvl2pPr>
            <a:lvl3pPr marL="91440" indent="274320" algn="l" defTabSz="457200" rtl="0" eaLnBrk="0" fontAlgn="base" hangingPunct="0">
              <a:spcBef>
                <a:spcPct val="20000"/>
              </a:spcBef>
              <a:spcAft>
                <a:spcPct val="0"/>
              </a:spcAft>
              <a:buFont typeface="Arial" charset="0"/>
              <a:defRPr lang="nl-BE" sz="1800" kern="1200" dirty="0" smtClean="0">
                <a:solidFill>
                  <a:srgbClr val="575857"/>
                </a:solidFill>
                <a:latin typeface="Arial"/>
                <a:ea typeface="ＭＳ Ｐゴシック" charset="-128"/>
                <a:cs typeface="Arial"/>
              </a:defRPr>
            </a:lvl3pPr>
            <a:lvl4pPr marL="91440" indent="274320" algn="l" defTabSz="457200" rtl="0" eaLnBrk="0" fontAlgn="base" hangingPunct="0">
              <a:spcBef>
                <a:spcPct val="20000"/>
              </a:spcBef>
              <a:spcAft>
                <a:spcPct val="0"/>
              </a:spcAft>
              <a:buFont typeface="Arial" charset="0"/>
              <a:defRPr lang="nl-BE" sz="1800" kern="1200" dirty="0" smtClean="0">
                <a:solidFill>
                  <a:srgbClr val="575857"/>
                </a:solidFill>
                <a:latin typeface="Arial"/>
                <a:ea typeface="ＭＳ Ｐゴシック" charset="-128"/>
                <a:cs typeface="Arial"/>
              </a:defRPr>
            </a:lvl4pPr>
            <a:lvl5pPr marL="91440" indent="274320" algn="l" defTabSz="457200" rtl="0" eaLnBrk="0" fontAlgn="base" hangingPunct="0">
              <a:spcBef>
                <a:spcPct val="20000"/>
              </a:spcBef>
              <a:spcAft>
                <a:spcPct val="0"/>
              </a:spcAft>
              <a:buFont typeface="Arial" charset="0"/>
              <a:defRPr lang="fr-FR" sz="1600" kern="1200" dirty="0" smtClean="0">
                <a:solidFill>
                  <a:srgbClr val="575857"/>
                </a:solidFill>
                <a:latin typeface="Arial"/>
                <a:ea typeface="ＭＳ Ｐゴシック" charset="-128"/>
                <a:cs typeface="Arial"/>
              </a:defRPr>
            </a:lvl5pPr>
            <a:lvl6pPr>
              <a:defRPr sz="1600"/>
            </a:lvl6pPr>
            <a:lvl7pPr>
              <a:defRPr sz="1600"/>
            </a:lvl7pPr>
            <a:lvl8pPr>
              <a:defRPr sz="1600"/>
            </a:lvl8pPr>
            <a:lvl9pPr>
              <a:defRPr sz="1600"/>
            </a:lvl9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5" name="Titre 1"/>
          <p:cNvSpPr>
            <a:spLocks noGrp="1"/>
          </p:cNvSpPr>
          <p:nvPr>
            <p:ph type="title"/>
          </p:nvPr>
        </p:nvSpPr>
        <p:spPr>
          <a:xfrm>
            <a:off x="457200" y="274638"/>
            <a:ext cx="7353300" cy="1100137"/>
          </a:xfrm>
        </p:spPr>
        <p:txBody>
          <a:bodyPr/>
          <a:lstStyle>
            <a:lvl1pPr algn="l">
              <a:defRPr sz="3000" b="1">
                <a:solidFill>
                  <a:schemeClr val="bg1"/>
                </a:solidFill>
                <a:latin typeface="Arial"/>
                <a:cs typeface="Arial"/>
              </a:defRPr>
            </a:lvl1pPr>
          </a:lstStyle>
          <a:p>
            <a:r>
              <a:rPr lang="en-US" noProof="0" smtClean="0"/>
              <a:t>Click to edit Master title style</a:t>
            </a:r>
            <a:endParaRPr lang="en-GB" noProof="0" dirty="0" smtClean="0"/>
          </a:p>
        </p:txBody>
      </p:sp>
      <p:sp>
        <p:nvSpPr>
          <p:cNvPr id="13" name="Date Placeholder 1"/>
          <p:cNvSpPr>
            <a:spLocks noGrp="1"/>
          </p:cNvSpPr>
          <p:nvPr>
            <p:ph type="dt" sz="half" idx="10"/>
          </p:nvPr>
        </p:nvSpPr>
        <p:spPr/>
        <p:txBody>
          <a:bodyPr/>
          <a:lstStyle>
            <a:lvl1pPr algn="l">
              <a:defRPr sz="1200">
                <a:solidFill>
                  <a:schemeClr val="tx1">
                    <a:tint val="75000"/>
                  </a:schemeClr>
                </a:solidFill>
              </a:defRPr>
            </a:lvl1pPr>
          </a:lstStyle>
          <a:p>
            <a:pPr>
              <a:defRPr/>
            </a:pPr>
            <a:r>
              <a:rPr lang="en-GB"/>
              <a:t>27 June 2014</a:t>
            </a:r>
          </a:p>
        </p:txBody>
      </p:sp>
    </p:spTree>
    <p:extLst>
      <p:ext uri="{BB962C8B-B14F-4D97-AF65-F5344CB8AC3E}">
        <p14:creationId xmlns:p14="http://schemas.microsoft.com/office/powerpoint/2010/main" val="4436734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 name="Espace réservé du numéro de diapositive 5"/>
          <p:cNvSpPr txBox="1">
            <a:spLocks/>
          </p:cNvSpPr>
          <p:nvPr/>
        </p:nvSpPr>
        <p:spPr>
          <a:xfrm>
            <a:off x="396875" y="6424613"/>
            <a:ext cx="596900" cy="365125"/>
          </a:xfrm>
          <a:prstGeom prst="rect">
            <a:avLst/>
          </a:prstGeom>
        </p:spPr>
        <p:txBody>
          <a:bodyPr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37931725" indent="-37474525"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zh-TW" altLang="en-GB" sz="1000">
                <a:solidFill>
                  <a:srgbClr val="898989"/>
                </a:solidFill>
              </a:rPr>
              <a:t>｜</a:t>
            </a:r>
            <a:fld id="{4067D0AB-6128-4E59-86A9-67832C0962E5}" type="slidenum">
              <a:rPr lang="en-GB" altLang="ja-JP" sz="1000">
                <a:solidFill>
                  <a:srgbClr val="898989"/>
                </a:solidFill>
              </a:rPr>
              <a:pPr eaLnBrk="1" hangingPunct="1"/>
              <a:t>‹#›</a:t>
            </a:fld>
            <a:r>
              <a:rPr lang="zh-TW" altLang="en-GB" sz="1000">
                <a:solidFill>
                  <a:srgbClr val="898989"/>
                </a:solidFill>
              </a:rPr>
              <a:t>｜</a:t>
            </a:r>
            <a:endParaRPr lang="en-GB" altLang="en-US" sz="1000">
              <a:solidFill>
                <a:srgbClr val="898989"/>
              </a:solidFill>
            </a:endParaRPr>
          </a:p>
        </p:txBody>
      </p:sp>
      <p:sp>
        <p:nvSpPr>
          <p:cNvPr id="2" name="Date Placeholder 1"/>
          <p:cNvSpPr>
            <a:spLocks noGrp="1"/>
          </p:cNvSpPr>
          <p:nvPr>
            <p:ph type="dt" sz="half" idx="2"/>
          </p:nvPr>
        </p:nvSpPr>
        <p:spPr>
          <a:xfrm>
            <a:off x="993775" y="6427788"/>
            <a:ext cx="1792288" cy="365125"/>
          </a:xfrm>
          <a:prstGeom prst="rect">
            <a:avLst/>
          </a:prstGeom>
        </p:spPr>
        <p:txBody>
          <a:bodyPr vert="horz" lIns="91440" tIns="45720" rIns="91440" bIns="45720" rtlCol="0" anchor="ctr"/>
          <a:lstStyle>
            <a:lvl1pPr algn="l">
              <a:defRPr sz="1200">
                <a:solidFill>
                  <a:schemeClr val="tx1">
                    <a:tint val="75000"/>
                  </a:schemeClr>
                </a:solidFill>
                <a:latin typeface="Arial" charset="0"/>
                <a:ea typeface="ＭＳ Ｐゴシック" charset="-128"/>
              </a:defRPr>
            </a:lvl1pPr>
          </a:lstStyle>
          <a:p>
            <a:pPr>
              <a:defRPr/>
            </a:pPr>
            <a:r>
              <a:rPr lang="en-GB"/>
              <a:t>27 June 2014</a:t>
            </a:r>
          </a:p>
        </p:txBody>
      </p:sp>
    </p:spTree>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Lst>
  <p:timing>
    <p:tnLst>
      <p:par>
        <p:cTn id="1" dur="indefinite" restart="never" nodeType="tmRoot"/>
      </p:par>
    </p:tnLst>
  </p:timing>
  <p:hf sldNum="0" hdr="0" ftr="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onsilium.europa.eu/media/35446/en_brochure-inclusive-communication-in-the-gsc.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s://www.consilium.europa.eu/media/35433/lv_brochure-inclusive-communication-in-the-gsc.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iate.europa.eu/home"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mailto:unite.lv-quality@consilium.europa.eu" TargetMode="External"/><Relationship Id="rId2" Type="http://schemas.openxmlformats.org/officeDocument/2006/relationships/hyperlink" Target="mailto:liene.priede@consilium.europa.eu" TargetMode="External"/><Relationship Id="rId1" Type="http://schemas.openxmlformats.org/officeDocument/2006/relationships/slideLayout" Target="../slideLayouts/slideLayout3.xml"/><Relationship Id="rId4" Type="http://schemas.openxmlformats.org/officeDocument/2006/relationships/hyperlink" Target="https://www.consilium.europa.eu/en/documents-publications/publica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4495800"/>
            <a:ext cx="9156700" cy="238918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7171" name="Sous-titre 2"/>
          <p:cNvSpPr txBox="1">
            <a:spLocks/>
          </p:cNvSpPr>
          <p:nvPr/>
        </p:nvSpPr>
        <p:spPr bwMode="auto">
          <a:xfrm>
            <a:off x="1408113" y="2678113"/>
            <a:ext cx="6796087"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buFontTx/>
              <a:buNone/>
            </a:pPr>
            <a:r>
              <a:rPr lang="lv-LV" altLang="en-US" sz="1200" i="1" dirty="0" smtClean="0">
                <a:solidFill>
                  <a:srgbClr val="575757"/>
                </a:solidFill>
                <a:latin typeface="Arial" panose="020B0604020202020204" pitchFamily="34" charset="0"/>
                <a:cs typeface="Arial" panose="020B0604020202020204" pitchFamily="34" charset="0"/>
              </a:rPr>
              <a:t>kvalitātes kontroliere</a:t>
            </a:r>
            <a:endParaRPr lang="en-GB" altLang="en-US" sz="1200" i="1" dirty="0">
              <a:solidFill>
                <a:srgbClr val="575757"/>
              </a:solidFill>
              <a:latin typeface="Arial" panose="020B0604020202020204" pitchFamily="34" charset="0"/>
              <a:cs typeface="Arial" panose="020B0604020202020204" pitchFamily="34" charset="0"/>
            </a:endParaRPr>
          </a:p>
        </p:txBody>
      </p:sp>
      <p:sp>
        <p:nvSpPr>
          <p:cNvPr id="7172" name="Espace réservé pour une image  7"/>
          <p:cNvSpPr>
            <a:spLocks noGrp="1" noTextEdit="1"/>
          </p:cNvSpPr>
          <p:nvPr>
            <p:ph type="pic" sz="quarter" idx="11"/>
          </p:nvPr>
        </p:nvSpPr>
        <p:spPr>
          <a:xfrm>
            <a:off x="0" y="4506913"/>
            <a:ext cx="9144000" cy="2351087"/>
          </a:xfrm>
        </p:spPr>
      </p:sp>
      <p:sp>
        <p:nvSpPr>
          <p:cNvPr id="6155" name="Titre 1"/>
          <p:cNvSpPr>
            <a:spLocks noGrp="1"/>
          </p:cNvSpPr>
          <p:nvPr>
            <p:ph type="ctrTitle"/>
          </p:nvPr>
        </p:nvSpPr>
        <p:spPr>
          <a:xfrm>
            <a:off x="1404938" y="3422649"/>
            <a:ext cx="6467475" cy="922847"/>
          </a:xfrm>
        </p:spPr>
        <p:txBody>
          <a:bodyPr>
            <a:normAutofit fontScale="90000"/>
          </a:bodyPr>
          <a:lstStyle/>
          <a:p>
            <a:pPr eaLnBrk="1" hangingPunct="1">
              <a:defRPr/>
            </a:pPr>
            <a:r>
              <a:rPr lang="lv-LV" dirty="0" smtClean="0">
                <a:latin typeface="Arial" charset="0"/>
                <a:ea typeface="Arial" charset="0"/>
                <a:cs typeface="Arial" charset="0"/>
              </a:rPr>
              <a:t>Iekļaujoša komunikācija </a:t>
            </a:r>
            <a:r>
              <a:rPr lang="lv-LV" dirty="0" smtClean="0">
                <a:latin typeface="Arial" charset="0"/>
                <a:ea typeface="Arial" charset="0"/>
                <a:cs typeface="Arial" charset="0"/>
                <a:sym typeface="Symbol" panose="05050102010706020507" pitchFamily="18" charset="2"/>
              </a:rPr>
              <a:t> pieejamības atslēga</a:t>
            </a:r>
            <a:endParaRPr lang="en-GB" dirty="0" smtClean="0">
              <a:latin typeface="Arial" charset="0"/>
              <a:ea typeface="Arial" charset="0"/>
              <a:cs typeface="Arial" charset="0"/>
            </a:endParaRPr>
          </a:p>
        </p:txBody>
      </p:sp>
      <p:sp>
        <p:nvSpPr>
          <p:cNvPr id="7175" name="Sous-titre 2"/>
          <p:cNvSpPr txBox="1">
            <a:spLocks/>
          </p:cNvSpPr>
          <p:nvPr/>
        </p:nvSpPr>
        <p:spPr bwMode="auto">
          <a:xfrm>
            <a:off x="1404938" y="781050"/>
            <a:ext cx="35845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lnSpc>
                <a:spcPts val="1400"/>
              </a:lnSpc>
              <a:buFontTx/>
              <a:buNone/>
            </a:pPr>
            <a:r>
              <a:rPr lang="lv-LV" altLang="en-US" sz="1400" b="1" dirty="0" smtClean="0">
                <a:solidFill>
                  <a:srgbClr val="575757"/>
                </a:solidFill>
                <a:latin typeface="Arial" panose="020B0604020202020204" pitchFamily="34" charset="0"/>
                <a:cs typeface="Arial" panose="020B0604020202020204" pitchFamily="34" charset="0"/>
              </a:rPr>
              <a:t>Eiropas Savienības Padomes</a:t>
            </a:r>
            <a:endParaRPr lang="en-GB" altLang="en-US" sz="1400" b="1" dirty="0">
              <a:solidFill>
                <a:srgbClr val="575757"/>
              </a:solidFill>
              <a:latin typeface="Arial" panose="020B0604020202020204" pitchFamily="34" charset="0"/>
              <a:cs typeface="Arial" panose="020B0604020202020204" pitchFamily="34" charset="0"/>
            </a:endParaRPr>
          </a:p>
          <a:p>
            <a:pPr eaLnBrk="1" hangingPunct="1">
              <a:lnSpc>
                <a:spcPts val="1400"/>
              </a:lnSpc>
              <a:buFontTx/>
              <a:buNone/>
            </a:pPr>
            <a:r>
              <a:rPr lang="lv-LV" altLang="en-US" sz="1400" dirty="0" smtClean="0">
                <a:solidFill>
                  <a:srgbClr val="575757"/>
                </a:solidFill>
                <a:latin typeface="Arial" panose="020B0604020202020204" pitchFamily="34" charset="0"/>
                <a:cs typeface="Arial" panose="020B0604020202020204" pitchFamily="34" charset="0"/>
              </a:rPr>
              <a:t>Ģ</a:t>
            </a:r>
            <a:r>
              <a:rPr lang="en-GB" altLang="en-US" sz="1400" dirty="0" err="1" smtClean="0">
                <a:solidFill>
                  <a:srgbClr val="575757"/>
                </a:solidFill>
                <a:latin typeface="Arial" panose="020B0604020202020204" pitchFamily="34" charset="0"/>
                <a:cs typeface="Arial" panose="020B0604020202020204" pitchFamily="34" charset="0"/>
              </a:rPr>
              <a:t>ener</a:t>
            </a:r>
            <a:r>
              <a:rPr lang="lv-LV" altLang="en-US" sz="1400" dirty="0" smtClean="0">
                <a:solidFill>
                  <a:srgbClr val="575757"/>
                </a:solidFill>
                <a:latin typeface="Arial" panose="020B0604020202020204" pitchFamily="34" charset="0"/>
                <a:cs typeface="Arial" panose="020B0604020202020204" pitchFamily="34" charset="0"/>
              </a:rPr>
              <a:t>ā</a:t>
            </a:r>
            <a:r>
              <a:rPr lang="en-GB" altLang="en-US" sz="1400" dirty="0" smtClean="0">
                <a:solidFill>
                  <a:srgbClr val="575757"/>
                </a:solidFill>
                <a:latin typeface="Arial" panose="020B0604020202020204" pitchFamily="34" charset="0"/>
                <a:cs typeface="Arial" panose="020B0604020202020204" pitchFamily="34" charset="0"/>
              </a:rPr>
              <a:t>l</a:t>
            </a:r>
            <a:r>
              <a:rPr lang="lv-LV" altLang="en-US" sz="1400" dirty="0" smtClean="0">
                <a:solidFill>
                  <a:srgbClr val="575757"/>
                </a:solidFill>
                <a:latin typeface="Arial" panose="020B0604020202020204" pitchFamily="34" charset="0"/>
                <a:cs typeface="Arial" panose="020B0604020202020204" pitchFamily="34" charset="0"/>
              </a:rPr>
              <a:t>s</a:t>
            </a:r>
            <a:r>
              <a:rPr lang="en-GB" altLang="en-US" sz="1400" dirty="0" smtClean="0">
                <a:solidFill>
                  <a:srgbClr val="575757"/>
                </a:solidFill>
                <a:latin typeface="Arial" panose="020B0604020202020204" pitchFamily="34" charset="0"/>
                <a:cs typeface="Arial" panose="020B0604020202020204" pitchFamily="34" charset="0"/>
              </a:rPr>
              <a:t>e</a:t>
            </a:r>
            <a:r>
              <a:rPr lang="lv-LV" altLang="en-US" sz="1400" dirty="0" smtClean="0">
                <a:solidFill>
                  <a:srgbClr val="575757"/>
                </a:solidFill>
                <a:latin typeface="Arial" panose="020B0604020202020204" pitchFamily="34" charset="0"/>
                <a:cs typeface="Arial" panose="020B0604020202020204" pitchFamily="34" charset="0"/>
              </a:rPr>
              <a:t>k</a:t>
            </a:r>
            <a:r>
              <a:rPr lang="en-GB" altLang="en-US" sz="1400" dirty="0" err="1" smtClean="0">
                <a:solidFill>
                  <a:srgbClr val="575757"/>
                </a:solidFill>
                <a:latin typeface="Arial" panose="020B0604020202020204" pitchFamily="34" charset="0"/>
                <a:cs typeface="Arial" panose="020B0604020202020204" pitchFamily="34" charset="0"/>
              </a:rPr>
              <a:t>retari</a:t>
            </a:r>
            <a:r>
              <a:rPr lang="lv-LV" altLang="en-US" sz="1400" dirty="0" err="1" smtClean="0">
                <a:solidFill>
                  <a:srgbClr val="575757"/>
                </a:solidFill>
                <a:latin typeface="Arial" panose="020B0604020202020204" pitchFamily="34" charset="0"/>
                <a:cs typeface="Arial" panose="020B0604020202020204" pitchFamily="34" charset="0"/>
              </a:rPr>
              <a:t>āts</a:t>
            </a:r>
            <a:endParaRPr lang="en-GB" altLang="en-US" sz="1400" dirty="0">
              <a:solidFill>
                <a:srgbClr val="575757"/>
              </a:solidFill>
              <a:latin typeface="Arial" panose="020B0604020202020204" pitchFamily="34" charset="0"/>
              <a:cs typeface="Arial" panose="020B0604020202020204" pitchFamily="34" charset="0"/>
            </a:endParaRPr>
          </a:p>
          <a:p>
            <a:pPr eaLnBrk="1" hangingPunct="1">
              <a:buFontTx/>
              <a:buNone/>
            </a:pPr>
            <a:endParaRPr lang="en-GB" altLang="en-US" sz="1600" b="1" dirty="0">
              <a:solidFill>
                <a:srgbClr val="575757"/>
              </a:solidFill>
              <a:latin typeface="Arial" panose="020B0604020202020204" pitchFamily="34" charset="0"/>
              <a:cs typeface="Arial" panose="020B0604020202020204" pitchFamily="34" charset="0"/>
            </a:endParaRPr>
          </a:p>
        </p:txBody>
      </p:sp>
      <p:sp>
        <p:nvSpPr>
          <p:cNvPr id="7176" name="Sous-titre 2"/>
          <p:cNvSpPr txBox="1">
            <a:spLocks/>
          </p:cNvSpPr>
          <p:nvPr/>
        </p:nvSpPr>
        <p:spPr bwMode="auto">
          <a:xfrm>
            <a:off x="1404938" y="1262064"/>
            <a:ext cx="6831012" cy="669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buFontTx/>
              <a:buNone/>
            </a:pPr>
            <a:r>
              <a:rPr lang="lv-LV" altLang="en-US" sz="1400" dirty="0" smtClean="0">
                <a:solidFill>
                  <a:srgbClr val="575757"/>
                </a:solidFill>
                <a:latin typeface="Arial" panose="020B0604020202020204" pitchFamily="34" charset="0"/>
                <a:cs typeface="Arial" panose="020B0604020202020204" pitchFamily="34" charset="0"/>
              </a:rPr>
              <a:t>Tulkošanas dienests</a:t>
            </a:r>
            <a:endParaRPr lang="en-GB" altLang="en-US" sz="1400" dirty="0">
              <a:solidFill>
                <a:srgbClr val="575757"/>
              </a:solidFill>
              <a:latin typeface="Arial" panose="020B0604020202020204" pitchFamily="34" charset="0"/>
              <a:cs typeface="Arial" panose="020B0604020202020204" pitchFamily="34" charset="0"/>
            </a:endParaRPr>
          </a:p>
          <a:p>
            <a:pPr eaLnBrk="1" hangingPunct="1">
              <a:buFontTx/>
              <a:buNone/>
            </a:pPr>
            <a:r>
              <a:rPr lang="lv-LV" altLang="en-US" sz="1400" dirty="0" smtClean="0">
                <a:solidFill>
                  <a:srgbClr val="575757"/>
                </a:solidFill>
                <a:latin typeface="Arial" panose="020B0604020202020204" pitchFamily="34" charset="0"/>
                <a:cs typeface="Arial" panose="020B0604020202020204" pitchFamily="34" charset="0"/>
              </a:rPr>
              <a:t>Latviešu valodas nodaļa</a:t>
            </a:r>
            <a:endParaRPr lang="en-GB" altLang="en-US" sz="1400" dirty="0">
              <a:solidFill>
                <a:srgbClr val="575757"/>
              </a:solidFill>
              <a:latin typeface="Arial" panose="020B0604020202020204" pitchFamily="34" charset="0"/>
              <a:cs typeface="Arial" panose="020B0604020202020204" pitchFamily="34" charset="0"/>
            </a:endParaRPr>
          </a:p>
          <a:p>
            <a:pPr eaLnBrk="1" hangingPunct="1">
              <a:buFontTx/>
              <a:buNone/>
            </a:pPr>
            <a:endParaRPr lang="en-GB" altLang="en-US" sz="1600" dirty="0">
              <a:solidFill>
                <a:srgbClr val="575757"/>
              </a:solidFill>
              <a:latin typeface="Arial" panose="020B0604020202020204" pitchFamily="34" charset="0"/>
              <a:cs typeface="Arial" panose="020B0604020202020204" pitchFamily="34" charset="0"/>
            </a:endParaRPr>
          </a:p>
          <a:p>
            <a:pPr eaLnBrk="1" hangingPunct="1">
              <a:buFontTx/>
              <a:buNone/>
            </a:pPr>
            <a:endParaRPr lang="en-GB" altLang="en-US" sz="1600" dirty="0">
              <a:solidFill>
                <a:srgbClr val="575757"/>
              </a:solidFill>
              <a:latin typeface="Arial" panose="020B0604020202020204" pitchFamily="34" charset="0"/>
              <a:cs typeface="Arial" panose="020B0604020202020204" pitchFamily="34" charset="0"/>
            </a:endParaRPr>
          </a:p>
        </p:txBody>
      </p:sp>
      <p:sp>
        <p:nvSpPr>
          <p:cNvPr id="7177" name="Sous-titre 2"/>
          <p:cNvSpPr txBox="1">
            <a:spLocks/>
          </p:cNvSpPr>
          <p:nvPr/>
        </p:nvSpPr>
        <p:spPr bwMode="auto">
          <a:xfrm>
            <a:off x="1404938" y="2417763"/>
            <a:ext cx="6834187"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buFontTx/>
              <a:buNone/>
            </a:pPr>
            <a:r>
              <a:rPr lang="lv-LV" altLang="en-US" sz="1200" dirty="0" smtClean="0">
                <a:solidFill>
                  <a:srgbClr val="575757"/>
                </a:solidFill>
                <a:latin typeface="Arial" panose="020B0604020202020204" pitchFamily="34" charset="0"/>
                <a:cs typeface="Arial" panose="020B0604020202020204" pitchFamily="34" charset="0"/>
              </a:rPr>
              <a:t>Liene PRIEDE </a:t>
            </a:r>
            <a:endParaRPr lang="en-GB" altLang="en-US" sz="1200" dirty="0">
              <a:solidFill>
                <a:srgbClr val="575757"/>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contenu 11"/>
          <p:cNvSpPr>
            <a:spLocks noGrp="1"/>
          </p:cNvSpPr>
          <p:nvPr>
            <p:ph idx="1"/>
          </p:nvPr>
        </p:nvSpPr>
        <p:spPr>
          <a:xfrm>
            <a:off x="304800" y="1600200"/>
            <a:ext cx="4738255" cy="4548188"/>
          </a:xfrm>
        </p:spPr>
        <p:txBody>
          <a:bodyPr/>
          <a:lstStyle/>
          <a:p>
            <a:pPr eaLnBrk="1" hangingPunct="1"/>
            <a:r>
              <a:rPr lang="lv-LV" altLang="en-US" dirty="0" smtClean="0">
                <a:latin typeface="Arial" panose="020B0604020202020204" pitchFamily="34" charset="0"/>
                <a:ea typeface="ＭＳ Ｐゴシック" panose="020B0600070205080204" pitchFamily="34" charset="-128"/>
                <a:cs typeface="Arial" panose="020B0604020202020204" pitchFamily="34" charset="0"/>
              </a:rPr>
              <a:t>pirmo versiju </a:t>
            </a:r>
            <a:r>
              <a:rPr lang="lv-LV" altLang="en-US" dirty="0" smtClean="0">
                <a:latin typeface="Arial" panose="020B0604020202020204" pitchFamily="34" charset="0"/>
                <a:ea typeface="ＭＳ Ｐゴシック" panose="020B0600070205080204" pitchFamily="34" charset="-128"/>
                <a:cs typeface="Arial" panose="020B0604020202020204" pitchFamily="34" charset="0"/>
                <a:hlinkClick r:id="rId3"/>
              </a:rPr>
              <a:t>angļu valodā</a:t>
            </a:r>
            <a:r>
              <a:rPr lang="lv-LV" altLang="en-US" dirty="0" smtClean="0">
                <a:latin typeface="Arial" panose="020B0604020202020204" pitchFamily="34" charset="0"/>
                <a:ea typeface="ＭＳ Ｐゴシック" panose="020B0600070205080204" pitchFamily="34" charset="-128"/>
                <a:cs typeface="Arial" panose="020B0604020202020204" pitchFamily="34" charset="0"/>
              </a:rPr>
              <a:t> sagatavoja PĢS Vienlīdzīgu iespēju birojs</a:t>
            </a:r>
          </a:p>
          <a:p>
            <a:pPr eaLnBrk="1" hangingPunct="1">
              <a:buFont typeface="Courier New" panose="02070309020205020404" pitchFamily="49" charset="0"/>
              <a:buChar char="o"/>
            </a:pPr>
            <a:endParaRPr lang="lv-LV" altLang="en-US" dirty="0"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lv-LV" altLang="en-US" dirty="0" smtClean="0">
                <a:latin typeface="Arial" panose="020B0604020202020204" pitchFamily="34" charset="0"/>
                <a:ea typeface="ＭＳ Ｐゴシック" panose="020B0600070205080204" pitchFamily="34" charset="-128"/>
                <a:cs typeface="Arial" panose="020B0604020202020204" pitchFamily="34" charset="0"/>
              </a:rPr>
              <a:t>Tulkošanas dienests 2018. gadā to adaptēja 23 oficiālajās valodās</a:t>
            </a:r>
          </a:p>
          <a:p>
            <a:pPr eaLnBrk="1" hangingPunct="1">
              <a:buFont typeface="Courier New" panose="02070309020205020404" pitchFamily="49" charset="0"/>
              <a:buChar char="o"/>
            </a:pPr>
            <a:endParaRPr lang="lv-LV" altLang="en-US" dirty="0"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lv-LV" altLang="en-US" dirty="0" smtClean="0">
                <a:latin typeface="Arial" panose="020B0604020202020204" pitchFamily="34" charset="0"/>
                <a:ea typeface="ＭＳ Ｐゴシック" panose="020B0600070205080204" pitchFamily="34" charset="-128"/>
                <a:cs typeface="Arial" panose="020B0604020202020204" pitchFamily="34" charset="0"/>
                <a:hlinkClick r:id="rId4"/>
              </a:rPr>
              <a:t>latviešu valodas versija</a:t>
            </a:r>
            <a:endParaRPr lang="lv-LV" altLang="en-US" dirty="0"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buFont typeface="Courier New" panose="02070309020205020404" pitchFamily="49" charset="0"/>
              <a:buChar char="o"/>
            </a:pPr>
            <a:endParaRPr lang="lv-LV" altLang="en-US" dirty="0"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8196" name="Titre 10"/>
          <p:cNvSpPr>
            <a:spLocks noGrp="1"/>
          </p:cNvSpPr>
          <p:nvPr>
            <p:ph type="title"/>
          </p:nvPr>
        </p:nvSpPr>
        <p:spPr/>
        <p:txBody>
          <a:bodyPr/>
          <a:lstStyle/>
          <a:p>
            <a:pPr eaLnBrk="1" hangingPunct="1"/>
            <a:r>
              <a:rPr lang="lv-LV" altLang="en-US" dirty="0" smtClean="0">
                <a:latin typeface="Arial" panose="020B0604020202020204" pitchFamily="34" charset="0"/>
                <a:ea typeface="ＭＳ Ｐゴシック" panose="020B0600070205080204" pitchFamily="34" charset="-128"/>
                <a:cs typeface="Arial" panose="020B0604020202020204" pitchFamily="34" charset="0"/>
              </a:rPr>
              <a:t>Brošūra</a:t>
            </a:r>
            <a:endParaRPr lang="en-GB" altLang="en-US" dirty="0" smtClean="0">
              <a:latin typeface="Arial" panose="020B0604020202020204" pitchFamily="34" charset="0"/>
              <a:ea typeface="ＭＳ Ｐゴシック" panose="020B0600070205080204" pitchFamily="34" charset="-128"/>
              <a:cs typeface="Arial" panose="020B0604020202020204" pitchFamily="34" charset="0"/>
            </a:endParaRPr>
          </a:p>
        </p:txBody>
      </p:sp>
      <p:pic>
        <p:nvPicPr>
          <p:cNvPr id="8201" name="Picture 9" descr="https://domusportal.consilium.eu.int/en/dgsteams/eqopp/PublishingImages/EN_Brochure-Inclusive%20communication%20in%20the%20GSC.jpg"/>
          <p:cNvPicPr>
            <a:picLocks noGrp="1" noChangeAspect="1" noChangeArrowheads="1"/>
          </p:cNvPicPr>
          <p:nvPr>
            <p:ph type="pic" sz="quarter" idx="13"/>
          </p:nvPr>
        </p:nvPicPr>
        <p:blipFill>
          <a:blip r:embed="rId5">
            <a:extLst>
              <a:ext uri="{28A0092B-C50C-407E-A947-70E740481C1C}">
                <a14:useLocalDpi xmlns:a14="http://schemas.microsoft.com/office/drawing/2010/main" val="0"/>
              </a:ext>
            </a:extLst>
          </a:blip>
          <a:srcRect l="6863" r="6863"/>
          <a:stretch>
            <a:fillRect/>
          </a:stretch>
        </p:blipFill>
        <p:spPr bwMode="auto">
          <a:xfrm>
            <a:off x="5043055" y="1384300"/>
            <a:ext cx="3184958" cy="47640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half" idx="2"/>
          </p:nvPr>
        </p:nvSpPr>
        <p:spPr>
          <a:xfrm>
            <a:off x="457200" y="2174875"/>
            <a:ext cx="7726218" cy="4014788"/>
          </a:xfrm>
        </p:spPr>
        <p:txBody>
          <a:bodyPr/>
          <a:lstStyle/>
          <a:p>
            <a:pPr indent="0">
              <a:buNone/>
            </a:pPr>
            <a:r>
              <a:rPr lang="lv-LV" dirty="0" smtClean="0"/>
              <a:t>"Iekļaujošs, neaizspriedumains valodas lietojums ir tāds, kurā izvairās no stereotipiem un norādēm uz nebūtiskām detaļām. </a:t>
            </a:r>
          </a:p>
          <a:p>
            <a:pPr indent="0">
              <a:buNone/>
            </a:pPr>
            <a:r>
              <a:rPr lang="lv-LV" dirty="0" smtClean="0"/>
              <a:t>Tajā tiek atzītas pozitīvās kvalitātes, kas piemīt visu dzimumu un seksuālo orientāciju cilvēkiem, personām ar invaliditāti, visdažādākā vecuma un izcelsmes cilvēkiem, kam ir jebkādi reliģiskie uzskati vai pārliecība, vai arī to nav vispār.</a:t>
            </a:r>
          </a:p>
          <a:p>
            <a:pPr indent="0">
              <a:buNone/>
            </a:pPr>
            <a:endParaRPr lang="lv-LV" dirty="0" smtClean="0"/>
          </a:p>
          <a:p>
            <a:pPr indent="0">
              <a:buNone/>
            </a:pPr>
            <a:r>
              <a:rPr lang="lv-LV" dirty="0" smtClean="0"/>
              <a:t>Šeit ir sniegtas pamatnostādnes attiecībā uz to, kā norādīt uz dažādām grupām nediskriminējošā veidā."</a:t>
            </a:r>
          </a:p>
          <a:p>
            <a:endParaRPr lang="lv-LV" dirty="0"/>
          </a:p>
        </p:txBody>
      </p:sp>
      <p:sp>
        <p:nvSpPr>
          <p:cNvPr id="6" name="Title 5"/>
          <p:cNvSpPr>
            <a:spLocks noGrp="1"/>
          </p:cNvSpPr>
          <p:nvPr>
            <p:ph type="title"/>
          </p:nvPr>
        </p:nvSpPr>
        <p:spPr/>
        <p:txBody>
          <a:bodyPr/>
          <a:lstStyle/>
          <a:p>
            <a:r>
              <a:rPr lang="lv-LV" smtClean="0"/>
              <a:t>Kas ir iekļaujoša valoda?</a:t>
            </a:r>
            <a:endParaRPr lang="en-GB" dirty="0"/>
          </a:p>
        </p:txBody>
      </p:sp>
    </p:spTree>
    <p:extLst>
      <p:ext uri="{BB962C8B-B14F-4D97-AF65-F5344CB8AC3E}">
        <p14:creationId xmlns:p14="http://schemas.microsoft.com/office/powerpoint/2010/main" val="1562039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lv-LV" dirty="0" smtClean="0"/>
              <a:t>dzimums un dzimte</a:t>
            </a:r>
          </a:p>
          <a:p>
            <a:r>
              <a:rPr lang="lv-LV" dirty="0" smtClean="0"/>
              <a:t>seksualitāte</a:t>
            </a:r>
          </a:p>
          <a:p>
            <a:r>
              <a:rPr lang="lv-LV" dirty="0" smtClean="0"/>
              <a:t>slimība un invaliditāte</a:t>
            </a:r>
          </a:p>
          <a:p>
            <a:r>
              <a:rPr lang="lv-LV" dirty="0" smtClean="0"/>
              <a:t>etniskā izcelsme un tautība</a:t>
            </a:r>
          </a:p>
          <a:p>
            <a:r>
              <a:rPr lang="lv-LV" dirty="0" smtClean="0"/>
              <a:t>reliģiskā pārliecība</a:t>
            </a:r>
          </a:p>
          <a:p>
            <a:r>
              <a:rPr lang="lv-LV" dirty="0" smtClean="0"/>
              <a:t>vecums</a:t>
            </a:r>
          </a:p>
          <a:p>
            <a:endParaRPr lang="lv-LV" dirty="0"/>
          </a:p>
          <a:p>
            <a:pPr marL="0" indent="0">
              <a:buNone/>
            </a:pPr>
            <a:r>
              <a:rPr lang="lv-LV" dirty="0" smtClean="0"/>
              <a:t>Svarīgs ir arī iekļaujošs vizuālais </a:t>
            </a:r>
            <a:r>
              <a:rPr lang="lv-LV" dirty="0" smtClean="0"/>
              <a:t>materiāls un </a:t>
            </a:r>
          </a:p>
          <a:p>
            <a:pPr marL="0" indent="0">
              <a:buNone/>
            </a:pPr>
            <a:r>
              <a:rPr lang="lv-LV" dirty="0" smtClean="0"/>
              <a:t>informācijas </a:t>
            </a:r>
            <a:r>
              <a:rPr lang="lv-LV" dirty="0" err="1" smtClean="0"/>
              <a:t>piekļūstamība</a:t>
            </a:r>
            <a:r>
              <a:rPr lang="lv-LV" dirty="0" smtClean="0"/>
              <a:t>!</a:t>
            </a:r>
            <a:endParaRPr lang="lv-LV" dirty="0" smtClean="0"/>
          </a:p>
          <a:p>
            <a:endParaRPr lang="en-GB" dirty="0"/>
          </a:p>
        </p:txBody>
      </p:sp>
      <p:sp>
        <p:nvSpPr>
          <p:cNvPr id="3" name="Title 2"/>
          <p:cNvSpPr>
            <a:spLocks noGrp="1"/>
          </p:cNvSpPr>
          <p:nvPr>
            <p:ph type="title"/>
          </p:nvPr>
        </p:nvSpPr>
        <p:spPr/>
        <p:txBody>
          <a:bodyPr/>
          <a:lstStyle/>
          <a:p>
            <a:r>
              <a:rPr lang="lv-LV" dirty="0" smtClean="0"/>
              <a:t>Aplūkotās kategorijas</a:t>
            </a:r>
            <a:endParaRPr lang="en-GB" dirty="0"/>
          </a:p>
        </p:txBody>
      </p:sp>
    </p:spTree>
    <p:extLst>
      <p:ext uri="{BB962C8B-B14F-4D97-AF65-F5344CB8AC3E}">
        <p14:creationId xmlns:p14="http://schemas.microsoft.com/office/powerpoint/2010/main" val="256246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lv-LV" dirty="0" smtClean="0"/>
              <a:t>Politiski un juridiski </a:t>
            </a:r>
            <a:r>
              <a:rPr lang="lv-LV" dirty="0" err="1" smtClean="0"/>
              <a:t>sensitīvi</a:t>
            </a:r>
            <a:r>
              <a:rPr lang="lv-LV" dirty="0" smtClean="0"/>
              <a:t> var būt</a:t>
            </a:r>
          </a:p>
          <a:p>
            <a:r>
              <a:rPr lang="lv-LV" dirty="0" err="1" smtClean="0"/>
              <a:t>etnonīmi</a:t>
            </a:r>
            <a:endParaRPr lang="lv-LV" dirty="0" smtClean="0"/>
          </a:p>
          <a:p>
            <a:r>
              <a:rPr lang="lv-LV" dirty="0" err="1" smtClean="0"/>
              <a:t>toponīmi</a:t>
            </a:r>
            <a:endParaRPr lang="lv-LV" dirty="0" smtClean="0"/>
          </a:p>
          <a:p>
            <a:endParaRPr lang="lv-LV" dirty="0"/>
          </a:p>
          <a:p>
            <a:pPr marL="0" indent="0">
              <a:buNone/>
            </a:pPr>
            <a:r>
              <a:rPr lang="lv-LV" dirty="0" smtClean="0"/>
              <a:t>Nav iekļauti brošūrā, bet pieejami terminu datubāzē </a:t>
            </a:r>
            <a:r>
              <a:rPr lang="lv-LV" dirty="0" smtClean="0">
                <a:hlinkClick r:id="rId2"/>
              </a:rPr>
              <a:t>IATE</a:t>
            </a:r>
            <a:r>
              <a:rPr lang="lv-LV" dirty="0" smtClean="0"/>
              <a:t>.</a:t>
            </a:r>
            <a:endParaRPr lang="lv-LV" dirty="0"/>
          </a:p>
          <a:p>
            <a:endParaRPr lang="lv-LV" dirty="0" smtClean="0"/>
          </a:p>
          <a:p>
            <a:endParaRPr lang="lv-LV" dirty="0" smtClean="0"/>
          </a:p>
          <a:p>
            <a:pPr marL="0" indent="0">
              <a:buNone/>
            </a:pPr>
            <a:endParaRPr lang="lv-LV" dirty="0"/>
          </a:p>
          <a:p>
            <a:pPr marL="0" indent="0">
              <a:buNone/>
            </a:pPr>
            <a:endParaRPr lang="lv-LV" dirty="0" smtClean="0"/>
          </a:p>
        </p:txBody>
      </p:sp>
      <p:sp>
        <p:nvSpPr>
          <p:cNvPr id="3" name="Title 2"/>
          <p:cNvSpPr>
            <a:spLocks noGrp="1"/>
          </p:cNvSpPr>
          <p:nvPr>
            <p:ph type="title"/>
          </p:nvPr>
        </p:nvSpPr>
        <p:spPr/>
        <p:txBody>
          <a:bodyPr/>
          <a:lstStyle/>
          <a:p>
            <a:r>
              <a:rPr lang="lv-LV" dirty="0" smtClean="0"/>
              <a:t>Citas kategorijas</a:t>
            </a:r>
            <a:endParaRPr lang="en-GB" dirty="0"/>
          </a:p>
        </p:txBody>
      </p:sp>
    </p:spTree>
    <p:extLst>
      <p:ext uri="{BB962C8B-B14F-4D97-AF65-F5344CB8AC3E}">
        <p14:creationId xmlns:p14="http://schemas.microsoft.com/office/powerpoint/2010/main" val="205136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endParaRPr lang="lv-LV" dirty="0" smtClean="0"/>
          </a:p>
          <a:p>
            <a:pPr marL="0" indent="0" algn="ctr">
              <a:buNone/>
            </a:pPr>
            <a:endParaRPr lang="lv-LV" dirty="0"/>
          </a:p>
          <a:p>
            <a:pPr marL="0" indent="0" algn="ctr">
              <a:buNone/>
            </a:pPr>
            <a:endParaRPr lang="lv-LV" dirty="0" smtClean="0"/>
          </a:p>
          <a:p>
            <a:pPr marL="0" indent="0" algn="ctr">
              <a:buNone/>
            </a:pPr>
            <a:r>
              <a:rPr lang="lv-LV" dirty="0" smtClean="0">
                <a:hlinkClick r:id="rId2"/>
              </a:rPr>
              <a:t>liene.priede@consilium.europa.eu</a:t>
            </a:r>
            <a:endParaRPr lang="lv-LV" dirty="0" smtClean="0"/>
          </a:p>
          <a:p>
            <a:pPr marL="0" indent="0" algn="ctr">
              <a:buNone/>
            </a:pPr>
            <a:r>
              <a:rPr lang="en-GB" dirty="0" smtClean="0">
                <a:hlinkClick r:id="rId3"/>
              </a:rPr>
              <a:t>unite.lv-quality@consilium.europa.eu</a:t>
            </a:r>
            <a:endParaRPr lang="lv-LV" dirty="0" smtClean="0"/>
          </a:p>
          <a:p>
            <a:pPr marL="0" indent="0" algn="ctr">
              <a:buNone/>
            </a:pPr>
            <a:endParaRPr lang="lv-LV" dirty="0"/>
          </a:p>
          <a:p>
            <a:pPr marL="0" indent="0" algn="ctr">
              <a:buNone/>
            </a:pPr>
            <a:r>
              <a:rPr lang="en-GB" dirty="0">
                <a:hlinkClick r:id="rId4"/>
              </a:rPr>
              <a:t>https://www.consilium.europa.eu/en/documents-publications/publications</a:t>
            </a:r>
            <a:r>
              <a:rPr lang="en-GB" dirty="0" smtClean="0">
                <a:hlinkClick r:id="rId4"/>
              </a:rPr>
              <a:t>/</a:t>
            </a:r>
            <a:endParaRPr lang="lv-LV" dirty="0" smtClean="0"/>
          </a:p>
          <a:p>
            <a:pPr marL="0" indent="0" algn="ctr">
              <a:buNone/>
            </a:pPr>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2251935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ew_EC_PPT_1-2">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kuments" ma:contentTypeID="0x010100541D6704663FD9458F4BF149505D8835" ma:contentTypeVersion="18" ma:contentTypeDescription="Izveidot jaunu dokumentu." ma:contentTypeScope="" ma:versionID="97605796d134185af53b6fd83896d4b2">
  <xsd:schema xmlns:xsd="http://www.w3.org/2001/XMLSchema" xmlns:xs="http://www.w3.org/2001/XMLSchema" xmlns:p="http://schemas.microsoft.com/office/2006/metadata/properties" xmlns:ns2="0b782f5c-ea45-4e61-a028-a28b9f9c1a05" xmlns:ns3="05fc81c9-325d-42ab-a312-d2989bc4c6c1" targetNamespace="http://schemas.microsoft.com/office/2006/metadata/properties" ma:root="true" ma:fieldsID="aeb2c17f9a99cfc9b6b40a56a05d1d30" ns2:_="" ns3:_="">
    <xsd:import namespace="0b782f5c-ea45-4e61-a028-a28b9f9c1a05"/>
    <xsd:import namespace="05fc81c9-325d-42ab-a312-d2989bc4c6c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782f5c-ea45-4e61-a028-a28b9f9c1a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ttēlu atzīmes" ma:readOnly="false" ma:fieldId="{5cf76f15-5ced-4ddc-b409-7134ff3c332f}" ma:taxonomyMulti="true" ma:sspId="f2b9b02f-9abf-4f74-b798-1ff310cbf21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5fc81c9-325d-42ab-a312-d2989bc4c6c1" elementFormDefault="qualified">
    <xsd:import namespace="http://schemas.microsoft.com/office/2006/documentManagement/types"/>
    <xsd:import namespace="http://schemas.microsoft.com/office/infopath/2007/PartnerControls"/>
    <xsd:element name="SharedWithUsers" ma:index="17"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Koplietots ar: detalizēti" ma:internalName="SharedWithDetails" ma:readOnly="true">
      <xsd:simpleType>
        <xsd:restriction base="dms:Note">
          <xsd:maxLength value="255"/>
        </xsd:restriction>
      </xsd:simpleType>
    </xsd:element>
    <xsd:element name="TaxCatchAll" ma:index="22" nillable="true" ma:displayName="Taxonomy Catch All Column" ma:hidden="true" ma:list="{498d4f8d-5674-4ada-909c-3de2b86c3fae}" ma:internalName="TaxCatchAll" ma:showField="CatchAllData" ma:web="05fc81c9-325d-42ab-a312-d2989bc4c6c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5.xml><?xml version="1.0" encoding="utf-8"?>
<p:properties xmlns:p="http://schemas.microsoft.com/office/2006/metadata/properties" xmlns:xsi="http://www.w3.org/2001/XMLSchema-instance" xmlns:pc="http://schemas.microsoft.com/office/infopath/2007/PartnerControls">
  <documentManagement>
    <TaxCatchAll xmlns="05fc81c9-325d-42ab-a312-d2989bc4c6c1">
      <Value>193</Value>
    </TaxCatchAll>
    <lcf76f155ced4ddcb4097134ff3c332f xmlns="0b782f5c-ea45-4e61-a028-a28b9f9c1a0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F376AAF-4253-4F2A-A722-061746961AE8}">
  <ds:schemaRefs>
    <ds:schemaRef ds:uri="http://schemas.microsoft.com/sharepoint/v3/contenttype/forms"/>
  </ds:schemaRefs>
</ds:datastoreItem>
</file>

<file path=customXml/itemProps2.xml><?xml version="1.0" encoding="utf-8"?>
<ds:datastoreItem xmlns:ds="http://schemas.openxmlformats.org/officeDocument/2006/customXml" ds:itemID="{0305A489-8B61-4BF5-839F-B4A0841A1764}">
  <ds:schemaRefs>
    <ds:schemaRef ds:uri="http://schemas.microsoft.com/office/2006/metadata/longProperties"/>
  </ds:schemaRefs>
</ds:datastoreItem>
</file>

<file path=customXml/itemProps3.xml><?xml version="1.0" encoding="utf-8"?>
<ds:datastoreItem xmlns:ds="http://schemas.openxmlformats.org/officeDocument/2006/customXml" ds:itemID="{48379B33-D154-45DC-9461-9BC88B668140}"/>
</file>

<file path=customXml/itemProps4.xml><?xml version="1.0" encoding="utf-8"?>
<ds:datastoreItem xmlns:ds="http://schemas.openxmlformats.org/officeDocument/2006/customXml" ds:itemID="{260D0373-E3A8-4FA2-B07B-B4FD7B377F78}">
  <ds:schemaRefs>
    <ds:schemaRef ds:uri="http://schemas.microsoft.com/sharepoint/events"/>
  </ds:schemaRefs>
</ds:datastoreItem>
</file>

<file path=customXml/itemProps5.xml><?xml version="1.0" encoding="utf-8"?>
<ds:datastoreItem xmlns:ds="http://schemas.openxmlformats.org/officeDocument/2006/customXml" ds:itemID="{D0E72E99-4924-46B8-97C9-E03E0D10AC6D}"/>
</file>

<file path=docProps/app.xml><?xml version="1.0" encoding="utf-8"?>
<Properties xmlns="http://schemas.openxmlformats.org/officeDocument/2006/extended-properties" xmlns:vt="http://schemas.openxmlformats.org/officeDocument/2006/docPropsVTypes">
  <Template>New2_EC_PPT_1-2</Template>
  <TotalTime>1228</TotalTime>
  <Words>181</Words>
  <Application>Microsoft Office PowerPoint</Application>
  <PresentationFormat>On-screen Show (4:3)</PresentationFormat>
  <Paragraphs>44</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ＭＳ Ｐゴシック</vt:lpstr>
      <vt:lpstr>Arial</vt:lpstr>
      <vt:lpstr>Calibri</vt:lpstr>
      <vt:lpstr>Courier New</vt:lpstr>
      <vt:lpstr>Symbol</vt:lpstr>
      <vt:lpstr>New_EC_PPT_1-2</vt:lpstr>
      <vt:lpstr>Iekļaujoša komunikācija  pieejamības atslēga</vt:lpstr>
      <vt:lpstr>Brošūra</vt:lpstr>
      <vt:lpstr>Kas ir iekļaujoša valoda?</vt:lpstr>
      <vt:lpstr>Aplūkotās kategorijas</vt:lpstr>
      <vt:lpstr>Citas kategorijas</vt:lpstr>
      <vt:lpstr>PowerPoint Presentation</vt:lpstr>
    </vt:vector>
  </TitlesOfParts>
  <Company>Secretariat of European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PRIEDE Liene</dc:creator>
  <cp:lastModifiedBy>PRIEDE Liene</cp:lastModifiedBy>
  <cp:revision>17</cp:revision>
  <dcterms:created xsi:type="dcterms:W3CDTF">2020-11-05T20:06:19Z</dcterms:created>
  <dcterms:modified xsi:type="dcterms:W3CDTF">2020-11-06T16:37:55Z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DOMUS-7-4824</vt:lpwstr>
  </property>
  <property fmtid="{D5CDD505-2E9C-101B-9397-08002B2CF9AE}" pid="3" name="_dlc_DocIdItemGuid">
    <vt:lpwstr>c82d1c4a-75f0-4fb5-8854-4c7fe95e264e</vt:lpwstr>
  </property>
  <property fmtid="{D5CDD505-2E9C-101B-9397-08002B2CF9AE}" pid="4" name="_dlc_DocIdUrl">
    <vt:lpwstr>https://domus-docs.consilium.eu.int/_layouts/15/DocIdRedir.aspx?ID=DOMUS-7-4824, DOMUS-7-4824</vt:lpwstr>
  </property>
  <property fmtid="{D5CDD505-2E9C-101B-9397-08002B2CF9AE}" pid="5" name="le23fa4cf7ac427ea223972d43a7c1da">
    <vt:lpwstr/>
  </property>
  <property fmtid="{D5CDD505-2E9C-101B-9397-08002B2CF9AE}" pid="6" name="h35fa45c363e4e3c9cc82b2494a6a07e">
    <vt:lpwstr/>
  </property>
  <property fmtid="{D5CDD505-2E9C-101B-9397-08002B2CF9AE}" pid="7" name="DomusDocLang">
    <vt:lpwstr>193;#EN|f42f8e31-27a3-4aa2-88e5-4e6cafc6ecef</vt:lpwstr>
  </property>
  <property fmtid="{D5CDD505-2E9C-101B-9397-08002B2CF9AE}" pid="8" name="cbcad721aa814e63a84ec485b71885a9">
    <vt:lpwstr>EN|f42f8e31-27a3-4aa2-88e5-4e6cafc6ecef</vt:lpwstr>
  </property>
  <property fmtid="{D5CDD505-2E9C-101B-9397-08002B2CF9AE}" pid="9" name="Issuer">
    <vt:lpwstr/>
  </property>
  <property fmtid="{D5CDD505-2E9C-101B-9397-08002B2CF9AE}" pid="10" name="Topic1">
    <vt:lpwstr/>
  </property>
  <property fmtid="{D5CDD505-2E9C-101B-9397-08002B2CF9AE}" pid="11" name="TaxCatchAll">
    <vt:lpwstr>193;#EN|f42f8e31-27a3-4aa2-88e5-4e6cafc6ecef</vt:lpwstr>
  </property>
  <property fmtid="{D5CDD505-2E9C-101B-9397-08002B2CF9AE}" pid="12" name="ContentTypeId">
    <vt:lpwstr>0x010100541D6704663FD9458F4BF149505D8835</vt:lpwstr>
  </property>
</Properties>
</file>