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4115" r:id="rId4"/>
  </p:sldMasterIdLst>
  <p:notesMasterIdLst>
    <p:notesMasterId r:id="rId15"/>
  </p:notesMasterIdLst>
  <p:handoutMasterIdLst>
    <p:handoutMasterId r:id="rId16"/>
  </p:handoutMasterIdLst>
  <p:sldIdLst>
    <p:sldId id="2530" r:id="rId5"/>
    <p:sldId id="2537" r:id="rId6"/>
    <p:sldId id="2534" r:id="rId7"/>
    <p:sldId id="2535" r:id="rId8"/>
    <p:sldId id="2539" r:id="rId9"/>
    <p:sldId id="2531" r:id="rId10"/>
    <p:sldId id="2532" r:id="rId11"/>
    <p:sldId id="2538" r:id="rId12"/>
    <p:sldId id="2472" r:id="rId13"/>
    <p:sldId id="2474" r:id="rId14"/>
  </p:sldIdLst>
  <p:sldSz cx="12192000" cy="6858000"/>
  <p:notesSz cx="6858000" cy="9144000"/>
  <p:embeddedFontLst>
    <p:embeddedFont>
      <p:font typeface="Nunito Sans" panose="00000500000000000000" pitchFamily="2" charset="0"/>
      <p:regular r:id="rId17"/>
      <p:bold r:id="rId18"/>
      <p:italic r:id="rId19"/>
      <p:boldItalic r:id="rId20"/>
    </p:embeddedFont>
    <p:embeddedFont>
      <p:font typeface="Nunito Sans ExtraBold" panose="00000900000000000000" pitchFamily="2" charset="0"/>
      <p:bold r:id="rId21"/>
      <p:italic r:id="rId22"/>
      <p:boldItalic r:id="rId23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2" orient="horz" pos="1584" userDrawn="1">
          <p15:clr>
            <a:srgbClr val="A4A3A4"/>
          </p15:clr>
        </p15:guide>
        <p15:guide id="23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000C28"/>
    <a:srgbClr val="AB06A8"/>
    <a:srgbClr val="FF3B7A"/>
    <a:srgbClr val="EB28AE"/>
    <a:srgbClr val="00BAE3"/>
    <a:srgbClr val="8F40D9"/>
    <a:srgbClr val="7A0AD1"/>
    <a:srgbClr val="000000"/>
    <a:srgbClr val="001334"/>
    <a:srgbClr val="0008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95C1038-C12E-4DEE-9337-528667C1836A}" v="314" dt="2020-11-05T06:54:03.074"/>
  </p1510:revLst>
</p1510:revInfo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3" autoAdjust="0"/>
    <p:restoredTop sz="83265" autoAdjust="0"/>
  </p:normalViewPr>
  <p:slideViewPr>
    <p:cSldViewPr snapToObjects="1">
      <p:cViewPr varScale="1">
        <p:scale>
          <a:sx n="114" d="100"/>
          <a:sy n="114" d="100"/>
        </p:scale>
        <p:origin x="468" y="120"/>
      </p:cViewPr>
      <p:guideLst>
        <p:guide orient="horz" pos="1584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8" d="100"/>
        <a:sy n="58" d="100"/>
      </p:scale>
      <p:origin x="0" y="0"/>
    </p:cViewPr>
  </p:sorterViewPr>
  <p:notesViewPr>
    <p:cSldViewPr snapToObjects="1" showGuides="1">
      <p:cViewPr varScale="1">
        <p:scale>
          <a:sx n="97" d="100"/>
          <a:sy n="97" d="100"/>
        </p:scale>
        <p:origin x="4328" y="20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font" Target="fonts/font2.fntdata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font" Target="fonts/font5.fntdata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font" Target="fonts/font1.fntdata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font" Target="fonts/font4.fntdata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23" Type="http://schemas.openxmlformats.org/officeDocument/2006/relationships/font" Target="fonts/font7.fntdata"/><Relationship Id="rId28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font" Target="fonts/font3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font" Target="fonts/font6.fntdata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eslietotājs" userId="S::urn:spo:anon#e1bdb54890efd4ca6e26d085567100c6ba512baf106646a6833375e9a23daa3a::" providerId="AD" clId="Web-{EA315473-612F-DEC0-CCC2-DE4F72D83CDF}"/>
    <pc:docChg chg="modSld">
      <pc:chgData name="Vieslietotājs" userId="S::urn:spo:anon#e1bdb54890efd4ca6e26d085567100c6ba512baf106646a6833375e9a23daa3a::" providerId="AD" clId="Web-{EA315473-612F-DEC0-CCC2-DE4F72D83CDF}" dt="2020-11-02T06:51:58.299" v="22" actId="20577"/>
      <pc:docMkLst>
        <pc:docMk/>
      </pc:docMkLst>
      <pc:sldChg chg="modSp">
        <pc:chgData name="Vieslietotājs" userId="S::urn:spo:anon#e1bdb54890efd4ca6e26d085567100c6ba512baf106646a6833375e9a23daa3a::" providerId="AD" clId="Web-{EA315473-612F-DEC0-CCC2-DE4F72D83CDF}" dt="2020-11-02T06:51:03.173" v="4" actId="20577"/>
        <pc:sldMkLst>
          <pc:docMk/>
          <pc:sldMk cId="734168922" sldId="2530"/>
        </pc:sldMkLst>
        <pc:spChg chg="mod">
          <ac:chgData name="Vieslietotājs" userId="S::urn:spo:anon#e1bdb54890efd4ca6e26d085567100c6ba512baf106646a6833375e9a23daa3a::" providerId="AD" clId="Web-{EA315473-612F-DEC0-CCC2-DE4F72D83CDF}" dt="2020-11-02T06:51:03.173" v="4" actId="20577"/>
          <ac:spMkLst>
            <pc:docMk/>
            <pc:sldMk cId="734168922" sldId="2530"/>
            <ac:spMk id="2" creationId="{F5992E7B-943E-473E-8015-1A8EBA0EF25B}"/>
          </ac:spMkLst>
        </pc:spChg>
      </pc:sldChg>
      <pc:sldChg chg="modSp">
        <pc:chgData name="Vieslietotājs" userId="S::urn:spo:anon#e1bdb54890efd4ca6e26d085567100c6ba512baf106646a6833375e9a23daa3a::" providerId="AD" clId="Web-{EA315473-612F-DEC0-CCC2-DE4F72D83CDF}" dt="2020-11-02T06:51:14.376" v="8" actId="20577"/>
        <pc:sldMkLst>
          <pc:docMk/>
          <pc:sldMk cId="2621272432" sldId="2531"/>
        </pc:sldMkLst>
        <pc:spChg chg="mod">
          <ac:chgData name="Vieslietotājs" userId="S::urn:spo:anon#e1bdb54890efd4ca6e26d085567100c6ba512baf106646a6833375e9a23daa3a::" providerId="AD" clId="Web-{EA315473-612F-DEC0-CCC2-DE4F72D83CDF}" dt="2020-11-02T06:51:14.376" v="8" actId="20577"/>
          <ac:spMkLst>
            <pc:docMk/>
            <pc:sldMk cId="2621272432" sldId="2531"/>
            <ac:spMk id="2" creationId="{79849C3E-724A-4D1A-9465-9FECC9B629E4}"/>
          </ac:spMkLst>
        </pc:spChg>
      </pc:sldChg>
      <pc:sldChg chg="modSp">
        <pc:chgData name="Vieslietotājs" userId="S::urn:spo:anon#e1bdb54890efd4ca6e26d085567100c6ba512baf106646a6833375e9a23daa3a::" providerId="AD" clId="Web-{EA315473-612F-DEC0-CCC2-DE4F72D83CDF}" dt="2020-11-02T06:51:58.299" v="21" actId="20577"/>
        <pc:sldMkLst>
          <pc:docMk/>
          <pc:sldMk cId="866222486" sldId="2532"/>
        </pc:sldMkLst>
        <pc:spChg chg="mod">
          <ac:chgData name="Vieslietotājs" userId="S::urn:spo:anon#e1bdb54890efd4ca6e26d085567100c6ba512baf106646a6833375e9a23daa3a::" providerId="AD" clId="Web-{EA315473-612F-DEC0-CCC2-DE4F72D83CDF}" dt="2020-11-02T06:51:58.299" v="21" actId="20577"/>
          <ac:spMkLst>
            <pc:docMk/>
            <pc:sldMk cId="866222486" sldId="2532"/>
            <ac:spMk id="2" creationId="{4D0BE861-0DE3-494D-A4D6-28E235463613}"/>
          </ac:spMkLst>
        </pc:spChg>
      </pc:sldChg>
    </pc:docChg>
  </pc:docChgLst>
  <pc:docChgLst>
    <pc:chgData name="ROMANOVSKA-JANSONE, Indra" userId="d60fbb60-c728-4024-b82d-6b5168b4a50c" providerId="ADAL" clId="{C95C1038-C12E-4DEE-9337-528667C1836A}"/>
    <pc:docChg chg="undo custSel mod modSld">
      <pc:chgData name="ROMANOVSKA-JANSONE, Indra" userId="d60fbb60-c728-4024-b82d-6b5168b4a50c" providerId="ADAL" clId="{C95C1038-C12E-4DEE-9337-528667C1836A}" dt="2020-11-05T06:54:03.074" v="552" actId="255"/>
      <pc:docMkLst>
        <pc:docMk/>
      </pc:docMkLst>
      <pc:sldChg chg="modSp mod">
        <pc:chgData name="ROMANOVSKA-JANSONE, Indra" userId="d60fbb60-c728-4024-b82d-6b5168b4a50c" providerId="ADAL" clId="{C95C1038-C12E-4DEE-9337-528667C1836A}" dt="2020-11-05T06:39:01.335" v="550" actId="20577"/>
        <pc:sldMkLst>
          <pc:docMk/>
          <pc:sldMk cId="1134834465" sldId="2472"/>
        </pc:sldMkLst>
        <pc:spChg chg="mod">
          <ac:chgData name="ROMANOVSKA-JANSONE, Indra" userId="d60fbb60-c728-4024-b82d-6b5168b4a50c" providerId="ADAL" clId="{C95C1038-C12E-4DEE-9337-528667C1836A}" dt="2020-11-05T06:39:01.335" v="550" actId="20577"/>
          <ac:spMkLst>
            <pc:docMk/>
            <pc:sldMk cId="1134834465" sldId="2472"/>
            <ac:spMk id="22" creationId="{CB2A1628-744E-BA46-B3DE-ED1D9D52812C}"/>
          </ac:spMkLst>
        </pc:spChg>
      </pc:sldChg>
      <pc:sldChg chg="addSp delSp modSp mod setBg modClrScheme chgLayout">
        <pc:chgData name="ROMANOVSKA-JANSONE, Indra" userId="d60fbb60-c728-4024-b82d-6b5168b4a50c" providerId="ADAL" clId="{C95C1038-C12E-4DEE-9337-528667C1836A}" dt="2020-11-05T06:54:03.074" v="552" actId="255"/>
        <pc:sldMkLst>
          <pc:docMk/>
          <pc:sldMk cId="2419245707" sldId="2538"/>
        </pc:sldMkLst>
        <pc:spChg chg="add del mod ord">
          <ac:chgData name="ROMANOVSKA-JANSONE, Indra" userId="d60fbb60-c728-4024-b82d-6b5168b4a50c" providerId="ADAL" clId="{C95C1038-C12E-4DEE-9337-528667C1836A}" dt="2020-11-01T08:46:43.680" v="178" actId="26606"/>
          <ac:spMkLst>
            <pc:docMk/>
            <pc:sldMk cId="2419245707" sldId="2538"/>
            <ac:spMk id="2" creationId="{7CC79E66-9A74-4002-A665-E5F494A8AAA0}"/>
          </ac:spMkLst>
        </pc:spChg>
        <pc:spChg chg="mod ord">
          <ac:chgData name="ROMANOVSKA-JANSONE, Indra" userId="d60fbb60-c728-4024-b82d-6b5168b4a50c" providerId="ADAL" clId="{C95C1038-C12E-4DEE-9337-528667C1836A}" dt="2020-11-01T08:46:43.680" v="178" actId="26606"/>
          <ac:spMkLst>
            <pc:docMk/>
            <pc:sldMk cId="2419245707" sldId="2538"/>
            <ac:spMk id="3" creationId="{8EB283CC-BC08-485A-AA02-534CF7A75E6A}"/>
          </ac:spMkLst>
        </pc:spChg>
        <pc:spChg chg="mod ord">
          <ac:chgData name="ROMANOVSKA-JANSONE, Indra" userId="d60fbb60-c728-4024-b82d-6b5168b4a50c" providerId="ADAL" clId="{C95C1038-C12E-4DEE-9337-528667C1836A}" dt="2020-11-01T08:47:31.121" v="188" actId="122"/>
          <ac:spMkLst>
            <pc:docMk/>
            <pc:sldMk cId="2419245707" sldId="2538"/>
            <ac:spMk id="4" creationId="{B2851816-6D17-4FA4-BAB4-8FD402D5E89B}"/>
          </ac:spMkLst>
        </pc:spChg>
        <pc:graphicFrameChg chg="add del mod">
          <ac:chgData name="ROMANOVSKA-JANSONE, Indra" userId="d60fbb60-c728-4024-b82d-6b5168b4a50c" providerId="ADAL" clId="{C95C1038-C12E-4DEE-9337-528667C1836A}" dt="2020-11-01T08:43:32.526" v="136" actId="26606"/>
          <ac:graphicFrameMkLst>
            <pc:docMk/>
            <pc:sldMk cId="2419245707" sldId="2538"/>
            <ac:graphicFrameMk id="6" creationId="{AF544C5D-E05E-406B-AEF4-82E76206E24B}"/>
          </ac:graphicFrameMkLst>
        </pc:graphicFrameChg>
        <pc:graphicFrameChg chg="add mod">
          <ac:chgData name="ROMANOVSKA-JANSONE, Indra" userId="d60fbb60-c728-4024-b82d-6b5168b4a50c" providerId="ADAL" clId="{C95C1038-C12E-4DEE-9337-528667C1836A}" dt="2020-11-05T06:54:03.074" v="552" actId="255"/>
          <ac:graphicFrameMkLst>
            <pc:docMk/>
            <pc:sldMk cId="2419245707" sldId="2538"/>
            <ac:graphicFrameMk id="7" creationId="{3A7E483F-CB40-465E-B198-E894B9B7D3FB}"/>
          </ac:graphicFrameMkLst>
        </pc:graphicFrameChg>
        <pc:graphicFrameChg chg="add del mod">
          <ac:chgData name="ROMANOVSKA-JANSONE, Indra" userId="d60fbb60-c728-4024-b82d-6b5168b4a50c" providerId="ADAL" clId="{C95C1038-C12E-4DEE-9337-528667C1836A}" dt="2020-11-01T08:43:50.041" v="138" actId="26606"/>
          <ac:graphicFrameMkLst>
            <pc:docMk/>
            <pc:sldMk cId="2419245707" sldId="2538"/>
            <ac:graphicFrameMk id="8" creationId="{3A7E483F-CB40-465E-B198-E894B9B7D3FB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6DEFE87-7397-43E4-976F-BBD77D5AAF81}" type="doc">
      <dgm:prSet loTypeId="urn:microsoft.com/office/officeart/2008/layout/LinedList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681CA74-36D2-40A1-AE0B-CB83C8D398FD}">
      <dgm:prSet custT="1"/>
      <dgm:spPr/>
      <dgm:t>
        <a:bodyPr/>
        <a:lstStyle/>
        <a:p>
          <a:r>
            <a:rPr lang="lv-LV" sz="3800" b="0" i="0" dirty="0"/>
            <a:t>K</a:t>
          </a:r>
          <a:r>
            <a:rPr lang="en-US" sz="3800" b="0" i="0" dirty="0"/>
            <a:t>ā </a:t>
          </a:r>
          <a:r>
            <a:rPr lang="en-US" sz="3800" b="0" i="0" dirty="0" err="1"/>
            <a:t>sadalās</a:t>
          </a:r>
          <a:r>
            <a:rPr lang="en-US" sz="3800" b="0" i="0" dirty="0"/>
            <a:t> </a:t>
          </a:r>
          <a:r>
            <a:rPr lang="en-US" sz="3800" b="0" i="0" dirty="0" err="1"/>
            <a:t>atbildība</a:t>
          </a:r>
          <a:r>
            <a:rPr lang="en-US" sz="3800" b="0" i="0" dirty="0"/>
            <a:t> par </a:t>
          </a:r>
          <a:r>
            <a:rPr lang="en-US" sz="3800" b="0" i="0" dirty="0" err="1"/>
            <a:t>teksta</a:t>
          </a:r>
          <a:r>
            <a:rPr lang="en-US" sz="3800" b="0" i="0" dirty="0"/>
            <a:t> </a:t>
          </a:r>
          <a:r>
            <a:rPr lang="en-US" sz="3800" b="0" i="0" dirty="0" err="1"/>
            <a:t>skaidrību</a:t>
          </a:r>
          <a:r>
            <a:rPr lang="en-US" sz="3800" b="0" i="0" dirty="0"/>
            <a:t> </a:t>
          </a:r>
          <a:r>
            <a:rPr lang="en-US" sz="3800" b="0" i="0" dirty="0" err="1"/>
            <a:t>starp</a:t>
          </a:r>
          <a:r>
            <a:rPr lang="en-US" sz="3800" b="0" i="0" dirty="0"/>
            <a:t> </a:t>
          </a:r>
          <a:r>
            <a:rPr lang="lv-LV" sz="3800" b="0" i="0" dirty="0"/>
            <a:t>avot</a:t>
          </a:r>
          <a:r>
            <a:rPr lang="en-US" sz="3800" b="0" i="0" dirty="0" err="1"/>
            <a:t>teksta</a:t>
          </a:r>
          <a:r>
            <a:rPr lang="en-US" sz="3800" b="0" i="0" dirty="0"/>
            <a:t> </a:t>
          </a:r>
          <a:r>
            <a:rPr lang="en-US" sz="3800" b="0" i="0" dirty="0" err="1"/>
            <a:t>autoru</a:t>
          </a:r>
          <a:r>
            <a:rPr lang="en-US" sz="3800" b="0" i="0" dirty="0"/>
            <a:t>, </a:t>
          </a:r>
          <a:r>
            <a:rPr lang="en-US" sz="3800" b="0" i="0" dirty="0" err="1"/>
            <a:t>tulkotāju</a:t>
          </a:r>
          <a:r>
            <a:rPr lang="en-US" sz="3800" b="0" i="0" dirty="0"/>
            <a:t> un </a:t>
          </a:r>
          <a:r>
            <a:rPr lang="en-US" sz="3800" b="0" i="0" dirty="0" err="1"/>
            <a:t>redaktoru</a:t>
          </a:r>
          <a:r>
            <a:rPr lang="en-US" sz="3800" b="0" i="0" dirty="0"/>
            <a:t>?</a:t>
          </a:r>
          <a:endParaRPr lang="en-US" sz="3800" dirty="0"/>
        </a:p>
      </dgm:t>
    </dgm:pt>
    <dgm:pt modelId="{9FC2BEA1-5EFC-48B9-9DE2-207C460ACE33}" type="parTrans" cxnId="{DC6EB4EF-6965-46F9-BE86-F98CAC97E00E}">
      <dgm:prSet/>
      <dgm:spPr/>
      <dgm:t>
        <a:bodyPr/>
        <a:lstStyle/>
        <a:p>
          <a:endParaRPr lang="en-US"/>
        </a:p>
      </dgm:t>
    </dgm:pt>
    <dgm:pt modelId="{59260E8C-42F4-42A8-8B59-912C14CA8DFA}" type="sibTrans" cxnId="{DC6EB4EF-6965-46F9-BE86-F98CAC97E00E}">
      <dgm:prSet/>
      <dgm:spPr/>
      <dgm:t>
        <a:bodyPr/>
        <a:lstStyle/>
        <a:p>
          <a:endParaRPr lang="en-US"/>
        </a:p>
      </dgm:t>
    </dgm:pt>
    <dgm:pt modelId="{0915FCB4-4132-40C4-9958-16CFACDCE681}">
      <dgm:prSet custT="1"/>
      <dgm:spPr/>
      <dgm:t>
        <a:bodyPr/>
        <a:lstStyle/>
        <a:p>
          <a:r>
            <a:rPr lang="en-US" sz="3800" b="0" i="0" dirty="0"/>
            <a:t>Ko var </a:t>
          </a:r>
          <a:r>
            <a:rPr lang="en-US" sz="3800" b="0" i="0" dirty="0" err="1"/>
            <a:t>darīt</a:t>
          </a:r>
          <a:r>
            <a:rPr lang="en-US" sz="3800" b="0" i="0" dirty="0"/>
            <a:t> </a:t>
          </a:r>
          <a:r>
            <a:rPr lang="en-US" sz="3800" b="0" i="0" dirty="0" err="1"/>
            <a:t>katrā</a:t>
          </a:r>
          <a:r>
            <a:rPr lang="en-US" sz="3800" b="0" i="0" dirty="0"/>
            <a:t> </a:t>
          </a:r>
          <a:r>
            <a:rPr lang="en-US" sz="3800" b="0" i="0" dirty="0" err="1"/>
            <a:t>posmā</a:t>
          </a:r>
          <a:r>
            <a:rPr lang="lv-LV" sz="3800" b="0" i="0" dirty="0"/>
            <a:t> </a:t>
          </a:r>
          <a:r>
            <a:rPr lang="en-US" sz="3800" b="0" i="0" dirty="0"/>
            <a:t>un </a:t>
          </a:r>
          <a:r>
            <a:rPr lang="en-US" sz="3800" b="0" i="0" dirty="0" err="1"/>
            <a:t>kurā</a:t>
          </a:r>
          <a:r>
            <a:rPr lang="en-US" sz="3800" b="0" i="0" dirty="0"/>
            <a:t> </a:t>
          </a:r>
          <a:r>
            <a:rPr lang="en-US" sz="3800" b="0" i="0" dirty="0" err="1"/>
            <a:t>posmā</a:t>
          </a:r>
          <a:r>
            <a:rPr lang="en-US" sz="3800" b="0" i="0" dirty="0"/>
            <a:t> </a:t>
          </a:r>
          <a:r>
            <a:rPr lang="en-US" sz="3800" b="0" i="0" dirty="0" err="1"/>
            <a:t>ir</a:t>
          </a:r>
          <a:r>
            <a:rPr lang="en-US" sz="3800" b="0" i="0" dirty="0"/>
            <a:t> </a:t>
          </a:r>
          <a:r>
            <a:rPr lang="en-US" sz="3800" b="0" i="0" dirty="0" err="1"/>
            <a:t>lielākās</a:t>
          </a:r>
          <a:r>
            <a:rPr lang="en-US" sz="3800" b="0" i="0" dirty="0"/>
            <a:t> </a:t>
          </a:r>
          <a:r>
            <a:rPr lang="en-US" sz="3800" b="0" i="0" dirty="0" err="1"/>
            <a:t>iespējas</a:t>
          </a:r>
          <a:r>
            <a:rPr lang="lv-LV" sz="3800" b="0" i="0" dirty="0"/>
            <a:t> uzlabot teksta skaidrību</a:t>
          </a:r>
          <a:r>
            <a:rPr lang="en-US" sz="3800" b="0" i="0" dirty="0"/>
            <a:t>?</a:t>
          </a:r>
          <a:endParaRPr lang="en-US" sz="3800" dirty="0"/>
        </a:p>
      </dgm:t>
    </dgm:pt>
    <dgm:pt modelId="{27236544-3D83-42D7-97D3-827690B5FA96}" type="parTrans" cxnId="{4A5631F1-1AE5-4F86-B82F-C163B6900F11}">
      <dgm:prSet/>
      <dgm:spPr/>
      <dgm:t>
        <a:bodyPr/>
        <a:lstStyle/>
        <a:p>
          <a:endParaRPr lang="en-US"/>
        </a:p>
      </dgm:t>
    </dgm:pt>
    <dgm:pt modelId="{BBC59FF9-689A-46E8-B77D-CD94B9BC14CC}" type="sibTrans" cxnId="{4A5631F1-1AE5-4F86-B82F-C163B6900F11}">
      <dgm:prSet/>
      <dgm:spPr/>
      <dgm:t>
        <a:bodyPr/>
        <a:lstStyle/>
        <a:p>
          <a:endParaRPr lang="en-US"/>
        </a:p>
      </dgm:t>
    </dgm:pt>
    <dgm:pt modelId="{A7EBC2D5-35CF-4126-9EBD-E6AC8E7DBDDB}" type="pres">
      <dgm:prSet presAssocID="{E6DEFE87-7397-43E4-976F-BBD77D5AAF81}" presName="vert0" presStyleCnt="0">
        <dgm:presLayoutVars>
          <dgm:dir/>
          <dgm:animOne val="branch"/>
          <dgm:animLvl val="lvl"/>
        </dgm:presLayoutVars>
      </dgm:prSet>
      <dgm:spPr/>
    </dgm:pt>
    <dgm:pt modelId="{2438957E-8DCD-4DD4-857B-E6FB9C708469}" type="pres">
      <dgm:prSet presAssocID="{3681CA74-36D2-40A1-AE0B-CB83C8D398FD}" presName="thickLine" presStyleLbl="alignNode1" presStyleIdx="0" presStyleCnt="2"/>
      <dgm:spPr/>
    </dgm:pt>
    <dgm:pt modelId="{F78F2458-35F9-4B7F-92C3-AD1A9073A218}" type="pres">
      <dgm:prSet presAssocID="{3681CA74-36D2-40A1-AE0B-CB83C8D398FD}" presName="horz1" presStyleCnt="0"/>
      <dgm:spPr/>
    </dgm:pt>
    <dgm:pt modelId="{4D039D64-1CE3-490C-B1F5-1D11C1395F3D}" type="pres">
      <dgm:prSet presAssocID="{3681CA74-36D2-40A1-AE0B-CB83C8D398FD}" presName="tx1" presStyleLbl="revTx" presStyleIdx="0" presStyleCnt="2"/>
      <dgm:spPr/>
    </dgm:pt>
    <dgm:pt modelId="{AF974118-09CC-4B84-8AF1-2002F32DAE4A}" type="pres">
      <dgm:prSet presAssocID="{3681CA74-36D2-40A1-AE0B-CB83C8D398FD}" presName="vert1" presStyleCnt="0"/>
      <dgm:spPr/>
    </dgm:pt>
    <dgm:pt modelId="{F7DE15A3-4F22-4A6C-8A9E-A440CCBABACE}" type="pres">
      <dgm:prSet presAssocID="{0915FCB4-4132-40C4-9958-16CFACDCE681}" presName="thickLine" presStyleLbl="alignNode1" presStyleIdx="1" presStyleCnt="2"/>
      <dgm:spPr/>
    </dgm:pt>
    <dgm:pt modelId="{99EBA4CC-BA85-491A-9CF6-8DD5D831D6FE}" type="pres">
      <dgm:prSet presAssocID="{0915FCB4-4132-40C4-9958-16CFACDCE681}" presName="horz1" presStyleCnt="0"/>
      <dgm:spPr/>
    </dgm:pt>
    <dgm:pt modelId="{850AD0EF-D0D3-4AD1-B478-803BECF0BE3F}" type="pres">
      <dgm:prSet presAssocID="{0915FCB4-4132-40C4-9958-16CFACDCE681}" presName="tx1" presStyleLbl="revTx" presStyleIdx="1" presStyleCnt="2" custLinFactNeighborY="293"/>
      <dgm:spPr/>
    </dgm:pt>
    <dgm:pt modelId="{C27F2468-99BA-4DD7-8793-E9A3B40DDF73}" type="pres">
      <dgm:prSet presAssocID="{0915FCB4-4132-40C4-9958-16CFACDCE681}" presName="vert1" presStyleCnt="0"/>
      <dgm:spPr/>
    </dgm:pt>
  </dgm:ptLst>
  <dgm:cxnLst>
    <dgm:cxn modelId="{5CFD7D24-1CC3-4FB9-9739-8A600C0993A8}" type="presOf" srcId="{3681CA74-36D2-40A1-AE0B-CB83C8D398FD}" destId="{4D039D64-1CE3-490C-B1F5-1D11C1395F3D}" srcOrd="0" destOrd="0" presId="urn:microsoft.com/office/officeart/2008/layout/LinedList"/>
    <dgm:cxn modelId="{D2D93D7A-BFDC-45E5-AD71-8194C41701EE}" type="presOf" srcId="{E6DEFE87-7397-43E4-976F-BBD77D5AAF81}" destId="{A7EBC2D5-35CF-4126-9EBD-E6AC8E7DBDDB}" srcOrd="0" destOrd="0" presId="urn:microsoft.com/office/officeart/2008/layout/LinedList"/>
    <dgm:cxn modelId="{533D85B9-539B-428F-9397-D906D3D826EF}" type="presOf" srcId="{0915FCB4-4132-40C4-9958-16CFACDCE681}" destId="{850AD0EF-D0D3-4AD1-B478-803BECF0BE3F}" srcOrd="0" destOrd="0" presId="urn:microsoft.com/office/officeart/2008/layout/LinedList"/>
    <dgm:cxn modelId="{DC6EB4EF-6965-46F9-BE86-F98CAC97E00E}" srcId="{E6DEFE87-7397-43E4-976F-BBD77D5AAF81}" destId="{3681CA74-36D2-40A1-AE0B-CB83C8D398FD}" srcOrd="0" destOrd="0" parTransId="{9FC2BEA1-5EFC-48B9-9DE2-207C460ACE33}" sibTransId="{59260E8C-42F4-42A8-8B59-912C14CA8DFA}"/>
    <dgm:cxn modelId="{4A5631F1-1AE5-4F86-B82F-C163B6900F11}" srcId="{E6DEFE87-7397-43E4-976F-BBD77D5AAF81}" destId="{0915FCB4-4132-40C4-9958-16CFACDCE681}" srcOrd="1" destOrd="0" parTransId="{27236544-3D83-42D7-97D3-827690B5FA96}" sibTransId="{BBC59FF9-689A-46E8-B77D-CD94B9BC14CC}"/>
    <dgm:cxn modelId="{35E46E69-A57E-4919-974A-23882029CEA4}" type="presParOf" srcId="{A7EBC2D5-35CF-4126-9EBD-E6AC8E7DBDDB}" destId="{2438957E-8DCD-4DD4-857B-E6FB9C708469}" srcOrd="0" destOrd="0" presId="urn:microsoft.com/office/officeart/2008/layout/LinedList"/>
    <dgm:cxn modelId="{D421D87B-E14C-4BBB-B4C0-8744EDAB94FB}" type="presParOf" srcId="{A7EBC2D5-35CF-4126-9EBD-E6AC8E7DBDDB}" destId="{F78F2458-35F9-4B7F-92C3-AD1A9073A218}" srcOrd="1" destOrd="0" presId="urn:microsoft.com/office/officeart/2008/layout/LinedList"/>
    <dgm:cxn modelId="{8C940649-BCFB-40CF-B6E3-B54F7FD48A47}" type="presParOf" srcId="{F78F2458-35F9-4B7F-92C3-AD1A9073A218}" destId="{4D039D64-1CE3-490C-B1F5-1D11C1395F3D}" srcOrd="0" destOrd="0" presId="urn:microsoft.com/office/officeart/2008/layout/LinedList"/>
    <dgm:cxn modelId="{B1031D45-D9FF-450B-B136-9EF891B88E35}" type="presParOf" srcId="{F78F2458-35F9-4B7F-92C3-AD1A9073A218}" destId="{AF974118-09CC-4B84-8AF1-2002F32DAE4A}" srcOrd="1" destOrd="0" presId="urn:microsoft.com/office/officeart/2008/layout/LinedList"/>
    <dgm:cxn modelId="{2CF81E76-266D-47DD-9F5D-4D9DFC02FA76}" type="presParOf" srcId="{A7EBC2D5-35CF-4126-9EBD-E6AC8E7DBDDB}" destId="{F7DE15A3-4F22-4A6C-8A9E-A440CCBABACE}" srcOrd="2" destOrd="0" presId="urn:microsoft.com/office/officeart/2008/layout/LinedList"/>
    <dgm:cxn modelId="{D6BABD5A-E1F6-436A-9388-25CF179DD957}" type="presParOf" srcId="{A7EBC2D5-35CF-4126-9EBD-E6AC8E7DBDDB}" destId="{99EBA4CC-BA85-491A-9CF6-8DD5D831D6FE}" srcOrd="3" destOrd="0" presId="urn:microsoft.com/office/officeart/2008/layout/LinedList"/>
    <dgm:cxn modelId="{9DAF0810-336A-4DA5-8BA9-1697B224E6A4}" type="presParOf" srcId="{99EBA4CC-BA85-491A-9CF6-8DD5D831D6FE}" destId="{850AD0EF-D0D3-4AD1-B478-803BECF0BE3F}" srcOrd="0" destOrd="0" presId="urn:microsoft.com/office/officeart/2008/layout/LinedList"/>
    <dgm:cxn modelId="{7FB208D8-D64B-4CCA-B0C8-431E024EEDEA}" type="presParOf" srcId="{99EBA4CC-BA85-491A-9CF6-8DD5D831D6FE}" destId="{C27F2468-99BA-4DD7-8793-E9A3B40DDF7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38957E-8DCD-4DD4-857B-E6FB9C708469}">
      <dsp:nvSpPr>
        <dsp:cNvPr id="0" name=""/>
        <dsp:cNvSpPr/>
      </dsp:nvSpPr>
      <dsp:spPr>
        <a:xfrm>
          <a:off x="0" y="0"/>
          <a:ext cx="7773988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4D039D64-1CE3-490C-B1F5-1D11C1395F3D}">
      <dsp:nvSpPr>
        <dsp:cNvPr id="0" name=""/>
        <dsp:cNvSpPr/>
      </dsp:nvSpPr>
      <dsp:spPr>
        <a:xfrm>
          <a:off x="0" y="0"/>
          <a:ext cx="7773988" cy="24368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3800" b="0" i="0" kern="1200" dirty="0"/>
            <a:t>K</a:t>
          </a:r>
          <a:r>
            <a:rPr lang="en-US" sz="3800" b="0" i="0" kern="1200" dirty="0"/>
            <a:t>ā </a:t>
          </a:r>
          <a:r>
            <a:rPr lang="en-US" sz="3800" b="0" i="0" kern="1200" dirty="0" err="1"/>
            <a:t>sadalās</a:t>
          </a:r>
          <a:r>
            <a:rPr lang="en-US" sz="3800" b="0" i="0" kern="1200" dirty="0"/>
            <a:t> </a:t>
          </a:r>
          <a:r>
            <a:rPr lang="en-US" sz="3800" b="0" i="0" kern="1200" dirty="0" err="1"/>
            <a:t>atbildība</a:t>
          </a:r>
          <a:r>
            <a:rPr lang="en-US" sz="3800" b="0" i="0" kern="1200" dirty="0"/>
            <a:t> par </a:t>
          </a:r>
          <a:r>
            <a:rPr lang="en-US" sz="3800" b="0" i="0" kern="1200" dirty="0" err="1"/>
            <a:t>teksta</a:t>
          </a:r>
          <a:r>
            <a:rPr lang="en-US" sz="3800" b="0" i="0" kern="1200" dirty="0"/>
            <a:t> </a:t>
          </a:r>
          <a:r>
            <a:rPr lang="en-US" sz="3800" b="0" i="0" kern="1200" dirty="0" err="1"/>
            <a:t>skaidrību</a:t>
          </a:r>
          <a:r>
            <a:rPr lang="en-US" sz="3800" b="0" i="0" kern="1200" dirty="0"/>
            <a:t> </a:t>
          </a:r>
          <a:r>
            <a:rPr lang="en-US" sz="3800" b="0" i="0" kern="1200" dirty="0" err="1"/>
            <a:t>starp</a:t>
          </a:r>
          <a:r>
            <a:rPr lang="en-US" sz="3800" b="0" i="0" kern="1200" dirty="0"/>
            <a:t> </a:t>
          </a:r>
          <a:r>
            <a:rPr lang="lv-LV" sz="3800" b="0" i="0" kern="1200" dirty="0"/>
            <a:t>avot</a:t>
          </a:r>
          <a:r>
            <a:rPr lang="en-US" sz="3800" b="0" i="0" kern="1200" dirty="0" err="1"/>
            <a:t>teksta</a:t>
          </a:r>
          <a:r>
            <a:rPr lang="en-US" sz="3800" b="0" i="0" kern="1200" dirty="0"/>
            <a:t> </a:t>
          </a:r>
          <a:r>
            <a:rPr lang="en-US" sz="3800" b="0" i="0" kern="1200" dirty="0" err="1"/>
            <a:t>autoru</a:t>
          </a:r>
          <a:r>
            <a:rPr lang="en-US" sz="3800" b="0" i="0" kern="1200" dirty="0"/>
            <a:t>, </a:t>
          </a:r>
          <a:r>
            <a:rPr lang="en-US" sz="3800" b="0" i="0" kern="1200" dirty="0" err="1"/>
            <a:t>tulkotāju</a:t>
          </a:r>
          <a:r>
            <a:rPr lang="en-US" sz="3800" b="0" i="0" kern="1200" dirty="0"/>
            <a:t> un </a:t>
          </a:r>
          <a:r>
            <a:rPr lang="en-US" sz="3800" b="0" i="0" kern="1200" dirty="0" err="1"/>
            <a:t>redaktoru</a:t>
          </a:r>
          <a:r>
            <a:rPr lang="en-US" sz="3800" b="0" i="0" kern="1200" dirty="0"/>
            <a:t>?</a:t>
          </a:r>
          <a:endParaRPr lang="en-US" sz="3800" kern="1200" dirty="0"/>
        </a:p>
      </dsp:txBody>
      <dsp:txXfrm>
        <a:off x="0" y="0"/>
        <a:ext cx="7773988" cy="2436812"/>
      </dsp:txXfrm>
    </dsp:sp>
    <dsp:sp modelId="{F7DE15A3-4F22-4A6C-8A9E-A440CCBABACE}">
      <dsp:nvSpPr>
        <dsp:cNvPr id="0" name=""/>
        <dsp:cNvSpPr/>
      </dsp:nvSpPr>
      <dsp:spPr>
        <a:xfrm>
          <a:off x="0" y="2436812"/>
          <a:ext cx="7773988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850AD0EF-D0D3-4AD1-B478-803BECF0BE3F}">
      <dsp:nvSpPr>
        <dsp:cNvPr id="0" name=""/>
        <dsp:cNvSpPr/>
      </dsp:nvSpPr>
      <dsp:spPr>
        <a:xfrm>
          <a:off x="0" y="2436812"/>
          <a:ext cx="7773988" cy="24368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b="0" i="0" kern="1200" dirty="0"/>
            <a:t>Ko var </a:t>
          </a:r>
          <a:r>
            <a:rPr lang="en-US" sz="3800" b="0" i="0" kern="1200" dirty="0" err="1"/>
            <a:t>darīt</a:t>
          </a:r>
          <a:r>
            <a:rPr lang="en-US" sz="3800" b="0" i="0" kern="1200" dirty="0"/>
            <a:t> </a:t>
          </a:r>
          <a:r>
            <a:rPr lang="en-US" sz="3800" b="0" i="0" kern="1200" dirty="0" err="1"/>
            <a:t>katrā</a:t>
          </a:r>
          <a:r>
            <a:rPr lang="en-US" sz="3800" b="0" i="0" kern="1200" dirty="0"/>
            <a:t> </a:t>
          </a:r>
          <a:r>
            <a:rPr lang="en-US" sz="3800" b="0" i="0" kern="1200" dirty="0" err="1"/>
            <a:t>posmā</a:t>
          </a:r>
          <a:r>
            <a:rPr lang="lv-LV" sz="3800" b="0" i="0" kern="1200" dirty="0"/>
            <a:t> </a:t>
          </a:r>
          <a:r>
            <a:rPr lang="en-US" sz="3800" b="0" i="0" kern="1200" dirty="0"/>
            <a:t>un </a:t>
          </a:r>
          <a:r>
            <a:rPr lang="en-US" sz="3800" b="0" i="0" kern="1200" dirty="0" err="1"/>
            <a:t>kurā</a:t>
          </a:r>
          <a:r>
            <a:rPr lang="en-US" sz="3800" b="0" i="0" kern="1200" dirty="0"/>
            <a:t> </a:t>
          </a:r>
          <a:r>
            <a:rPr lang="en-US" sz="3800" b="0" i="0" kern="1200" dirty="0" err="1"/>
            <a:t>posmā</a:t>
          </a:r>
          <a:r>
            <a:rPr lang="en-US" sz="3800" b="0" i="0" kern="1200" dirty="0"/>
            <a:t> </a:t>
          </a:r>
          <a:r>
            <a:rPr lang="en-US" sz="3800" b="0" i="0" kern="1200" dirty="0" err="1"/>
            <a:t>ir</a:t>
          </a:r>
          <a:r>
            <a:rPr lang="en-US" sz="3800" b="0" i="0" kern="1200" dirty="0"/>
            <a:t> </a:t>
          </a:r>
          <a:r>
            <a:rPr lang="en-US" sz="3800" b="0" i="0" kern="1200" dirty="0" err="1"/>
            <a:t>lielākās</a:t>
          </a:r>
          <a:r>
            <a:rPr lang="en-US" sz="3800" b="0" i="0" kern="1200" dirty="0"/>
            <a:t> </a:t>
          </a:r>
          <a:r>
            <a:rPr lang="en-US" sz="3800" b="0" i="0" kern="1200" dirty="0" err="1"/>
            <a:t>iespējas</a:t>
          </a:r>
          <a:r>
            <a:rPr lang="lv-LV" sz="3800" b="0" i="0" kern="1200" dirty="0"/>
            <a:t> uzlabot teksta skaidrību</a:t>
          </a:r>
          <a:r>
            <a:rPr lang="en-US" sz="3800" b="0" i="0" kern="1200" dirty="0"/>
            <a:t>?</a:t>
          </a:r>
          <a:endParaRPr lang="en-US" sz="3800" kern="1200" dirty="0"/>
        </a:p>
      </dsp:txBody>
      <dsp:txXfrm>
        <a:off x="0" y="2436812"/>
        <a:ext cx="7773988" cy="24368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027B2B4-52AB-4C42-86F8-482C687227D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>
              <a:latin typeface="Nunito Sans" pitchFamily="2" charset="77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B01895-639F-BB4A-B609-BA7BDA2D042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D027C3-AF83-9343-9657-7FC9152CA14F}" type="datetimeFigureOut">
              <a:rPr lang="en-US" smtClean="0">
                <a:latin typeface="Nunito Sans" pitchFamily="2" charset="77"/>
              </a:rPr>
              <a:t>11/5/2020</a:t>
            </a:fld>
            <a:endParaRPr lang="en-US" dirty="0">
              <a:latin typeface="Nunito Sans" pitchFamily="2" charset="77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11A96E-930D-8D4E-A4A5-409540D2975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Nunito Sans" pitchFamily="2" charset="77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1F9B14D-78F0-DD49-956A-3E9A3F89306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838A4C-E722-E544-8E83-0700B7143EBF}" type="slidenum">
              <a:rPr lang="en-US" smtClean="0">
                <a:latin typeface="Nunito Sans" pitchFamily="2" charset="77"/>
              </a:rPr>
              <a:t>‹#›</a:t>
            </a:fld>
            <a:endParaRPr lang="en-US" dirty="0">
              <a:latin typeface="Nunito Sans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7368242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Nunito Sans" pitchFamily="2" charset="77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Nunito Sans" pitchFamily="2" charset="77"/>
              </a:defRPr>
            </a:lvl1pPr>
          </a:lstStyle>
          <a:p>
            <a:fld id="{EFC10EE1-B198-C942-8235-326C972CBB30}" type="datetimeFigureOut">
              <a:rPr lang="en-US" smtClean="0"/>
              <a:pPr/>
              <a:t>11/5/2020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Nunito Sans" pitchFamily="2" charset="77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Nunito Sans" pitchFamily="2" charset="77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109" rtl="0" eaLnBrk="1" latinLnBrk="0" hangingPunct="1">
      <a:defRPr sz="1200" b="0" i="0" kern="1200">
        <a:solidFill>
          <a:schemeClr val="tx1"/>
        </a:solidFill>
        <a:latin typeface="Nunito Sans" pitchFamily="2" charset="77"/>
        <a:ea typeface="+mn-ea"/>
        <a:cs typeface="+mn-cs"/>
      </a:defRPr>
    </a:lvl1pPr>
    <a:lvl2pPr marL="457109" algn="l" defTabSz="457109" rtl="0" eaLnBrk="1" latinLnBrk="0" hangingPunct="1">
      <a:defRPr sz="1200" b="0" i="0" kern="1200">
        <a:solidFill>
          <a:schemeClr val="tx1"/>
        </a:solidFill>
        <a:latin typeface="Nunito Sans" pitchFamily="2" charset="77"/>
        <a:ea typeface="+mn-ea"/>
        <a:cs typeface="+mn-cs"/>
      </a:defRPr>
    </a:lvl2pPr>
    <a:lvl3pPr marL="914217" algn="l" defTabSz="457109" rtl="0" eaLnBrk="1" latinLnBrk="0" hangingPunct="1">
      <a:defRPr sz="1200" b="0" i="0" kern="1200">
        <a:solidFill>
          <a:schemeClr val="tx1"/>
        </a:solidFill>
        <a:latin typeface="Nunito Sans" pitchFamily="2" charset="77"/>
        <a:ea typeface="+mn-ea"/>
        <a:cs typeface="+mn-cs"/>
      </a:defRPr>
    </a:lvl3pPr>
    <a:lvl4pPr marL="1371326" algn="l" defTabSz="457109" rtl="0" eaLnBrk="1" latinLnBrk="0" hangingPunct="1">
      <a:defRPr sz="1200" b="0" i="0" kern="1200">
        <a:solidFill>
          <a:schemeClr val="tx1"/>
        </a:solidFill>
        <a:latin typeface="Nunito Sans" pitchFamily="2" charset="77"/>
        <a:ea typeface="+mn-ea"/>
        <a:cs typeface="+mn-cs"/>
      </a:defRPr>
    </a:lvl4pPr>
    <a:lvl5pPr marL="1828434" algn="l" defTabSz="457109" rtl="0" eaLnBrk="1" latinLnBrk="0" hangingPunct="1">
      <a:defRPr sz="1200" b="0" i="0" kern="1200">
        <a:solidFill>
          <a:schemeClr val="tx1"/>
        </a:solidFill>
        <a:latin typeface="Nunito Sans" pitchFamily="2" charset="77"/>
        <a:ea typeface="+mn-ea"/>
        <a:cs typeface="+mn-cs"/>
      </a:defRPr>
    </a:lvl5pPr>
    <a:lvl6pPr marL="2285543" algn="l" defTabSz="45710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652" algn="l" defTabSz="45710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760" algn="l" defTabSz="45710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869" algn="l" defTabSz="45710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5289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Closing title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CE3DA1-2524-A244-88D6-18E1B331342E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86346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615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7823C9C-CD8B-EF4E-A7C7-FE823CBEA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6000" y="6356350"/>
            <a:ext cx="16764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217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942351" y="3886200"/>
            <a:ext cx="2432472" cy="2290762"/>
          </a:xfrm>
        </p:spPr>
        <p:txBody>
          <a:bodyPr>
            <a:normAutofit/>
          </a:bodyPr>
          <a:lstStyle>
            <a:lvl1pPr marL="0" indent="0" algn="ctr">
              <a:lnSpc>
                <a:spcPct val="130000"/>
              </a:lnSpc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Lorem ipsum dolor sit amet, </a:t>
            </a:r>
            <a:r>
              <a:rPr lang="en-US" dirty="0" err="1"/>
              <a:t>consectetuer</a:t>
            </a:r>
            <a:r>
              <a:rPr lang="en-US" dirty="0"/>
              <a:t> adipiscing elit. </a:t>
            </a:r>
            <a:r>
              <a:rPr lang="en-US" dirty="0" err="1"/>
              <a:t>Phasellus</a:t>
            </a:r>
            <a:r>
              <a:rPr lang="en-US" dirty="0"/>
              <a:t> </a:t>
            </a:r>
            <a:r>
              <a:rPr lang="en-US" dirty="0" err="1"/>
              <a:t>hendrerit</a:t>
            </a:r>
            <a:r>
              <a:rPr lang="en-US" dirty="0"/>
              <a:t>.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urna</a:t>
            </a:r>
            <a:r>
              <a:rPr lang="en-US" dirty="0"/>
              <a:t>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Placeholder 11">
            <a:extLst>
              <a:ext uri="{FF2B5EF4-FFF2-40B4-BE49-F238E27FC236}">
                <a16:creationId xmlns:a16="http://schemas.microsoft.com/office/drawing/2014/main" id="{DCACECB9-5C0A-7F46-A15D-8B2F6550D6E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" y="571500"/>
            <a:ext cx="10972800" cy="52627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>
              <a:defRPr/>
            </a:lvl1pPr>
          </a:lstStyle>
          <a:p>
            <a:r>
              <a:rPr lang="en-US" dirty="0"/>
              <a:t>Slide Title – Capitalize Each Word</a:t>
            </a:r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72B87AFA-B6D6-8943-B022-D90688E263D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09600" y="1098550"/>
            <a:ext cx="10972800" cy="290272"/>
          </a:xfrm>
        </p:spPr>
        <p:txBody>
          <a:bodyPr vert="horz" wrap="square" lIns="91440" tIns="45720" rIns="91440" bIns="45720" rtlCol="0">
            <a:spAutoFit/>
          </a:bodyPr>
          <a:lstStyle>
            <a:lvl1pPr marL="0" indent="0">
              <a:buNone/>
              <a:defRPr lang="en-US" sz="1050" b="1" kern="1000" spc="130" baseline="0" dirty="0"/>
            </a:lvl1pPr>
          </a:lstStyle>
          <a:p>
            <a:pPr lvl="0" defTabSz="457200">
              <a:lnSpc>
                <a:spcPct val="130000"/>
              </a:lnSpc>
            </a:pPr>
            <a:r>
              <a:rPr lang="en-US" dirty="0"/>
              <a:t>SUBTITLE – USE ALL CAPS &amp; UNDER ~50 CHARACTERS</a:t>
            </a:r>
          </a:p>
        </p:txBody>
      </p:sp>
      <p:sp>
        <p:nvSpPr>
          <p:cNvPr id="9" name="Picture Placeholder 2">
            <a:extLst>
              <a:ext uri="{FF2B5EF4-FFF2-40B4-BE49-F238E27FC236}">
                <a16:creationId xmlns:a16="http://schemas.microsoft.com/office/drawing/2014/main" id="{235FF4EA-E0A0-F040-8155-A048D223D1F8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474945" y="2214256"/>
            <a:ext cx="1367284" cy="1367284"/>
          </a:xfrm>
          <a:prstGeom prst="ellipse">
            <a:avLst/>
          </a:prstGeom>
          <a:pattFill prst="pct5">
            <a:fgClr>
              <a:schemeClr val="tx1"/>
            </a:fgClr>
            <a:bgClr>
              <a:schemeClr val="bg1">
                <a:lumMod val="85000"/>
              </a:schemeClr>
            </a:bgClr>
          </a:pattFill>
          <a:effectLst>
            <a:outerShdw blurRad="228600" dist="342900" dir="5400000" sx="89000" sy="89000" algn="t" rotWithShape="0">
              <a:prstClr val="black">
                <a:alpha val="14000"/>
              </a:prstClr>
            </a:outerShdw>
          </a:effectLst>
        </p:spPr>
        <p:txBody>
          <a:bodyPr lIns="91438" tIns="45719" rIns="91438" bIns="45719" anchor="ctr"/>
          <a:lstStyle>
            <a:lvl1pPr marL="0" indent="0" algn="ctr">
              <a:buNone/>
              <a:defRPr sz="1600" b="0" i="0">
                <a:latin typeface="Nunito Sans" pitchFamily="2" charset="77"/>
                <a:ea typeface="Tahoma"/>
                <a:cs typeface="Tahoma"/>
              </a:defRPr>
            </a:lvl1pPr>
          </a:lstStyle>
          <a:p>
            <a:r>
              <a:rPr lang="en-US" dirty="0"/>
              <a:t>Drag &amp; Drop Image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A2259FB3-B729-0E41-9DBB-7B45626F3C4F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091765" y="2214256"/>
            <a:ext cx="1367284" cy="1367284"/>
          </a:xfrm>
          <a:prstGeom prst="ellipse">
            <a:avLst/>
          </a:prstGeom>
          <a:pattFill prst="pct5">
            <a:fgClr>
              <a:schemeClr val="tx1"/>
            </a:fgClr>
            <a:bgClr>
              <a:schemeClr val="bg1">
                <a:lumMod val="85000"/>
              </a:schemeClr>
            </a:bgClr>
          </a:pattFill>
          <a:effectLst>
            <a:outerShdw blurRad="228600" dist="342900" dir="5400000" sx="89000" sy="89000" algn="t" rotWithShape="0">
              <a:prstClr val="black">
                <a:alpha val="14000"/>
              </a:prstClr>
            </a:outerShdw>
          </a:effectLst>
        </p:spPr>
        <p:txBody>
          <a:bodyPr lIns="91438" tIns="45719" rIns="91438" bIns="45719" anchor="ctr"/>
          <a:lstStyle>
            <a:lvl1pPr marL="0" indent="0" algn="ctr">
              <a:buNone/>
              <a:defRPr sz="1600" b="0" i="0">
                <a:latin typeface="Nunito Sans" pitchFamily="2" charset="77"/>
                <a:ea typeface="Tahoma"/>
                <a:cs typeface="Tahoma"/>
              </a:defRPr>
            </a:lvl1pPr>
          </a:lstStyle>
          <a:p>
            <a:r>
              <a:rPr lang="en-US" dirty="0"/>
              <a:t>Drag &amp; Drop Image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86D4F284-6DC3-BF4A-8F90-3056DE5A00C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708585" y="2214256"/>
            <a:ext cx="1367284" cy="1367284"/>
          </a:xfrm>
          <a:prstGeom prst="ellipse">
            <a:avLst/>
          </a:prstGeom>
          <a:pattFill prst="pct5">
            <a:fgClr>
              <a:schemeClr val="tx1"/>
            </a:fgClr>
            <a:bgClr>
              <a:schemeClr val="bg1">
                <a:lumMod val="85000"/>
              </a:schemeClr>
            </a:bgClr>
          </a:pattFill>
          <a:effectLst>
            <a:outerShdw blurRad="228600" dist="342900" dir="5400000" sx="89000" sy="89000" algn="t" rotWithShape="0">
              <a:prstClr val="black">
                <a:alpha val="14000"/>
              </a:prstClr>
            </a:outerShdw>
          </a:effectLst>
        </p:spPr>
        <p:txBody>
          <a:bodyPr lIns="91438" tIns="45719" rIns="91438" bIns="45719" anchor="ctr"/>
          <a:lstStyle>
            <a:lvl1pPr marL="0" indent="0" algn="ctr">
              <a:buNone/>
              <a:defRPr sz="1600" b="0" i="0">
                <a:latin typeface="Nunito Sans" pitchFamily="2" charset="77"/>
                <a:ea typeface="Tahoma"/>
                <a:cs typeface="Tahoma"/>
              </a:defRPr>
            </a:lvl1pPr>
          </a:lstStyle>
          <a:p>
            <a:r>
              <a:rPr lang="en-US" dirty="0"/>
              <a:t>Drag &amp; Drop Image</a:t>
            </a:r>
          </a:p>
        </p:txBody>
      </p:sp>
      <p:sp>
        <p:nvSpPr>
          <p:cNvPr id="12" name="Picture Placeholder 2">
            <a:extLst>
              <a:ext uri="{FF2B5EF4-FFF2-40B4-BE49-F238E27FC236}">
                <a16:creationId xmlns:a16="http://schemas.microsoft.com/office/drawing/2014/main" id="{439F6FA7-22B7-AB4B-96FC-94984C825C4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325403" y="2214256"/>
            <a:ext cx="1367284" cy="1367284"/>
          </a:xfrm>
          <a:prstGeom prst="ellipse">
            <a:avLst/>
          </a:prstGeom>
          <a:pattFill prst="pct5">
            <a:fgClr>
              <a:schemeClr val="tx1"/>
            </a:fgClr>
            <a:bgClr>
              <a:schemeClr val="bg1">
                <a:lumMod val="85000"/>
              </a:schemeClr>
            </a:bgClr>
          </a:pattFill>
          <a:effectLst>
            <a:outerShdw blurRad="228600" dist="342900" dir="5400000" sx="89000" sy="89000" algn="t" rotWithShape="0">
              <a:prstClr val="black">
                <a:alpha val="14000"/>
              </a:prstClr>
            </a:outerShdw>
          </a:effectLst>
        </p:spPr>
        <p:txBody>
          <a:bodyPr lIns="91438" tIns="45719" rIns="91438" bIns="45719" anchor="ctr"/>
          <a:lstStyle>
            <a:lvl1pPr marL="0" indent="0" algn="ctr">
              <a:buNone/>
              <a:defRPr sz="1600" b="0" i="0">
                <a:latin typeface="Nunito Sans" pitchFamily="2" charset="77"/>
                <a:ea typeface="Tahoma"/>
                <a:cs typeface="Tahoma"/>
              </a:defRPr>
            </a:lvl1pPr>
          </a:lstStyle>
          <a:p>
            <a:r>
              <a:rPr lang="en-US" dirty="0"/>
              <a:t>Drag &amp; Drop Image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5284EE00-4304-0B43-83A2-9D1AB996C900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3559171" y="3886200"/>
            <a:ext cx="2432472" cy="2290762"/>
          </a:xfrm>
        </p:spPr>
        <p:txBody>
          <a:bodyPr>
            <a:normAutofit/>
          </a:bodyPr>
          <a:lstStyle>
            <a:lvl1pPr marL="0" indent="0" algn="ctr">
              <a:lnSpc>
                <a:spcPct val="130000"/>
              </a:lnSpc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Lorem ipsum dolor sit amet, </a:t>
            </a:r>
            <a:r>
              <a:rPr lang="en-US" dirty="0" err="1"/>
              <a:t>consectetuer</a:t>
            </a:r>
            <a:r>
              <a:rPr lang="en-US" dirty="0"/>
              <a:t> adipiscing elit. </a:t>
            </a:r>
            <a:r>
              <a:rPr lang="en-US" dirty="0" err="1"/>
              <a:t>Phasellus</a:t>
            </a:r>
            <a:r>
              <a:rPr lang="en-US" dirty="0"/>
              <a:t> </a:t>
            </a:r>
            <a:r>
              <a:rPr lang="en-US" dirty="0" err="1"/>
              <a:t>hendrerit</a:t>
            </a:r>
            <a:r>
              <a:rPr lang="en-US" dirty="0"/>
              <a:t>.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urna</a:t>
            </a:r>
            <a:r>
              <a:rPr lang="en-US" dirty="0"/>
              <a:t>.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6C1D5504-9E0C-6E47-90CA-893A0F8FEAE4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6175991" y="3886200"/>
            <a:ext cx="2432472" cy="2290762"/>
          </a:xfrm>
        </p:spPr>
        <p:txBody>
          <a:bodyPr>
            <a:normAutofit/>
          </a:bodyPr>
          <a:lstStyle>
            <a:lvl1pPr marL="0" indent="0" algn="ctr">
              <a:lnSpc>
                <a:spcPct val="130000"/>
              </a:lnSpc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Lorem ipsum dolor sit amet, </a:t>
            </a:r>
            <a:r>
              <a:rPr lang="en-US" dirty="0" err="1"/>
              <a:t>consectetuer</a:t>
            </a:r>
            <a:r>
              <a:rPr lang="en-US" dirty="0"/>
              <a:t> adipiscing elit. </a:t>
            </a:r>
            <a:r>
              <a:rPr lang="en-US" dirty="0" err="1"/>
              <a:t>Phasellus</a:t>
            </a:r>
            <a:r>
              <a:rPr lang="en-US" dirty="0"/>
              <a:t> </a:t>
            </a:r>
            <a:r>
              <a:rPr lang="en-US" dirty="0" err="1"/>
              <a:t>hendrerit</a:t>
            </a:r>
            <a:r>
              <a:rPr lang="en-US" dirty="0"/>
              <a:t>.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urna</a:t>
            </a:r>
            <a:r>
              <a:rPr lang="en-US" dirty="0"/>
              <a:t>.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B1E7BDDA-3B1A-5D4B-B427-E07AD26B3336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8796583" y="3886200"/>
            <a:ext cx="2432472" cy="2290762"/>
          </a:xfrm>
        </p:spPr>
        <p:txBody>
          <a:bodyPr>
            <a:normAutofit/>
          </a:bodyPr>
          <a:lstStyle>
            <a:lvl1pPr marL="0" indent="0" algn="ctr">
              <a:lnSpc>
                <a:spcPct val="130000"/>
              </a:lnSpc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Lorem ipsum dolor sit amet, </a:t>
            </a:r>
            <a:r>
              <a:rPr lang="en-US" dirty="0" err="1"/>
              <a:t>consectetuer</a:t>
            </a:r>
            <a:r>
              <a:rPr lang="en-US" dirty="0"/>
              <a:t> adipiscing elit. </a:t>
            </a:r>
            <a:r>
              <a:rPr lang="en-US" dirty="0" err="1"/>
              <a:t>Phasellus</a:t>
            </a:r>
            <a:r>
              <a:rPr lang="en-US" dirty="0"/>
              <a:t> </a:t>
            </a:r>
            <a:r>
              <a:rPr lang="en-US" dirty="0" err="1"/>
              <a:t>hendrerit</a:t>
            </a:r>
            <a:r>
              <a:rPr lang="en-US" dirty="0"/>
              <a:t>.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urna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29907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</p:bldLst>
  </p:timing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86D4F284-6DC3-BF4A-8F90-3056DE5A00C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412358" y="1295400"/>
            <a:ext cx="1367284" cy="1367284"/>
          </a:xfrm>
          <a:prstGeom prst="ellipse">
            <a:avLst/>
          </a:prstGeom>
          <a:pattFill prst="pct5">
            <a:fgClr>
              <a:schemeClr val="tx1"/>
            </a:fgClr>
            <a:bgClr>
              <a:schemeClr val="bg1">
                <a:lumMod val="85000"/>
              </a:schemeClr>
            </a:bgClr>
          </a:pattFill>
          <a:effectLst>
            <a:outerShdw blurRad="228600" dist="342900" dir="5400000" sx="89000" sy="89000" algn="t" rotWithShape="0">
              <a:prstClr val="black">
                <a:alpha val="14000"/>
              </a:prstClr>
            </a:outerShdw>
          </a:effectLst>
        </p:spPr>
        <p:txBody>
          <a:bodyPr lIns="91438" tIns="45719" rIns="91438" bIns="45719" anchor="ctr"/>
          <a:lstStyle>
            <a:lvl1pPr marL="0" indent="0" algn="ctr">
              <a:buNone/>
              <a:defRPr sz="1600" b="0" i="0">
                <a:latin typeface="Nunito Sans" pitchFamily="2" charset="77"/>
                <a:ea typeface="Tahoma"/>
                <a:cs typeface="Tahoma"/>
              </a:defRPr>
            </a:lvl1pPr>
          </a:lstStyle>
          <a:p>
            <a:r>
              <a:rPr lang="en-US" dirty="0"/>
              <a:t>Drag &amp; Drop Image</a:t>
            </a:r>
          </a:p>
        </p:txBody>
      </p:sp>
      <p:sp>
        <p:nvSpPr>
          <p:cNvPr id="12" name="Picture Placeholder 2">
            <a:extLst>
              <a:ext uri="{FF2B5EF4-FFF2-40B4-BE49-F238E27FC236}">
                <a16:creationId xmlns:a16="http://schemas.microsoft.com/office/drawing/2014/main" id="{439F6FA7-22B7-AB4B-96FC-94984C825C4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8229600" y="1295400"/>
            <a:ext cx="1367284" cy="1367284"/>
          </a:xfrm>
          <a:prstGeom prst="ellipse">
            <a:avLst/>
          </a:prstGeom>
          <a:pattFill prst="pct5">
            <a:fgClr>
              <a:schemeClr val="tx1"/>
            </a:fgClr>
            <a:bgClr>
              <a:schemeClr val="bg1">
                <a:lumMod val="85000"/>
              </a:schemeClr>
            </a:bgClr>
          </a:pattFill>
          <a:effectLst>
            <a:outerShdw blurRad="228600" dist="342900" dir="5400000" sx="89000" sy="89000" algn="t" rotWithShape="0">
              <a:prstClr val="black">
                <a:alpha val="14000"/>
              </a:prstClr>
            </a:outerShdw>
          </a:effectLst>
        </p:spPr>
        <p:txBody>
          <a:bodyPr lIns="91438" tIns="45719" rIns="91438" bIns="45719" anchor="ctr"/>
          <a:lstStyle>
            <a:lvl1pPr marL="0" indent="0" algn="ctr">
              <a:buNone/>
              <a:defRPr sz="1600" b="0" i="0">
                <a:latin typeface="Nunito Sans" pitchFamily="2" charset="77"/>
                <a:ea typeface="Tahoma"/>
                <a:cs typeface="Tahoma"/>
              </a:defRPr>
            </a:lvl1pPr>
          </a:lstStyle>
          <a:p>
            <a:r>
              <a:rPr lang="en-US" dirty="0"/>
              <a:t>Drag &amp; Drop Image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6C1D5504-9E0C-6E47-90CA-893A0F8FEAE4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4879764" y="2967344"/>
            <a:ext cx="2432472" cy="2290762"/>
          </a:xfrm>
        </p:spPr>
        <p:txBody>
          <a:bodyPr>
            <a:normAutofit/>
          </a:bodyPr>
          <a:lstStyle>
            <a:lvl1pPr marL="0" indent="0" algn="ctr">
              <a:lnSpc>
                <a:spcPct val="130000"/>
              </a:lnSpc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Lorem ipsum dolor sit amet, </a:t>
            </a:r>
            <a:r>
              <a:rPr lang="en-US" dirty="0" err="1"/>
              <a:t>consectetuer</a:t>
            </a:r>
            <a:r>
              <a:rPr lang="en-US" dirty="0"/>
              <a:t> adipiscing elit. </a:t>
            </a:r>
            <a:r>
              <a:rPr lang="en-US" dirty="0" err="1"/>
              <a:t>Phasellus</a:t>
            </a:r>
            <a:r>
              <a:rPr lang="en-US" dirty="0"/>
              <a:t> </a:t>
            </a:r>
            <a:r>
              <a:rPr lang="en-US" dirty="0" err="1"/>
              <a:t>hendrerit</a:t>
            </a:r>
            <a:r>
              <a:rPr lang="en-US" dirty="0"/>
              <a:t>.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urna</a:t>
            </a:r>
            <a:r>
              <a:rPr lang="en-US" dirty="0"/>
              <a:t>.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B1E7BDDA-3B1A-5D4B-B427-E07AD26B3336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7700780" y="2967344"/>
            <a:ext cx="2432472" cy="2290762"/>
          </a:xfrm>
        </p:spPr>
        <p:txBody>
          <a:bodyPr>
            <a:normAutofit/>
          </a:bodyPr>
          <a:lstStyle>
            <a:lvl1pPr marL="0" indent="0" algn="ctr">
              <a:lnSpc>
                <a:spcPct val="130000"/>
              </a:lnSpc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Lorem ipsum dolor sit amet, </a:t>
            </a:r>
            <a:r>
              <a:rPr lang="en-US" dirty="0" err="1"/>
              <a:t>consectetuer</a:t>
            </a:r>
            <a:r>
              <a:rPr lang="en-US" dirty="0"/>
              <a:t> adipiscing elit. </a:t>
            </a:r>
            <a:r>
              <a:rPr lang="en-US" dirty="0" err="1"/>
              <a:t>Phasellus</a:t>
            </a:r>
            <a:r>
              <a:rPr lang="en-US" dirty="0"/>
              <a:t> </a:t>
            </a:r>
            <a:r>
              <a:rPr lang="en-US" dirty="0" err="1"/>
              <a:t>hendrerit</a:t>
            </a:r>
            <a:r>
              <a:rPr lang="en-US" dirty="0"/>
              <a:t>.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urna</a:t>
            </a:r>
            <a:r>
              <a:rPr lang="en-US" dirty="0"/>
              <a:t>.</a:t>
            </a:r>
          </a:p>
        </p:txBody>
      </p:sp>
      <p:sp>
        <p:nvSpPr>
          <p:cNvPr id="16" name="Title Placeholder 11">
            <a:extLst>
              <a:ext uri="{FF2B5EF4-FFF2-40B4-BE49-F238E27FC236}">
                <a16:creationId xmlns:a16="http://schemas.microsoft.com/office/drawing/2014/main" id="{57A3FC33-0F55-5741-8FCD-A5E011C70C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" y="2978924"/>
            <a:ext cx="3505200" cy="52627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>
              <a:defRPr/>
            </a:lvl1pPr>
          </a:lstStyle>
          <a:p>
            <a:r>
              <a:rPr lang="en-US" dirty="0"/>
              <a:t>Slide Title – Capitalize Each Word</a:t>
            </a:r>
          </a:p>
        </p:txBody>
      </p:sp>
      <p:sp>
        <p:nvSpPr>
          <p:cNvPr id="17" name="Text Placeholder 5">
            <a:extLst>
              <a:ext uri="{FF2B5EF4-FFF2-40B4-BE49-F238E27FC236}">
                <a16:creationId xmlns:a16="http://schemas.microsoft.com/office/drawing/2014/main" id="{F24CADF1-DBFD-1345-9D4A-C6A05479788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09600" y="3519228"/>
            <a:ext cx="3200400" cy="500330"/>
          </a:xfrm>
        </p:spPr>
        <p:txBody>
          <a:bodyPr vert="horz" wrap="square" lIns="91440" tIns="45720" rIns="91440" bIns="45720" rtlCol="0" anchor="t">
            <a:spAutoFit/>
          </a:bodyPr>
          <a:lstStyle>
            <a:lvl1pPr marL="0" indent="0">
              <a:buNone/>
              <a:defRPr lang="en-US" sz="1050" b="1" kern="1000" spc="130" baseline="0" dirty="0"/>
            </a:lvl1pPr>
          </a:lstStyle>
          <a:p>
            <a:pPr lvl="0" defTabSz="457200">
              <a:lnSpc>
                <a:spcPct val="130000"/>
              </a:lnSpc>
            </a:pPr>
            <a:r>
              <a:rPr lang="en-US" dirty="0"/>
              <a:t>SUBTITLE – USE ALL CAPS &amp; UNDER ~50 CHARACTERS</a:t>
            </a:r>
          </a:p>
        </p:txBody>
      </p:sp>
    </p:spTree>
    <p:extLst>
      <p:ext uri="{BB962C8B-B14F-4D97-AF65-F5344CB8AC3E}">
        <p14:creationId xmlns:p14="http://schemas.microsoft.com/office/powerpoint/2010/main" val="3652230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m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6C1D5504-9E0C-6E47-90CA-893A0F8FEAE4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6096000" y="4511644"/>
            <a:ext cx="3810000" cy="1526381"/>
          </a:xfrm>
        </p:spPr>
        <p:txBody>
          <a:bodyPr>
            <a:normAutofit/>
          </a:bodyPr>
          <a:lstStyle>
            <a:lvl1pPr marL="0" indent="0" algn="ctr">
              <a:lnSpc>
                <a:spcPct val="130000"/>
              </a:lnSpc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Lorem ipsum dolor sit amet, </a:t>
            </a:r>
            <a:r>
              <a:rPr lang="en-US" dirty="0" err="1"/>
              <a:t>consectetuer</a:t>
            </a:r>
            <a:r>
              <a:rPr lang="en-US" dirty="0"/>
              <a:t> adipiscing elit. </a:t>
            </a:r>
            <a:r>
              <a:rPr lang="en-US" dirty="0" err="1"/>
              <a:t>Phasellus</a:t>
            </a:r>
            <a:r>
              <a:rPr lang="en-US" dirty="0"/>
              <a:t> </a:t>
            </a:r>
            <a:r>
              <a:rPr lang="en-US" dirty="0" err="1"/>
              <a:t>hendrerit</a:t>
            </a:r>
            <a:r>
              <a:rPr lang="en-US" dirty="0"/>
              <a:t>.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urna</a:t>
            </a:r>
            <a:r>
              <a:rPr lang="en-US" dirty="0"/>
              <a:t>.</a:t>
            </a:r>
          </a:p>
        </p:txBody>
      </p:sp>
      <p:sp>
        <p:nvSpPr>
          <p:cNvPr id="16" name="Title Placeholder 11">
            <a:extLst>
              <a:ext uri="{FF2B5EF4-FFF2-40B4-BE49-F238E27FC236}">
                <a16:creationId xmlns:a16="http://schemas.microsoft.com/office/drawing/2014/main" id="{57A3FC33-0F55-5741-8FCD-A5E011C70C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" y="2978924"/>
            <a:ext cx="3505200" cy="52627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>
              <a:defRPr/>
            </a:lvl1pPr>
          </a:lstStyle>
          <a:p>
            <a:r>
              <a:rPr lang="en-US" dirty="0"/>
              <a:t>Slide Title – Capitalize Each Word</a:t>
            </a:r>
          </a:p>
        </p:txBody>
      </p:sp>
      <p:sp>
        <p:nvSpPr>
          <p:cNvPr id="17" name="Text Placeholder 5">
            <a:extLst>
              <a:ext uri="{FF2B5EF4-FFF2-40B4-BE49-F238E27FC236}">
                <a16:creationId xmlns:a16="http://schemas.microsoft.com/office/drawing/2014/main" id="{F24CADF1-DBFD-1345-9D4A-C6A05479788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09600" y="3519228"/>
            <a:ext cx="3200400" cy="500330"/>
          </a:xfrm>
        </p:spPr>
        <p:txBody>
          <a:bodyPr vert="horz" wrap="square" lIns="91440" tIns="45720" rIns="91440" bIns="45720" rtlCol="0" anchor="t">
            <a:spAutoFit/>
          </a:bodyPr>
          <a:lstStyle>
            <a:lvl1pPr marL="0" indent="0">
              <a:buNone/>
              <a:defRPr lang="en-US" sz="1050" b="1" kern="1000" spc="130" baseline="0" dirty="0"/>
            </a:lvl1pPr>
          </a:lstStyle>
          <a:p>
            <a:pPr lvl="0" defTabSz="457200">
              <a:lnSpc>
                <a:spcPct val="130000"/>
              </a:lnSpc>
            </a:pPr>
            <a:r>
              <a:rPr lang="en-US" dirty="0"/>
              <a:t>SUBTITLE – USE ALL CAPS &amp; UNDER ~50 CHARACTERS</a:t>
            </a:r>
          </a:p>
        </p:txBody>
      </p:sp>
      <p:sp>
        <p:nvSpPr>
          <p:cNvPr id="9" name="Picture Placeholder 2">
            <a:extLst>
              <a:ext uri="{FF2B5EF4-FFF2-40B4-BE49-F238E27FC236}">
                <a16:creationId xmlns:a16="http://schemas.microsoft.com/office/drawing/2014/main" id="{2FA83AAF-C16D-8D4B-81EC-010635F20371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172200" y="647700"/>
            <a:ext cx="3625596" cy="3625596"/>
          </a:xfrm>
          <a:prstGeom prst="donut">
            <a:avLst/>
          </a:prstGeom>
          <a:pattFill prst="pct5">
            <a:fgClr>
              <a:schemeClr val="tx1"/>
            </a:fgClr>
            <a:bgClr>
              <a:schemeClr val="bg1">
                <a:lumMod val="85000"/>
              </a:schemeClr>
            </a:bgClr>
          </a:pattFill>
          <a:effectLst>
            <a:outerShdw blurRad="50800" dist="25400" dir="5400000" algn="t" rotWithShape="0">
              <a:prstClr val="black">
                <a:alpha val="15000"/>
              </a:prstClr>
            </a:outerShdw>
          </a:effectLst>
        </p:spPr>
        <p:txBody>
          <a:bodyPr lIns="91438" tIns="45719" rIns="91438" bIns="45719" anchor="ctr"/>
          <a:lstStyle>
            <a:lvl1pPr marL="0" indent="0" algn="ctr">
              <a:buNone/>
              <a:defRPr sz="1600" b="0" i="0">
                <a:latin typeface="Nunito Sans" pitchFamily="2" charset="77"/>
                <a:ea typeface="Tahoma"/>
                <a:cs typeface="Tahoma"/>
              </a:defRPr>
            </a:lvl1pPr>
          </a:lstStyle>
          <a:p>
            <a:r>
              <a:rPr lang="en-US" dirty="0"/>
              <a:t>Drag &amp; Drop Image</a:t>
            </a:r>
          </a:p>
        </p:txBody>
      </p:sp>
    </p:spTree>
    <p:extLst>
      <p:ext uri="{BB962C8B-B14F-4D97-AF65-F5344CB8AC3E}">
        <p14:creationId xmlns:p14="http://schemas.microsoft.com/office/powerpoint/2010/main" val="2869260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m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Placeholder 11">
            <a:extLst>
              <a:ext uri="{FF2B5EF4-FFF2-40B4-BE49-F238E27FC236}">
                <a16:creationId xmlns:a16="http://schemas.microsoft.com/office/drawing/2014/main" id="{DCACECB9-5C0A-7F46-A15D-8B2F6550D6E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" y="571500"/>
            <a:ext cx="10972800" cy="52627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>
              <a:defRPr/>
            </a:lvl1pPr>
          </a:lstStyle>
          <a:p>
            <a:r>
              <a:rPr lang="en-US" dirty="0"/>
              <a:t>Slide Title – Capitalize Each Word</a:t>
            </a:r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72B87AFA-B6D6-8943-B022-D90688E263D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09600" y="1098550"/>
            <a:ext cx="10972800" cy="290272"/>
          </a:xfrm>
        </p:spPr>
        <p:txBody>
          <a:bodyPr vert="horz" wrap="square" lIns="91440" tIns="45720" rIns="91440" bIns="45720" rtlCol="0">
            <a:spAutoFit/>
          </a:bodyPr>
          <a:lstStyle>
            <a:lvl1pPr marL="0" indent="0">
              <a:buNone/>
              <a:defRPr lang="en-US" sz="1050" b="1" kern="1000" spc="130" baseline="0" dirty="0"/>
            </a:lvl1pPr>
          </a:lstStyle>
          <a:p>
            <a:pPr lvl="0" defTabSz="457200">
              <a:lnSpc>
                <a:spcPct val="130000"/>
              </a:lnSpc>
            </a:pPr>
            <a:r>
              <a:rPr lang="en-US" dirty="0"/>
              <a:t>SUBTITLE – USE ALL CAPS &amp; UNDER ~50 CHARACTERS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6C1D5504-9E0C-6E47-90CA-893A0F8FEAE4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609600" y="2362200"/>
            <a:ext cx="3505200" cy="3200400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Lorem ipsum dolor sit amet, </a:t>
            </a:r>
            <a:r>
              <a:rPr lang="en-US" dirty="0" err="1"/>
              <a:t>consectetuer</a:t>
            </a:r>
            <a:r>
              <a:rPr lang="en-US" dirty="0"/>
              <a:t> adipiscing elit. </a:t>
            </a:r>
            <a:r>
              <a:rPr lang="en-US" dirty="0" err="1"/>
              <a:t>Phasellus</a:t>
            </a:r>
            <a:r>
              <a:rPr lang="en-US" dirty="0"/>
              <a:t> </a:t>
            </a:r>
            <a:r>
              <a:rPr lang="en-US" dirty="0" err="1"/>
              <a:t>hendrerit</a:t>
            </a:r>
            <a:r>
              <a:rPr lang="en-US" dirty="0"/>
              <a:t>.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urna</a:t>
            </a:r>
            <a:r>
              <a:rPr lang="en-US" dirty="0"/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Lorem ipsum dolor sit amet, </a:t>
            </a:r>
            <a:r>
              <a:rPr lang="en-US" dirty="0" err="1"/>
              <a:t>consectetuer</a:t>
            </a:r>
            <a:r>
              <a:rPr lang="en-US" dirty="0"/>
              <a:t> adipiscing elit. </a:t>
            </a:r>
            <a:r>
              <a:rPr lang="en-US" dirty="0" err="1"/>
              <a:t>Phasellus</a:t>
            </a:r>
            <a:r>
              <a:rPr lang="en-US" dirty="0"/>
              <a:t> </a:t>
            </a:r>
            <a:r>
              <a:rPr lang="en-US" dirty="0" err="1"/>
              <a:t>hendrerit</a:t>
            </a:r>
            <a:r>
              <a:rPr lang="en-US" dirty="0"/>
              <a:t>.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urna</a:t>
            </a:r>
            <a:r>
              <a:rPr lang="en-US" dirty="0"/>
              <a:t>.</a:t>
            </a:r>
          </a:p>
          <a:p>
            <a:pPr lvl="0"/>
            <a:endParaRPr lang="en-US" dirty="0"/>
          </a:p>
        </p:txBody>
      </p:sp>
      <p:sp>
        <p:nvSpPr>
          <p:cNvPr id="16" name="Picture Placeholder 2">
            <a:extLst>
              <a:ext uri="{FF2B5EF4-FFF2-40B4-BE49-F238E27FC236}">
                <a16:creationId xmlns:a16="http://schemas.microsoft.com/office/drawing/2014/main" id="{3256CECC-67BD-B945-981A-4F7477A52E67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4806667" y="1925662"/>
            <a:ext cx="3118133" cy="1407743"/>
          </a:xfrm>
          <a:prstGeom prst="roundRect">
            <a:avLst>
              <a:gd name="adj" fmla="val 4384"/>
            </a:avLst>
          </a:prstGeom>
          <a:pattFill prst="pct5">
            <a:fgClr>
              <a:schemeClr val="tx1"/>
            </a:fgClr>
            <a:bgClr>
              <a:schemeClr val="bg1">
                <a:lumMod val="85000"/>
              </a:schemeClr>
            </a:bgClr>
          </a:pattFill>
          <a:effectLst>
            <a:outerShdw blurRad="228600" dist="342900" dir="5400000" sx="89000" sy="89000" algn="t" rotWithShape="0">
              <a:prstClr val="black">
                <a:alpha val="14000"/>
              </a:prstClr>
            </a:outerShdw>
          </a:effectLst>
        </p:spPr>
        <p:txBody>
          <a:bodyPr lIns="91438" tIns="45719" rIns="91438" bIns="45719" anchor="ctr"/>
          <a:lstStyle>
            <a:lvl1pPr marL="0" indent="0" algn="ctr">
              <a:buNone/>
              <a:defRPr sz="1600" b="0" i="0">
                <a:latin typeface="Nunito Sans" pitchFamily="2" charset="77"/>
                <a:ea typeface="Tahoma"/>
                <a:cs typeface="Tahoma"/>
              </a:defRPr>
            </a:lvl1pPr>
          </a:lstStyle>
          <a:p>
            <a:r>
              <a:rPr lang="en-US" dirty="0"/>
              <a:t>Drag &amp; Drop Image</a:t>
            </a:r>
          </a:p>
        </p:txBody>
      </p:sp>
      <p:sp>
        <p:nvSpPr>
          <p:cNvPr id="17" name="Picture Placeholder 2">
            <a:extLst>
              <a:ext uri="{FF2B5EF4-FFF2-40B4-BE49-F238E27FC236}">
                <a16:creationId xmlns:a16="http://schemas.microsoft.com/office/drawing/2014/main" id="{ED61C671-3694-914F-8A4F-A3E255B57EA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115133" y="1925662"/>
            <a:ext cx="3118133" cy="1407743"/>
          </a:xfrm>
          <a:prstGeom prst="roundRect">
            <a:avLst>
              <a:gd name="adj" fmla="val 4384"/>
            </a:avLst>
          </a:prstGeom>
          <a:pattFill prst="pct5">
            <a:fgClr>
              <a:schemeClr val="tx1"/>
            </a:fgClr>
            <a:bgClr>
              <a:schemeClr val="bg1">
                <a:lumMod val="85000"/>
              </a:schemeClr>
            </a:bgClr>
          </a:pattFill>
          <a:effectLst>
            <a:outerShdw blurRad="228600" dist="342900" dir="5400000" sx="89000" sy="89000" algn="t" rotWithShape="0">
              <a:prstClr val="black">
                <a:alpha val="14000"/>
              </a:prstClr>
            </a:outerShdw>
          </a:effectLst>
        </p:spPr>
        <p:txBody>
          <a:bodyPr lIns="91438" tIns="45719" rIns="91438" bIns="45719" anchor="ctr"/>
          <a:lstStyle>
            <a:lvl1pPr marL="0" indent="0" algn="ctr">
              <a:buNone/>
              <a:defRPr sz="1600" b="0" i="0">
                <a:latin typeface="Nunito Sans" pitchFamily="2" charset="77"/>
                <a:ea typeface="Tahoma"/>
                <a:cs typeface="Tahoma"/>
              </a:defRPr>
            </a:lvl1pPr>
          </a:lstStyle>
          <a:p>
            <a:r>
              <a:rPr lang="en-US" dirty="0"/>
              <a:t>Drag &amp; Drop Image</a:t>
            </a:r>
          </a:p>
        </p:txBody>
      </p:sp>
      <p:sp>
        <p:nvSpPr>
          <p:cNvPr id="18" name="Picture Placeholder 2">
            <a:extLst>
              <a:ext uri="{FF2B5EF4-FFF2-40B4-BE49-F238E27FC236}">
                <a16:creationId xmlns:a16="http://schemas.microsoft.com/office/drawing/2014/main" id="{42A8BFD8-0953-0B48-9EFB-618FDDCD0574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4806667" y="4211662"/>
            <a:ext cx="3118133" cy="1407743"/>
          </a:xfrm>
          <a:prstGeom prst="roundRect">
            <a:avLst>
              <a:gd name="adj" fmla="val 4384"/>
            </a:avLst>
          </a:prstGeom>
          <a:pattFill prst="pct5">
            <a:fgClr>
              <a:schemeClr val="tx1"/>
            </a:fgClr>
            <a:bgClr>
              <a:schemeClr val="bg1">
                <a:lumMod val="85000"/>
              </a:schemeClr>
            </a:bgClr>
          </a:pattFill>
          <a:effectLst>
            <a:outerShdw blurRad="228600" dist="342900" dir="5400000" sx="89000" sy="89000" algn="t" rotWithShape="0">
              <a:prstClr val="black">
                <a:alpha val="14000"/>
              </a:prstClr>
            </a:outerShdw>
          </a:effectLst>
        </p:spPr>
        <p:txBody>
          <a:bodyPr lIns="91438" tIns="45719" rIns="91438" bIns="45719" anchor="ctr"/>
          <a:lstStyle>
            <a:lvl1pPr marL="0" indent="0" algn="ctr">
              <a:buNone/>
              <a:defRPr sz="1600" b="0" i="0">
                <a:latin typeface="Nunito Sans" pitchFamily="2" charset="77"/>
                <a:ea typeface="Tahoma"/>
                <a:cs typeface="Tahoma"/>
              </a:defRPr>
            </a:lvl1pPr>
          </a:lstStyle>
          <a:p>
            <a:r>
              <a:rPr lang="en-US" dirty="0"/>
              <a:t>Drag &amp; Drop Image</a:t>
            </a:r>
          </a:p>
        </p:txBody>
      </p:sp>
      <p:sp>
        <p:nvSpPr>
          <p:cNvPr id="19" name="Picture Placeholder 2">
            <a:extLst>
              <a:ext uri="{FF2B5EF4-FFF2-40B4-BE49-F238E27FC236}">
                <a16:creationId xmlns:a16="http://schemas.microsoft.com/office/drawing/2014/main" id="{088A1939-ADDC-1249-BA80-71F390F36BEA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8115133" y="4211662"/>
            <a:ext cx="3118133" cy="1407743"/>
          </a:xfrm>
          <a:prstGeom prst="roundRect">
            <a:avLst>
              <a:gd name="adj" fmla="val 4384"/>
            </a:avLst>
          </a:prstGeom>
          <a:pattFill prst="pct5">
            <a:fgClr>
              <a:schemeClr val="tx1"/>
            </a:fgClr>
            <a:bgClr>
              <a:schemeClr val="bg1">
                <a:lumMod val="85000"/>
              </a:schemeClr>
            </a:bgClr>
          </a:pattFill>
          <a:effectLst>
            <a:outerShdw blurRad="228600" dist="342900" dir="5400000" sx="89000" sy="89000" algn="t" rotWithShape="0">
              <a:prstClr val="black">
                <a:alpha val="14000"/>
              </a:prstClr>
            </a:outerShdw>
          </a:effectLst>
        </p:spPr>
        <p:txBody>
          <a:bodyPr lIns="91438" tIns="45719" rIns="91438" bIns="45719" anchor="ctr"/>
          <a:lstStyle>
            <a:lvl1pPr marL="0" indent="0" algn="ctr">
              <a:buNone/>
              <a:defRPr sz="1600" b="0" i="0">
                <a:latin typeface="Nunito Sans" pitchFamily="2" charset="77"/>
                <a:ea typeface="Tahoma"/>
                <a:cs typeface="Tahoma"/>
              </a:defRPr>
            </a:lvl1pPr>
          </a:lstStyle>
          <a:p>
            <a:r>
              <a:rPr lang="en-US" dirty="0"/>
              <a:t>Drag &amp; Drop Image</a:t>
            </a:r>
          </a:p>
        </p:txBody>
      </p:sp>
    </p:spTree>
    <p:extLst>
      <p:ext uri="{BB962C8B-B14F-4D97-AF65-F5344CB8AC3E}">
        <p14:creationId xmlns:p14="http://schemas.microsoft.com/office/powerpoint/2010/main" val="2814940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  <p:bldP spid="19" grpId="0" animBg="1"/>
    </p:bldLst>
  </p:timing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367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Placeholder 11">
            <a:extLst>
              <a:ext uri="{FF2B5EF4-FFF2-40B4-BE49-F238E27FC236}">
                <a16:creationId xmlns:a16="http://schemas.microsoft.com/office/drawing/2014/main" id="{CC9C3F82-F1BA-9C4C-85A3-1FED3C2AEED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" y="571500"/>
            <a:ext cx="10972800" cy="52627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>
              <a:defRPr/>
            </a:lvl1pPr>
          </a:lstStyle>
          <a:p>
            <a:r>
              <a:rPr lang="en-US" dirty="0"/>
              <a:t>Slide Title – Capitalize Each Word</a:t>
            </a:r>
          </a:p>
        </p:txBody>
      </p:sp>
    </p:spTree>
    <p:extLst>
      <p:ext uri="{BB962C8B-B14F-4D97-AF65-F5344CB8AC3E}">
        <p14:creationId xmlns:p14="http://schemas.microsoft.com/office/powerpoint/2010/main" val="3945131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Placeholder 11">
            <a:extLst>
              <a:ext uri="{FF2B5EF4-FFF2-40B4-BE49-F238E27FC236}">
                <a16:creationId xmlns:a16="http://schemas.microsoft.com/office/drawing/2014/main" id="{DCACECB9-5C0A-7F46-A15D-8B2F6550D6E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" y="571500"/>
            <a:ext cx="10972800" cy="52627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>
              <a:defRPr/>
            </a:lvl1pPr>
          </a:lstStyle>
          <a:p>
            <a:r>
              <a:rPr lang="en-US" dirty="0"/>
              <a:t>Slide Title – Capitalize Each Word</a:t>
            </a:r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72B87AFA-B6D6-8943-B022-D90688E263D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09600" y="1098550"/>
            <a:ext cx="10972800" cy="290272"/>
          </a:xfrm>
        </p:spPr>
        <p:txBody>
          <a:bodyPr vert="horz" wrap="square" lIns="91440" tIns="45720" rIns="91440" bIns="45720" rtlCol="0">
            <a:spAutoFit/>
          </a:bodyPr>
          <a:lstStyle>
            <a:lvl1pPr marL="0" indent="0">
              <a:buNone/>
              <a:defRPr lang="en-US" sz="1050" b="1" kern="1000" spc="130" baseline="0" dirty="0"/>
            </a:lvl1pPr>
          </a:lstStyle>
          <a:p>
            <a:pPr lvl="0" defTabSz="457200">
              <a:lnSpc>
                <a:spcPct val="130000"/>
              </a:lnSpc>
            </a:pPr>
            <a:r>
              <a:rPr lang="en-US" dirty="0"/>
              <a:t>SUBTITLE – USE ALL CAPS &amp; UNDER ~50 CHARACTERS</a:t>
            </a:r>
          </a:p>
        </p:txBody>
      </p:sp>
    </p:spTree>
    <p:extLst>
      <p:ext uri="{BB962C8B-B14F-4D97-AF65-F5344CB8AC3E}">
        <p14:creationId xmlns:p14="http://schemas.microsoft.com/office/powerpoint/2010/main" val="3711709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Placeholder 11">
            <a:extLst>
              <a:ext uri="{FF2B5EF4-FFF2-40B4-BE49-F238E27FC236}">
                <a16:creationId xmlns:a16="http://schemas.microsoft.com/office/drawing/2014/main" id="{BBE89A10-4CA6-CD4F-A79F-623AEAD272E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" y="571500"/>
            <a:ext cx="10972800" cy="52627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>
              <a:defRPr/>
            </a:lvl1pPr>
          </a:lstStyle>
          <a:p>
            <a:r>
              <a:rPr lang="en-US" dirty="0"/>
              <a:t>Slide Title – Capitalize Each Word</a:t>
            </a:r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7989E740-95D1-D74D-AEE7-D1825610904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09600" y="1098550"/>
            <a:ext cx="10972800" cy="290272"/>
          </a:xfrm>
        </p:spPr>
        <p:txBody>
          <a:bodyPr vert="horz" wrap="square" lIns="91440" tIns="45720" rIns="91440" bIns="45720" rtlCol="0">
            <a:spAutoFit/>
          </a:bodyPr>
          <a:lstStyle>
            <a:lvl1pPr marL="0" indent="0">
              <a:buNone/>
              <a:defRPr lang="en-US" sz="1050" b="1" kern="1000" spc="130" baseline="0" dirty="0"/>
            </a:lvl1pPr>
          </a:lstStyle>
          <a:p>
            <a:pPr lvl="0" defTabSz="457200">
              <a:lnSpc>
                <a:spcPct val="130000"/>
              </a:lnSpc>
            </a:pPr>
            <a:r>
              <a:rPr lang="en-US" dirty="0"/>
              <a:t>SUBTITLE – USE ALL CAPS &amp; UNDER ~50 CHARACTERS</a:t>
            </a:r>
          </a:p>
        </p:txBody>
      </p:sp>
    </p:spTree>
    <p:extLst>
      <p:ext uri="{BB962C8B-B14F-4D97-AF65-F5344CB8AC3E}">
        <p14:creationId xmlns:p14="http://schemas.microsoft.com/office/powerpoint/2010/main" val="396977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241924C6-3BE4-A446-99E3-7F2CFBCAA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6000" y="6356350"/>
            <a:ext cx="1676400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389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Slide Title – Capitalize Each Word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149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iddle alig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1">
            <a:extLst>
              <a:ext uri="{FF2B5EF4-FFF2-40B4-BE49-F238E27FC236}">
                <a16:creationId xmlns:a16="http://schemas.microsoft.com/office/drawing/2014/main" id="{366C7C17-114D-D241-B06C-40034D7D147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" y="2978924"/>
            <a:ext cx="3505200" cy="52627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>
              <a:defRPr/>
            </a:lvl1pPr>
          </a:lstStyle>
          <a:p>
            <a:r>
              <a:rPr lang="en-US" dirty="0"/>
              <a:t>Slide Title – Capitalize Each Word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3990465-C89C-B44D-8D62-ACD954281EE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09600" y="3519228"/>
            <a:ext cx="3200400" cy="500330"/>
          </a:xfrm>
        </p:spPr>
        <p:txBody>
          <a:bodyPr vert="horz" wrap="square" lIns="91440" tIns="45720" rIns="91440" bIns="45720" rtlCol="0" anchor="t">
            <a:spAutoFit/>
          </a:bodyPr>
          <a:lstStyle>
            <a:lvl1pPr marL="0" indent="0">
              <a:buNone/>
              <a:defRPr lang="en-US" sz="1050" b="1" kern="1000" spc="130" baseline="0" dirty="0"/>
            </a:lvl1pPr>
          </a:lstStyle>
          <a:p>
            <a:pPr lvl="0" defTabSz="457200">
              <a:lnSpc>
                <a:spcPct val="130000"/>
              </a:lnSpc>
            </a:pPr>
            <a:r>
              <a:rPr lang="en-US" dirty="0"/>
              <a:t>SUBTITLE – USE ALL CAPS &amp; UNDER ~50 CHARACTERS</a:t>
            </a:r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B0B11A8B-6023-2B41-89DC-86E918165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6000" y="6356350"/>
            <a:ext cx="1676400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B3806FE-7872-C34A-BC19-A311100647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67200" y="987425"/>
            <a:ext cx="7088188" cy="487362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2836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ttom alig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1">
            <a:extLst>
              <a:ext uri="{FF2B5EF4-FFF2-40B4-BE49-F238E27FC236}">
                <a16:creationId xmlns:a16="http://schemas.microsoft.com/office/drawing/2014/main" id="{366C7C17-114D-D241-B06C-40034D7D147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" y="5722124"/>
            <a:ext cx="3505200" cy="52627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>
              <a:defRPr/>
            </a:lvl1pPr>
          </a:lstStyle>
          <a:p>
            <a:r>
              <a:rPr lang="en-US" dirty="0"/>
              <a:t>Slide Title – Capitalize Each Word</a:t>
            </a:r>
          </a:p>
        </p:txBody>
      </p: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2BDE80C7-E70A-A642-8B0A-D09605EF1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6000" y="6356350"/>
            <a:ext cx="1676400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E59676C-155C-7E45-B81A-2CBE2E18F2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67200" y="987425"/>
            <a:ext cx="7088188" cy="487362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1646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25625"/>
            <a:ext cx="10972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6000" y="6356350"/>
            <a:ext cx="1676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75000"/>
                  </a:schemeClr>
                </a:solidFill>
                <a:latin typeface="Nunito Sans" pitchFamily="2" charset="77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itle Placeholder 11">
            <a:extLst>
              <a:ext uri="{FF2B5EF4-FFF2-40B4-BE49-F238E27FC236}">
                <a16:creationId xmlns:a16="http://schemas.microsoft.com/office/drawing/2014/main" id="{F9EDFF82-6771-CE4D-A9F0-E91FB31CE1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71500"/>
            <a:ext cx="10972800" cy="52627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Slide Title – Capitalize Each Word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1DE03F7-8CED-244B-943B-8B61B1D1BA57}"/>
              </a:ext>
            </a:extLst>
          </p:cNvPr>
          <p:cNvSpPr/>
          <p:nvPr userDrawn="1"/>
        </p:nvSpPr>
        <p:spPr>
          <a:xfrm>
            <a:off x="0" y="0"/>
            <a:ext cx="45719" cy="6858000"/>
          </a:xfrm>
          <a:prstGeom prst="rect">
            <a:avLst/>
          </a:prstGeom>
          <a:gradFill flip="none" rotWithShape="1">
            <a:gsLst>
              <a:gs pos="61000">
                <a:srgbClr val="8F40D9"/>
              </a:gs>
              <a:gs pos="0">
                <a:srgbClr val="7A0AD1"/>
              </a:gs>
              <a:gs pos="100000">
                <a:srgbClr val="FF3B7A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b="0" i="0" dirty="0">
              <a:latin typeface="Nunito Sans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961618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16" r:id="rId1"/>
    <p:sldLayoutId id="2147484166" r:id="rId2"/>
    <p:sldLayoutId id="2147484121" r:id="rId3"/>
    <p:sldLayoutId id="2147484117" r:id="rId4"/>
    <p:sldLayoutId id="2147484119" r:id="rId5"/>
    <p:sldLayoutId id="2147484122" r:id="rId6"/>
    <p:sldLayoutId id="2147484123" r:id="rId7"/>
    <p:sldLayoutId id="2147484154" r:id="rId8"/>
    <p:sldLayoutId id="2147484158" r:id="rId9"/>
    <p:sldLayoutId id="2147484159" r:id="rId10"/>
    <p:sldLayoutId id="2147484162" r:id="rId11"/>
    <p:sldLayoutId id="2147484163" r:id="rId12"/>
    <p:sldLayoutId id="2147484165" r:id="rId13"/>
    <p:sldLayoutId id="2147484164" r:id="rId1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i="0" kern="1200">
          <a:solidFill>
            <a:schemeClr val="accent1"/>
          </a:solidFill>
          <a:latin typeface="Nunito Sans ExtraBold" pitchFamily="2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Nunito Sans" pitchFamily="2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Nunito Sans" pitchFamily="2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Nunito Sans" pitchFamily="2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Nunito Sans" pitchFamily="2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Nunito Sans" pitchFamily="2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orient="horz" pos="360" userDrawn="1">
          <p15:clr>
            <a:srgbClr val="F26B43"/>
          </p15:clr>
        </p15:guide>
        <p15:guide id="4" pos="3888" userDrawn="1">
          <p15:clr>
            <a:srgbClr val="F26B43"/>
          </p15:clr>
        </p15:guide>
        <p15:guide id="5" pos="3792" userDrawn="1">
          <p15:clr>
            <a:srgbClr val="F26B43"/>
          </p15:clr>
        </p15:guide>
        <p15:guide id="6" pos="2688" userDrawn="1">
          <p15:clr>
            <a:srgbClr val="F26B43"/>
          </p15:clr>
        </p15:guide>
        <p15:guide id="7" pos="2592" userDrawn="1">
          <p15:clr>
            <a:srgbClr val="F26B43"/>
          </p15:clr>
        </p15:guide>
        <p15:guide id="8" pos="1536" userDrawn="1">
          <p15:clr>
            <a:srgbClr val="F26B43"/>
          </p15:clr>
        </p15:guide>
        <p15:guide id="9" pos="1440" userDrawn="1">
          <p15:clr>
            <a:srgbClr val="F26B43"/>
          </p15:clr>
        </p15:guide>
        <p15:guide id="10" pos="384" userDrawn="1">
          <p15:clr>
            <a:srgbClr val="F26B43"/>
          </p15:clr>
        </p15:guide>
        <p15:guide id="11" pos="4992" userDrawn="1">
          <p15:clr>
            <a:srgbClr val="F26B43"/>
          </p15:clr>
        </p15:guide>
        <p15:guide id="12" pos="5088" userDrawn="1">
          <p15:clr>
            <a:srgbClr val="F26B43"/>
          </p15:clr>
        </p15:guide>
        <p15:guide id="13" pos="6144" userDrawn="1">
          <p15:clr>
            <a:srgbClr val="F26B43"/>
          </p15:clr>
        </p15:guide>
        <p15:guide id="14" pos="6240" userDrawn="1">
          <p15:clr>
            <a:srgbClr val="F26B43"/>
          </p15:clr>
        </p15:guide>
        <p15:guide id="15" pos="7296" userDrawn="1">
          <p15:clr>
            <a:srgbClr val="F26B43"/>
          </p15:clr>
        </p15:guide>
        <p15:guide id="16" orient="horz" pos="864" userDrawn="1">
          <p15:clr>
            <a:srgbClr val="F26B43"/>
          </p15:clr>
        </p15:guide>
        <p15:guide id="17" orient="horz" pos="960" userDrawn="1">
          <p15:clr>
            <a:srgbClr val="F26B43"/>
          </p15:clr>
        </p15:guide>
        <p15:guide id="18" orient="horz" pos="1488" userDrawn="1">
          <p15:clr>
            <a:srgbClr val="F26B43"/>
          </p15:clr>
        </p15:guide>
        <p15:guide id="19" orient="horz" pos="1584" userDrawn="1">
          <p15:clr>
            <a:srgbClr val="F26B43"/>
          </p15:clr>
        </p15:guide>
        <p15:guide id="20" orient="horz" pos="2112" userDrawn="1">
          <p15:clr>
            <a:srgbClr val="F26B43"/>
          </p15:clr>
        </p15:guide>
        <p15:guide id="21" orient="horz" pos="2208" userDrawn="1">
          <p15:clr>
            <a:srgbClr val="F26B43"/>
          </p15:clr>
        </p15:guide>
        <p15:guide id="22" orient="horz" pos="2736" userDrawn="1">
          <p15:clr>
            <a:srgbClr val="F26B43"/>
          </p15:clr>
        </p15:guide>
        <p15:guide id="23" orient="horz" pos="2832" userDrawn="1">
          <p15:clr>
            <a:srgbClr val="F26B43"/>
          </p15:clr>
        </p15:guide>
        <p15:guide id="24" orient="horz" pos="3360" userDrawn="1">
          <p15:clr>
            <a:srgbClr val="F26B43"/>
          </p15:clr>
        </p15:guide>
        <p15:guide id="25" orient="horz" pos="3456" userDrawn="1">
          <p15:clr>
            <a:srgbClr val="F26B43"/>
          </p15:clr>
        </p15:guide>
        <p15:guide id="26" orient="horz" pos="393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9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hyperlink" Target="https://www.linkedin.com/company/amplexor-international" TargetMode="External"/><Relationship Id="rId7" Type="http://schemas.openxmlformats.org/officeDocument/2006/relationships/hyperlink" Target="https://www.amplexor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www.instagram.com/amplexor.official" TargetMode="External"/><Relationship Id="rId5" Type="http://schemas.openxmlformats.org/officeDocument/2006/relationships/hyperlink" Target="http://facebook.com/amplexorinternational" TargetMode="External"/><Relationship Id="rId4" Type="http://schemas.openxmlformats.org/officeDocument/2006/relationships/hyperlink" Target="https://twitter.com/amplexor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5992E7B-943E-473E-8015-1A8EBA0EF2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209799"/>
            <a:ext cx="10972800" cy="396716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lv-LV" sz="3200" dirty="0">
                <a:latin typeface="Nunito Sans"/>
              </a:rPr>
              <a:t>Konteksta izpēte (92 %)</a:t>
            </a:r>
          </a:p>
          <a:p>
            <a:endParaRPr lang="lv-LV" sz="3200" dirty="0"/>
          </a:p>
          <a:p>
            <a:r>
              <a:rPr lang="lv-LV" sz="3200" dirty="0">
                <a:latin typeface="Nunito Sans"/>
              </a:rPr>
              <a:t>Papildu elementi, sadalīšana vairākos teikumos (63 %)</a:t>
            </a:r>
          </a:p>
          <a:p>
            <a:endParaRPr lang="lv-LV" sz="3200" dirty="0"/>
          </a:p>
          <a:p>
            <a:r>
              <a:rPr lang="lv-LV" sz="3200" dirty="0"/>
              <a:t>Neviennozīmīgs tulkojums (50 %)</a:t>
            </a:r>
            <a:endParaRPr lang="en-US" sz="32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3301326-02D2-4059-A5C3-9768520B2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1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53F3824-1A89-4C2B-BE11-CDEA812C00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71500"/>
            <a:ext cx="10972800" cy="1074738"/>
          </a:xfrm>
        </p:spPr>
        <p:txBody>
          <a:bodyPr>
            <a:normAutofit fontScale="90000"/>
          </a:bodyPr>
          <a:lstStyle/>
          <a:p>
            <a:pPr algn="ctr"/>
            <a:r>
              <a:rPr lang="lv-LV" sz="4900" b="0" i="0" dirty="0">
                <a:effectLst/>
                <a:latin typeface="Nunito Sans ExtraBold" panose="00000900000000000000" pitchFamily="2" charset="0"/>
              </a:rPr>
              <a:t>Kā rīkojaties, lai nodrošinātu tulkojuma saprotamību un skaidrību?</a:t>
            </a:r>
            <a:br>
              <a:rPr lang="en-US" b="0" i="0" dirty="0">
                <a:solidFill>
                  <a:srgbClr val="333E48"/>
                </a:solidFill>
                <a:effectLst/>
                <a:latin typeface="National2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4168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C00A95C4-25C1-6345-BE43-44C7EF84AD2B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0965"/>
          <a:stretch/>
        </p:blipFill>
        <p:spPr>
          <a:xfrm>
            <a:off x="3591476" y="2478051"/>
            <a:ext cx="5009048" cy="1177102"/>
          </a:xfrm>
          <a:prstGeom prst="rect">
            <a:avLst/>
          </a:prstGeom>
          <a:effectLst>
            <a:outerShdw blurRad="165100" dist="76200" dir="5580000" sx="103000" sy="103000" algn="tl" rotWithShape="0">
              <a:prstClr val="black">
                <a:alpha val="25000"/>
              </a:prstClr>
            </a:outerShdw>
          </a:effec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A04706F-D5CB-5D45-B0BA-610E613F34A6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439"/>
          <a:stretch/>
        </p:blipFill>
        <p:spPr>
          <a:xfrm>
            <a:off x="3570519" y="3788967"/>
            <a:ext cx="5009016" cy="367628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2680503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6455626-A929-4A1F-A6D5-8D6EF53643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/>
              <a:t>that since the first implementation in 2017</a:t>
            </a:r>
            <a:r>
              <a:rPr lang="en-US" sz="2400" dirty="0">
                <a:solidFill>
                  <a:srgbClr val="000C28"/>
                </a:solidFill>
              </a:rPr>
              <a:t>, </a:t>
            </a:r>
            <a:r>
              <a:rPr lang="en-US" sz="2400" dirty="0">
                <a:solidFill>
                  <a:schemeClr val="accent4"/>
                </a:solidFill>
              </a:rPr>
              <a:t>under Delegated Regulation (EU) 2016/2376</a:t>
            </a:r>
            <a:r>
              <a:rPr lang="en-US" sz="2400" dirty="0"/>
              <a:t>, of the smaller MCRS (from 25 mm to 22 mm), an increase of abundance of &gt;22 mm individuals has been observed in the stock in certain areas of the Marche Region.</a:t>
            </a:r>
            <a:endParaRPr lang="lv-LV" sz="2400" dirty="0"/>
          </a:p>
          <a:p>
            <a:pPr marL="0" indent="0">
              <a:buNone/>
            </a:pPr>
            <a:endParaRPr lang="lv-LV" sz="2400" dirty="0"/>
          </a:p>
          <a:p>
            <a:r>
              <a:rPr lang="lv-LV" sz="2400" dirty="0">
                <a:effectLst/>
                <a:latin typeface="Nunito Sa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ka kopš mazāka MSRI (no 25 mm uz 22 mm) ieviešanas 2017. gadā </a:t>
            </a:r>
            <a:r>
              <a:rPr lang="lv-LV" sz="2400" dirty="0">
                <a:solidFill>
                  <a:schemeClr val="accent4"/>
                </a:solidFill>
                <a:effectLst/>
                <a:latin typeface="Nunito Sa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saskaņā ar Deleģēto regulu (ES) 2016/2376 </a:t>
            </a:r>
            <a:r>
              <a:rPr lang="lv-LV" sz="2400" dirty="0">
                <a:effectLst/>
                <a:latin typeface="Nunito Sa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noteiktos Markes reģiona apgabalos ir novērots tādu gliemeņu bagātīgs pieaugums kopējā krājumā, kuru izmērs pārsniedz 22 mm.</a:t>
            </a:r>
          </a:p>
          <a:p>
            <a:r>
              <a:rPr lang="lv-LV" sz="2400" dirty="0">
                <a:effectLst/>
                <a:latin typeface="Nunito Sa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ka, kopš </a:t>
            </a:r>
            <a:r>
              <a:rPr lang="lv-LV" sz="2400" dirty="0">
                <a:solidFill>
                  <a:schemeClr val="accent4"/>
                </a:solidFill>
                <a:effectLst/>
                <a:latin typeface="Nunito Sa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saskaņā ar Deleģēto regulu (ES) 2016/2376 </a:t>
            </a:r>
            <a:r>
              <a:rPr lang="lv-LV" sz="2400" dirty="0">
                <a:effectLst/>
                <a:latin typeface="Nunito Sa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2017. gadā ieviests mazāks MSRI (no 25 mm uz 22 mm), noteiktos Markes reģiona apgabalos ir novērots tādu gliemeņu bagātīgs pieaugums kopējā krājumā, kuru izmērs pārsniedz 22 mm.</a:t>
            </a:r>
            <a:endParaRPr lang="en-US" sz="2400" dirty="0">
              <a:effectLst/>
              <a:latin typeface="Nunito Sans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219CD51-67A8-47BD-BB6A-CC008D2295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2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DC6D74D-E3E7-4EA9-9109-2EEDB4A559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lv-LV" sz="4400" dirty="0"/>
              <a:t>PIEMĒRI</a:t>
            </a:r>
            <a:endParaRPr lang="en-US" sz="44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22E044-7170-4D8E-A349-4F7FB060233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" y="1098550"/>
            <a:ext cx="10972800" cy="433965"/>
          </a:xfrm>
        </p:spPr>
        <p:txBody>
          <a:bodyPr/>
          <a:lstStyle/>
          <a:p>
            <a:r>
              <a:rPr lang="lv-LV" sz="2400" dirty="0"/>
              <a:t>Konteksta izpēte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78881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9ACE8D8-047A-4E16-9181-C850FFF5A2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905000"/>
            <a:ext cx="10972800" cy="4271963"/>
          </a:xfrm>
        </p:spPr>
        <p:txBody>
          <a:bodyPr/>
          <a:lstStyle/>
          <a:p>
            <a:r>
              <a:rPr lang="en-US" sz="2800" dirty="0">
                <a:effectLst/>
                <a:latin typeface="Nunito Sans" panose="00000500000000000000" pitchFamily="2" charset="0"/>
                <a:ea typeface="Times New Roman" panose="02020603050405020304" pitchFamily="18" charset="0"/>
              </a:rPr>
              <a:t>Only 13 Member States provided a sufficient level of detail and/or improved analysis of the air impacts </a:t>
            </a:r>
            <a:r>
              <a:rPr lang="en-US" sz="2800" dirty="0">
                <a:solidFill>
                  <a:schemeClr val="accent4"/>
                </a:solidFill>
                <a:effectLst/>
                <a:latin typeface="Nunito Sans" panose="00000500000000000000" pitchFamily="2" charset="0"/>
                <a:ea typeface="Times New Roman" panose="02020603050405020304" pitchFamily="18" charset="0"/>
              </a:rPr>
              <a:t>compared to the draft plans</a:t>
            </a:r>
            <a:r>
              <a:rPr lang="en-US" sz="2800" dirty="0">
                <a:effectLst/>
                <a:latin typeface="Nunito Sans" panose="00000500000000000000" pitchFamily="2" charset="0"/>
                <a:ea typeface="Times New Roman" panose="02020603050405020304" pitchFamily="18" charset="0"/>
              </a:rPr>
              <a:t>.</a:t>
            </a:r>
            <a:endParaRPr lang="lv-LV" sz="2800" dirty="0">
              <a:effectLst/>
              <a:latin typeface="Nunito Sans" panose="00000500000000000000" pitchFamily="2" charset="0"/>
              <a:ea typeface="Times New Roman" panose="02020603050405020304" pitchFamily="18" charset="0"/>
            </a:endParaRPr>
          </a:p>
          <a:p>
            <a:endParaRPr lang="lv-LV" sz="2800" dirty="0">
              <a:effectLst/>
              <a:latin typeface="Nunito Sans" panose="00000500000000000000" pitchFamily="2" charset="0"/>
              <a:ea typeface="Times New Roman" panose="02020603050405020304" pitchFamily="18" charset="0"/>
            </a:endParaRPr>
          </a:p>
          <a:p>
            <a:r>
              <a:rPr lang="en-US" sz="2800" dirty="0" err="1">
                <a:solidFill>
                  <a:schemeClr val="accent4"/>
                </a:solidFill>
              </a:rPr>
              <a:t>Tikai</a:t>
            </a:r>
            <a:r>
              <a:rPr lang="en-US" sz="2800" dirty="0">
                <a:solidFill>
                  <a:schemeClr val="accent4"/>
                </a:solidFill>
              </a:rPr>
              <a:t> 13 </a:t>
            </a:r>
            <a:r>
              <a:rPr lang="en-US" sz="2800" dirty="0" err="1">
                <a:solidFill>
                  <a:schemeClr val="accent4"/>
                </a:solidFill>
              </a:rPr>
              <a:t>dalībvalstis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 err="1">
                <a:solidFill>
                  <a:schemeClr val="accent4"/>
                </a:solidFill>
              </a:rPr>
              <a:t>salīdzinājumā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 err="1">
                <a:solidFill>
                  <a:schemeClr val="accent4"/>
                </a:solidFill>
              </a:rPr>
              <a:t>ar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 err="1">
                <a:solidFill>
                  <a:schemeClr val="accent4"/>
                </a:solidFill>
              </a:rPr>
              <a:t>plānu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 err="1">
                <a:solidFill>
                  <a:schemeClr val="accent4"/>
                </a:solidFill>
              </a:rPr>
              <a:t>projektiem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 err="1">
                <a:solidFill>
                  <a:schemeClr val="accent4"/>
                </a:solidFill>
              </a:rPr>
              <a:t>ir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 err="1">
                <a:solidFill>
                  <a:schemeClr val="accent4"/>
                </a:solidFill>
              </a:rPr>
              <a:t>sniegušas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 err="1"/>
              <a:t>pietiekami</a:t>
            </a:r>
            <a:r>
              <a:rPr lang="en-US" sz="2800" dirty="0"/>
              <a:t> </a:t>
            </a:r>
            <a:r>
              <a:rPr lang="en-US" sz="2800" dirty="0" err="1"/>
              <a:t>detalizētu</a:t>
            </a:r>
            <a:r>
              <a:rPr lang="en-US" sz="2800" dirty="0"/>
              <a:t> </a:t>
            </a:r>
            <a:r>
              <a:rPr lang="en-US" sz="2800" dirty="0" err="1"/>
              <a:t>informāciju</a:t>
            </a:r>
            <a:r>
              <a:rPr lang="en-US" sz="2800" dirty="0"/>
              <a:t> un/</a:t>
            </a:r>
            <a:r>
              <a:rPr lang="en-US" sz="2800" dirty="0" err="1"/>
              <a:t>vai</a:t>
            </a:r>
            <a:r>
              <a:rPr lang="en-US" sz="2800" dirty="0"/>
              <a:t> </a:t>
            </a:r>
            <a:r>
              <a:rPr lang="en-US" sz="2800" dirty="0" err="1"/>
              <a:t>uzlabotu</a:t>
            </a:r>
            <a:r>
              <a:rPr lang="en-US" sz="2800" dirty="0"/>
              <a:t> </a:t>
            </a:r>
            <a:r>
              <a:rPr lang="en-US" sz="2800" dirty="0" err="1"/>
              <a:t>analīzi</a:t>
            </a:r>
            <a:r>
              <a:rPr lang="en-US" sz="2800" dirty="0"/>
              <a:t> par </a:t>
            </a:r>
            <a:r>
              <a:rPr lang="en-US" sz="2800" dirty="0" err="1"/>
              <a:t>ietekmi</a:t>
            </a:r>
            <a:r>
              <a:rPr lang="en-US" sz="2800" dirty="0"/>
              <a:t> </a:t>
            </a:r>
            <a:r>
              <a:rPr lang="en-US" sz="2800" dirty="0" err="1"/>
              <a:t>uz</a:t>
            </a:r>
            <a:r>
              <a:rPr lang="en-US" sz="2800" dirty="0"/>
              <a:t> </a:t>
            </a:r>
            <a:r>
              <a:rPr lang="en-US" sz="2800" dirty="0" err="1"/>
              <a:t>gaisa</a:t>
            </a:r>
            <a:r>
              <a:rPr lang="en-US" sz="2800" dirty="0"/>
              <a:t> </a:t>
            </a:r>
            <a:r>
              <a:rPr lang="en-US" sz="2800" dirty="0" err="1"/>
              <a:t>kvalitāti</a:t>
            </a:r>
            <a:r>
              <a:rPr lang="lv-LV" sz="2800" dirty="0"/>
              <a:t>.</a:t>
            </a:r>
          </a:p>
          <a:p>
            <a:r>
              <a:rPr lang="lv-LV" sz="2800" dirty="0"/>
              <a:t>P</a:t>
            </a:r>
            <a:r>
              <a:rPr lang="en-US" sz="2800" dirty="0" err="1"/>
              <a:t>ietiekami</a:t>
            </a:r>
            <a:r>
              <a:rPr lang="en-US" sz="2800" dirty="0"/>
              <a:t> </a:t>
            </a:r>
            <a:r>
              <a:rPr lang="en-US" sz="2800" dirty="0" err="1"/>
              <a:t>detalizētu</a:t>
            </a:r>
            <a:r>
              <a:rPr lang="en-US" sz="2800" dirty="0"/>
              <a:t> </a:t>
            </a:r>
            <a:r>
              <a:rPr lang="en-US" sz="2800" dirty="0" err="1"/>
              <a:t>informāciju</a:t>
            </a:r>
            <a:r>
              <a:rPr lang="en-US" sz="2800" dirty="0"/>
              <a:t> un/</a:t>
            </a:r>
            <a:r>
              <a:rPr lang="en-US" sz="2800" dirty="0" err="1"/>
              <a:t>vai</a:t>
            </a:r>
            <a:r>
              <a:rPr lang="en-US" sz="2800" dirty="0"/>
              <a:t> </a:t>
            </a:r>
            <a:r>
              <a:rPr lang="en-US" sz="2800" dirty="0" err="1"/>
              <a:t>uzlabotu</a:t>
            </a:r>
            <a:r>
              <a:rPr lang="en-US" sz="2800" dirty="0"/>
              <a:t> </a:t>
            </a:r>
            <a:r>
              <a:rPr lang="en-US" sz="2800" dirty="0" err="1"/>
              <a:t>analīzi</a:t>
            </a:r>
            <a:r>
              <a:rPr lang="en-US" sz="2800" dirty="0"/>
              <a:t> par </a:t>
            </a:r>
            <a:r>
              <a:rPr lang="en-US" sz="2800" dirty="0" err="1"/>
              <a:t>ietekmi</a:t>
            </a:r>
            <a:r>
              <a:rPr lang="en-US" sz="2800" dirty="0"/>
              <a:t> </a:t>
            </a:r>
            <a:r>
              <a:rPr lang="en-US" sz="2800" dirty="0" err="1"/>
              <a:t>uz</a:t>
            </a:r>
            <a:r>
              <a:rPr lang="en-US" sz="2800" dirty="0"/>
              <a:t> </a:t>
            </a:r>
            <a:r>
              <a:rPr lang="en-US" sz="2800" dirty="0" err="1"/>
              <a:t>gaisa</a:t>
            </a:r>
            <a:r>
              <a:rPr lang="en-US" sz="2800" dirty="0"/>
              <a:t> </a:t>
            </a:r>
            <a:r>
              <a:rPr lang="en-US" sz="2800" dirty="0" err="1"/>
              <a:t>kvalitāti</a:t>
            </a:r>
            <a:r>
              <a:rPr lang="lv-LV" sz="2800" dirty="0"/>
              <a:t> </a:t>
            </a:r>
            <a:r>
              <a:rPr lang="en-US" sz="2800" dirty="0">
                <a:solidFill>
                  <a:schemeClr val="accent4"/>
                </a:solidFill>
              </a:rPr>
              <a:t>(</a:t>
            </a:r>
            <a:r>
              <a:rPr lang="en-US" sz="2800" dirty="0" err="1">
                <a:solidFill>
                  <a:schemeClr val="accent4"/>
                </a:solidFill>
              </a:rPr>
              <a:t>salīdzinājumā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 err="1">
                <a:solidFill>
                  <a:schemeClr val="accent4"/>
                </a:solidFill>
              </a:rPr>
              <a:t>ar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 err="1">
                <a:solidFill>
                  <a:schemeClr val="accent4"/>
                </a:solidFill>
              </a:rPr>
              <a:t>plānu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 err="1">
                <a:solidFill>
                  <a:schemeClr val="accent4"/>
                </a:solidFill>
              </a:rPr>
              <a:t>projektiem</a:t>
            </a:r>
            <a:r>
              <a:rPr lang="en-US" sz="2800" dirty="0">
                <a:solidFill>
                  <a:schemeClr val="accent4"/>
                </a:solidFill>
              </a:rPr>
              <a:t>) </a:t>
            </a:r>
            <a:r>
              <a:rPr lang="en-US" sz="2800" dirty="0" err="1">
                <a:solidFill>
                  <a:schemeClr val="accent4"/>
                </a:solidFill>
              </a:rPr>
              <a:t>ir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 err="1">
                <a:solidFill>
                  <a:schemeClr val="accent4"/>
                </a:solidFill>
              </a:rPr>
              <a:t>sniegušas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 err="1">
                <a:solidFill>
                  <a:schemeClr val="accent4"/>
                </a:solidFill>
              </a:rPr>
              <a:t>tikai</a:t>
            </a:r>
            <a:r>
              <a:rPr lang="en-US" sz="2800" dirty="0">
                <a:solidFill>
                  <a:schemeClr val="accent4"/>
                </a:solidFill>
              </a:rPr>
              <a:t> 13 </a:t>
            </a:r>
            <a:r>
              <a:rPr lang="en-US" sz="2800" dirty="0" err="1">
                <a:solidFill>
                  <a:schemeClr val="accent4"/>
                </a:solidFill>
              </a:rPr>
              <a:t>dalībvalstis</a:t>
            </a:r>
            <a:r>
              <a:rPr lang="en-US" sz="2800" dirty="0"/>
              <a:t>.</a:t>
            </a:r>
          </a:p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96865BB-14CD-419C-8D49-F3D6DBB76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3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C871708-F835-4D74-A786-7AA1CC4FF0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lv-LV" sz="4400" dirty="0"/>
              <a:t>PIEMĒRI</a:t>
            </a:r>
            <a:endParaRPr lang="en-US" sz="44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4DAA74A-8DDC-46A4-BDC0-C44C9F0F298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" y="1098550"/>
            <a:ext cx="10972800" cy="433965"/>
          </a:xfrm>
        </p:spPr>
        <p:txBody>
          <a:bodyPr/>
          <a:lstStyle/>
          <a:p>
            <a:r>
              <a:rPr lang="lv-LV" sz="2400" dirty="0"/>
              <a:t>Papildu elementi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42445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E44BDA1-070C-4142-A8A1-CC1D03CB36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532515"/>
            <a:ext cx="10972800" cy="4644448"/>
          </a:xfrm>
        </p:spPr>
        <p:txBody>
          <a:bodyPr>
            <a:normAutofit fontScale="92500" lnSpcReduction="20000"/>
          </a:bodyPr>
          <a:lstStyle/>
          <a:p>
            <a:r>
              <a:rPr lang="es-ES" sz="2800" dirty="0"/>
              <a:t>En este último aspecto </a:t>
            </a:r>
            <a:r>
              <a:rPr lang="es-ES" sz="2800" dirty="0">
                <a:solidFill>
                  <a:srgbClr val="FF0000"/>
                </a:solidFill>
              </a:rPr>
              <a:t>publicitario</a:t>
            </a:r>
            <a:r>
              <a:rPr lang="es-ES" sz="2800" dirty="0"/>
              <a:t>, el Estado español ha hecho una regulación reciente </a:t>
            </a:r>
            <a:r>
              <a:rPr lang="es-ES" sz="2800" dirty="0">
                <a:solidFill>
                  <a:srgbClr val="00B050"/>
                </a:solidFill>
              </a:rPr>
              <a:t>(Real decreto ley 11/2020, de 31 de marzo, por el que se adoptan medidas urgentes complementarias en el ámbito social y económico para hacer frente a la COVID-19)</a:t>
            </a:r>
            <a:r>
              <a:rPr lang="es-ES" sz="2800" dirty="0"/>
              <a:t>, </a:t>
            </a:r>
            <a:r>
              <a:rPr lang="es-ES" sz="2800" dirty="0">
                <a:solidFill>
                  <a:schemeClr val="accent4">
                    <a:lumMod val="75000"/>
                  </a:schemeClr>
                </a:solidFill>
              </a:rPr>
              <a:t>que este Decreto Ley </a:t>
            </a:r>
            <a:r>
              <a:rPr lang="es-ES" sz="2800" dirty="0"/>
              <a:t>no pretende abordar, sino dirigir el enfoque hacia una vertiente más directa y protectora de las personas usuarias especialmente sensibles o vulnerables.</a:t>
            </a:r>
            <a:endParaRPr lang="lv-LV" sz="2800" dirty="0"/>
          </a:p>
          <a:p>
            <a:endParaRPr lang="lv-LV" dirty="0"/>
          </a:p>
          <a:p>
            <a:r>
              <a:rPr lang="lv-LV" sz="2800" dirty="0"/>
              <a:t>Attiecībā uz pēdējo no minētajiem aspektiem </a:t>
            </a:r>
            <a:r>
              <a:rPr lang="lv-LV" sz="2800" dirty="0">
                <a:solidFill>
                  <a:srgbClr val="FF0000"/>
                </a:solidFill>
              </a:rPr>
              <a:t>— reklāmu — </a:t>
            </a:r>
            <a:r>
              <a:rPr lang="lv-LV" sz="2800" dirty="0"/>
              <a:t>Spānijas valdība nesen ir pieņēmusi tiesību aktu </a:t>
            </a:r>
            <a:r>
              <a:rPr lang="lv-LV" sz="2800" dirty="0">
                <a:solidFill>
                  <a:srgbClr val="00B050"/>
                </a:solidFill>
              </a:rPr>
              <a:t>(karaļa 2020. gada 31. marta </a:t>
            </a:r>
            <a:r>
              <a:rPr lang="lv-LV" sz="2800" dirty="0" err="1">
                <a:solidFill>
                  <a:srgbClr val="00B050"/>
                </a:solidFill>
              </a:rPr>
              <a:t>Dekrētlikumu</a:t>
            </a:r>
            <a:r>
              <a:rPr lang="lv-LV" sz="2800" dirty="0">
                <a:solidFill>
                  <a:srgbClr val="00B050"/>
                </a:solidFill>
              </a:rPr>
              <a:t> Nr. 11/2020, ar ko pieņem steidzamus papildu pasākumus sociālajā un ekonomikas jomā, lai risinātu Covid-19 veselības krīzi)</a:t>
            </a:r>
            <a:r>
              <a:rPr lang="lv-LV" sz="2800" dirty="0"/>
              <a:t>. </a:t>
            </a:r>
            <a:r>
              <a:rPr lang="lv-LV" sz="2800" dirty="0">
                <a:solidFill>
                  <a:schemeClr val="accent4">
                    <a:lumMod val="75000"/>
                  </a:schemeClr>
                </a:solidFill>
              </a:rPr>
              <a:t>Šajā </a:t>
            </a:r>
            <a:r>
              <a:rPr lang="lv-LV" sz="2800" dirty="0" err="1">
                <a:solidFill>
                  <a:schemeClr val="accent4">
                    <a:lumMod val="75000"/>
                  </a:schemeClr>
                </a:solidFill>
              </a:rPr>
              <a:t>dekrētlikumā</a:t>
            </a:r>
            <a:r>
              <a:rPr lang="lv-LV" sz="2800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lv-LV" sz="2800" dirty="0"/>
              <a:t>šim tiesību aktam pievērsties nav plānots, tā vietā ir paredzēts pievērst uzmanību tiešākam aspektam, kas aizsargā īpaši </a:t>
            </a:r>
            <a:r>
              <a:rPr lang="lv-LV" sz="2800" dirty="0" err="1"/>
              <a:t>sensitīvus</a:t>
            </a:r>
            <a:r>
              <a:rPr lang="lv-LV" sz="2800" dirty="0"/>
              <a:t> un neaizsargātus lietotājus.</a:t>
            </a:r>
            <a:endParaRPr lang="en-US" sz="28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F8E2D5C-EFD2-451E-B1E4-97DCEA3F0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4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6D559CC-09F6-4A32-8FAB-7155BAFF9C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lv-LV" sz="4400" dirty="0"/>
              <a:t>PIEMĒRI</a:t>
            </a:r>
            <a:endParaRPr lang="en-US" sz="4400" dirty="0"/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7C171963-EBEB-47AA-A9AA-AB8F638001F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" y="1098550"/>
            <a:ext cx="10972800" cy="433965"/>
          </a:xfrm>
        </p:spPr>
        <p:txBody>
          <a:bodyPr/>
          <a:lstStyle/>
          <a:p>
            <a:r>
              <a:rPr lang="lv-LV" sz="2400" dirty="0"/>
              <a:t>Papildu elementi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67352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801FAEB-EA3D-4F14-A125-98A3A589BE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whereas the EU industrial sector should be supported in the post-COVID-19 recovery in a way that leads to a strong, more sustainable and competitive industry, with all sectors contributing to the objective of achieving climate neutrality </a:t>
            </a:r>
            <a:r>
              <a:rPr lang="en-US" sz="2400" dirty="0">
                <a:solidFill>
                  <a:schemeClr val="accent4"/>
                </a:solidFill>
              </a:rPr>
              <a:t>by 2050 at the latest </a:t>
            </a:r>
            <a:r>
              <a:rPr lang="en-US" sz="2400" dirty="0"/>
              <a:t>and to the protection of the environment;</a:t>
            </a:r>
            <a:endParaRPr lang="lv-LV" sz="2400" dirty="0"/>
          </a:p>
          <a:p>
            <a:endParaRPr lang="lv-LV" dirty="0"/>
          </a:p>
          <a:p>
            <a:r>
              <a:rPr lang="lv-LV" sz="2400" dirty="0"/>
              <a:t>tā kā — lai gan ES rūpniecības nozare atveseļošanas posmā pēc Covid-19 pandēmijas būtu jāatbalsta tā, lai tā spētu kļūt par spēcīgu, ilgtspējīgāku un konkurētspējīgu rūpniecību, visām nozarēm iesaistoties </a:t>
            </a:r>
            <a:r>
              <a:rPr lang="lv-LV" sz="2400" dirty="0" err="1"/>
              <a:t>klimatneitralitātes</a:t>
            </a:r>
            <a:r>
              <a:rPr lang="lv-LV" sz="2400" dirty="0"/>
              <a:t> mērķa sasniegšanā </a:t>
            </a:r>
            <a:r>
              <a:rPr lang="lv-LV" sz="2400" dirty="0">
                <a:solidFill>
                  <a:schemeClr val="accent4"/>
                </a:solidFill>
              </a:rPr>
              <a:t>vēlākais līdz 2050. gadam </a:t>
            </a:r>
            <a:r>
              <a:rPr lang="lv-LV" sz="2400" dirty="0"/>
              <a:t>un vides aizsardzībā;</a:t>
            </a:r>
            <a:endParaRPr lang="en-US" sz="24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0CE716B-7745-4301-A734-695D4BF2F5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5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F2A07BE-D844-4525-94BF-6EED4B3A2A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lv-LV" sz="4400" dirty="0"/>
              <a:t>PIEMĒRI</a:t>
            </a:r>
            <a:endParaRPr lang="en-US" sz="44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6B9DE5D-BF99-4A06-AFEA-FE16A731C58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" y="1098550"/>
            <a:ext cx="10972800" cy="433965"/>
          </a:xfrm>
        </p:spPr>
        <p:txBody>
          <a:bodyPr/>
          <a:lstStyle/>
          <a:p>
            <a:r>
              <a:rPr lang="lv-LV" sz="2400" dirty="0"/>
              <a:t>Neviennozīmīgs tulkojums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26101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9849C3E-724A-4D1A-9465-9FECC9B629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lv-LV" dirty="0"/>
          </a:p>
          <a:p>
            <a:endParaRPr lang="lv-LV" dirty="0"/>
          </a:p>
          <a:p>
            <a:r>
              <a:rPr lang="lv-LV" sz="3200" dirty="0">
                <a:latin typeface="Nunito Sans"/>
              </a:rPr>
              <a:t>Saziņa ar tulkojuma pasūtītāju (33 %)</a:t>
            </a:r>
          </a:p>
          <a:p>
            <a:endParaRPr lang="lv-LV" sz="3200" dirty="0"/>
          </a:p>
          <a:p>
            <a:endParaRPr lang="lv-LV" sz="3200" dirty="0"/>
          </a:p>
          <a:p>
            <a:r>
              <a:rPr lang="lv-LV" sz="3200" dirty="0"/>
              <a:t>Apspriešanās ar citiem (25 %)</a:t>
            </a:r>
            <a:endParaRPr lang="en-US" sz="32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1AEC1C6-4A90-469E-92A4-82A8679F1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6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FC6B6F8-A17D-494C-895C-786272269E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71500"/>
            <a:ext cx="10972800" cy="1074738"/>
          </a:xfrm>
        </p:spPr>
        <p:txBody>
          <a:bodyPr>
            <a:noAutofit/>
          </a:bodyPr>
          <a:lstStyle/>
          <a:p>
            <a:pPr algn="ctr"/>
            <a:r>
              <a:rPr lang="lv-LV" sz="4400" b="0" i="0" dirty="0">
                <a:effectLst/>
                <a:latin typeface="Nunito Sans ExtraBold" panose="00000900000000000000" pitchFamily="2" charset="0"/>
              </a:rPr>
              <a:t>Kā rīkojaties, lai nodrošinātu tulkojuma saprotamību un skaidrību?</a:t>
            </a:r>
            <a:endParaRPr lang="lv-LV" sz="4400" dirty="0">
              <a:latin typeface="Nunito Sans ExtraBold" panose="000009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1272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D0BE861-0DE3-494D-A4D6-28E2354636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828800"/>
            <a:ext cx="10972800" cy="4486609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lv-LV" dirty="0"/>
          </a:p>
          <a:p>
            <a:r>
              <a:rPr lang="lv-LV" sz="3200" dirty="0">
                <a:latin typeface="Nunito Sans"/>
              </a:rPr>
              <a:t>Kvalitatīvāks </a:t>
            </a:r>
            <a:r>
              <a:rPr lang="lv-LV" sz="3200" dirty="0" err="1">
                <a:latin typeface="Nunito Sans"/>
              </a:rPr>
              <a:t>oriģinālteksts</a:t>
            </a:r>
            <a:r>
              <a:rPr lang="lv-LV" sz="3200" dirty="0">
                <a:latin typeface="Nunito Sans"/>
              </a:rPr>
              <a:t> (96 %)</a:t>
            </a:r>
          </a:p>
          <a:p>
            <a:endParaRPr lang="lv-LV" sz="3200" dirty="0"/>
          </a:p>
          <a:p>
            <a:r>
              <a:rPr lang="lv-LV" sz="3200" dirty="0">
                <a:latin typeface="Nunito Sans"/>
              </a:rPr>
              <a:t>Pasūtītāja norādījumi (54 %)</a:t>
            </a:r>
          </a:p>
          <a:p>
            <a:endParaRPr lang="lv-LV" sz="3200" dirty="0"/>
          </a:p>
          <a:p>
            <a:r>
              <a:rPr lang="lv-LV" sz="3200" dirty="0">
                <a:latin typeface="Nunito Sans"/>
              </a:rPr>
              <a:t>Ilgāks termiņš / tulkojumam veltītais laiks (46 %)</a:t>
            </a:r>
          </a:p>
          <a:p>
            <a:endParaRPr lang="lv-LV" sz="3200" dirty="0"/>
          </a:p>
          <a:p>
            <a:r>
              <a:rPr lang="lv-LV" sz="3200" dirty="0">
                <a:latin typeface="Nunito Sans"/>
              </a:rPr>
              <a:t>Ātrāka saziņa ar autoru vai tulkojuma pasūtītāju (33 %)</a:t>
            </a:r>
            <a:endParaRPr lang="en-US" sz="3200" dirty="0">
              <a:latin typeface="Nunito Sans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BDC1E9C-A5F4-4E5E-83DC-6A7156C77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7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641ECE0-50A0-42A4-9699-C9BD135A96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71500"/>
            <a:ext cx="10972800" cy="1074738"/>
          </a:xfrm>
        </p:spPr>
        <p:txBody>
          <a:bodyPr>
            <a:normAutofit fontScale="90000"/>
          </a:bodyPr>
          <a:lstStyle/>
          <a:p>
            <a:pPr algn="ctr"/>
            <a:r>
              <a:rPr lang="lv-LV" sz="4900" b="0" i="0" dirty="0">
                <a:effectLst/>
                <a:latin typeface="Nunito Sans ExtraBold" panose="00000900000000000000" pitchFamily="2" charset="0"/>
              </a:rPr>
              <a:t>Kas palīdzētu tulkojuma saprotamības nodrošināšanā?</a:t>
            </a:r>
            <a:br>
              <a:rPr lang="en-US" b="0" i="0" dirty="0">
                <a:effectLst/>
                <a:latin typeface="National2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6222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9000">
              <a:schemeClr val="accent1">
                <a:lumMod val="0"/>
                <a:lumOff val="100000"/>
                <a:alpha val="21000"/>
              </a:schemeClr>
            </a:gs>
            <a:gs pos="62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  <a:alpha val="19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2851816-6D17-4FA4-BAB4-8FD402D5E8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-281313"/>
            <a:ext cx="11887200" cy="1218813"/>
          </a:xfrm>
        </p:spPr>
        <p:txBody>
          <a:bodyPr anchor="b">
            <a:noAutofit/>
          </a:bodyPr>
          <a:lstStyle/>
          <a:p>
            <a:pPr algn="ctr"/>
            <a:r>
              <a:rPr lang="lv-LV" sz="4400" dirty="0"/>
              <a:t>JAUTĀJUMI PĀRDOMĀM UN DISKUSIJĀM</a:t>
            </a:r>
            <a:endParaRPr lang="en-US" sz="44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EB283CC-BC08-485A-AA02-534CF7A75E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6000" y="6356350"/>
            <a:ext cx="16764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48F63A3B-78C7-47BE-AE5E-E10140E04643}" type="slidenum">
              <a:rPr lang="en-US" smtClean="0"/>
              <a:pPr>
                <a:spcAft>
                  <a:spcPts val="600"/>
                </a:spcAft>
              </a:pPr>
              <a:t>8</a:t>
            </a:fld>
            <a:endParaRPr lang="en-US"/>
          </a:p>
        </p:txBody>
      </p:sp>
      <p:graphicFrame>
        <p:nvGraphicFramePr>
          <p:cNvPr id="7" name="Content Placeholder 1">
            <a:extLst>
              <a:ext uri="{FF2B5EF4-FFF2-40B4-BE49-F238E27FC236}">
                <a16:creationId xmlns:a16="http://schemas.microsoft.com/office/drawing/2014/main" id="{3A7E483F-CB40-465E-B198-E894B9B7D3F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5439572"/>
              </p:ext>
            </p:extLst>
          </p:nvPr>
        </p:nvGraphicFramePr>
        <p:xfrm>
          <a:off x="3603171" y="1210112"/>
          <a:ext cx="7773988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19245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CB2A1628-744E-BA46-B3DE-ED1D9D52812C}"/>
              </a:ext>
            </a:extLst>
          </p:cNvPr>
          <p:cNvSpPr/>
          <p:nvPr/>
        </p:nvSpPr>
        <p:spPr>
          <a:xfrm flipH="1">
            <a:off x="0" y="1"/>
            <a:ext cx="8077200" cy="68579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20000"/>
              </a:lnSpc>
            </a:pPr>
            <a:endParaRPr lang="lv-LV" sz="1800" b="1" kern="1000" spc="151" dirty="0">
              <a:solidFill>
                <a:schemeClr val="tx2"/>
              </a:solidFill>
              <a:latin typeface="Nunito Sans" pitchFamily="2" charset="77"/>
            </a:endParaRPr>
          </a:p>
          <a:p>
            <a:pPr>
              <a:lnSpc>
                <a:spcPct val="120000"/>
              </a:lnSpc>
            </a:pPr>
            <a:endParaRPr lang="lv-LV" b="1" kern="1000" spc="151" dirty="0">
              <a:solidFill>
                <a:schemeClr val="tx2"/>
              </a:solidFill>
              <a:latin typeface="Nunito Sans" pitchFamily="2" charset="77"/>
            </a:endParaRPr>
          </a:p>
          <a:p>
            <a:pPr>
              <a:lnSpc>
                <a:spcPct val="120000"/>
              </a:lnSpc>
            </a:pPr>
            <a:endParaRPr lang="lv-LV" sz="1800" b="1" kern="1000" spc="151" dirty="0">
              <a:solidFill>
                <a:schemeClr val="tx2"/>
              </a:solidFill>
              <a:latin typeface="Nunito Sans" pitchFamily="2" charset="77"/>
            </a:endParaRPr>
          </a:p>
          <a:p>
            <a:pPr>
              <a:lnSpc>
                <a:spcPct val="120000"/>
              </a:lnSpc>
            </a:pPr>
            <a:endParaRPr lang="lv-LV" b="1" kern="1000" spc="151" dirty="0">
              <a:solidFill>
                <a:schemeClr val="tx2"/>
              </a:solidFill>
              <a:latin typeface="Nunito Sans" pitchFamily="2" charset="77"/>
            </a:endParaRPr>
          </a:p>
          <a:p>
            <a:pPr>
              <a:lnSpc>
                <a:spcPct val="120000"/>
              </a:lnSpc>
            </a:pPr>
            <a:endParaRPr lang="lv-LV" sz="1800" b="1" kern="1000" spc="151" dirty="0">
              <a:solidFill>
                <a:schemeClr val="tx2"/>
              </a:solidFill>
              <a:latin typeface="Nunito Sans" pitchFamily="2" charset="77"/>
            </a:endParaRPr>
          </a:p>
          <a:p>
            <a:pPr>
              <a:lnSpc>
                <a:spcPct val="120000"/>
              </a:lnSpc>
            </a:pPr>
            <a:endParaRPr lang="lv-LV" b="1" kern="1000" spc="151" dirty="0">
              <a:solidFill>
                <a:schemeClr val="tx2"/>
              </a:solidFill>
              <a:latin typeface="Nunito Sans" pitchFamily="2" charset="77"/>
            </a:endParaRPr>
          </a:p>
          <a:p>
            <a:pPr>
              <a:lnSpc>
                <a:spcPct val="120000"/>
              </a:lnSpc>
            </a:pPr>
            <a:endParaRPr lang="lv-LV" sz="1800" b="1" kern="1000" spc="151" dirty="0">
              <a:solidFill>
                <a:schemeClr val="tx2"/>
              </a:solidFill>
              <a:latin typeface="Nunito Sans" pitchFamily="2" charset="77"/>
            </a:endParaRPr>
          </a:p>
          <a:p>
            <a:pPr>
              <a:lnSpc>
                <a:spcPct val="120000"/>
              </a:lnSpc>
            </a:pPr>
            <a:endParaRPr lang="lv-LV" b="1" kern="1000" spc="151" dirty="0">
              <a:solidFill>
                <a:schemeClr val="tx2"/>
              </a:solidFill>
              <a:latin typeface="Nunito Sans" pitchFamily="2" charset="77"/>
            </a:endParaRPr>
          </a:p>
          <a:p>
            <a:pPr>
              <a:lnSpc>
                <a:spcPct val="120000"/>
              </a:lnSpc>
            </a:pPr>
            <a:endParaRPr lang="lv-LV" sz="1800" b="1" kern="1000" spc="151" dirty="0">
              <a:solidFill>
                <a:schemeClr val="tx2"/>
              </a:solidFill>
              <a:latin typeface="Nunito Sans" pitchFamily="2" charset="77"/>
            </a:endParaRPr>
          </a:p>
          <a:p>
            <a:pPr>
              <a:lnSpc>
                <a:spcPct val="120000"/>
              </a:lnSpc>
            </a:pPr>
            <a:r>
              <a:rPr lang="lv-LV" sz="1800" b="1" kern="1000" spc="151" dirty="0">
                <a:solidFill>
                  <a:schemeClr val="tx2"/>
                </a:solidFill>
                <a:latin typeface="Nunito Sans" pitchFamily="2" charset="77"/>
              </a:rPr>
              <a:t>		Indra.Romanovska@amplexor.com</a:t>
            </a:r>
          </a:p>
          <a:p>
            <a:pPr>
              <a:lnSpc>
                <a:spcPct val="120000"/>
              </a:lnSpc>
            </a:pPr>
            <a:r>
              <a:rPr lang="lv-LV" b="1" kern="1000" spc="151" dirty="0">
                <a:solidFill>
                  <a:schemeClr val="tx2"/>
                </a:solidFill>
                <a:latin typeface="Nunito Sans" pitchFamily="2" charset="77"/>
              </a:rPr>
              <a:t>		Sanita.Fadejeva@amplexor.com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35142" y="2357634"/>
            <a:ext cx="6958031" cy="667873"/>
          </a:xfrm>
          <a:prstGeom prst="rect">
            <a:avLst/>
          </a:prstGeom>
          <a:noFill/>
        </p:spPr>
        <p:txBody>
          <a:bodyPr wrap="square" lIns="91438" tIns="45719" rIns="91438" bIns="45719" rtlCol="0" anchor="b">
            <a:spAutoFit/>
          </a:bodyPr>
          <a:lstStyle/>
          <a:p>
            <a:pPr defTabSz="914400">
              <a:lnSpc>
                <a:spcPct val="80000"/>
              </a:lnSpc>
              <a:spcBef>
                <a:spcPct val="0"/>
              </a:spcBef>
            </a:pPr>
            <a:r>
              <a:rPr lang="lv-LV" sz="4400" b="1" dirty="0">
                <a:solidFill>
                  <a:schemeClr val="bg1"/>
                </a:solidFill>
                <a:latin typeface="Nunito Sans ExtraBold" pitchFamily="2" charset="77"/>
                <a:ea typeface="+mj-ea"/>
                <a:cs typeface="+mj-cs"/>
              </a:rPr>
              <a:t>Paldies!</a:t>
            </a:r>
            <a:endParaRPr lang="en-US" sz="4400" b="1" dirty="0">
              <a:solidFill>
                <a:schemeClr val="bg1"/>
              </a:solidFill>
              <a:latin typeface="Nunito Sans ExtraBold" pitchFamily="2" charset="77"/>
              <a:ea typeface="+mj-ea"/>
              <a:cs typeface="+mj-cs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D7CB1EC1-28FF-DD43-8EDF-C69CD56D7539}"/>
              </a:ext>
            </a:extLst>
          </p:cNvPr>
          <p:cNvSpPr/>
          <p:nvPr/>
        </p:nvSpPr>
        <p:spPr>
          <a:xfrm>
            <a:off x="1828800" y="1565910"/>
            <a:ext cx="304800" cy="304800"/>
          </a:xfrm>
          <a:prstGeom prst="ellipse">
            <a:avLst/>
          </a:prstGeom>
          <a:gradFill>
            <a:gsLst>
              <a:gs pos="25000">
                <a:schemeClr val="accent1"/>
              </a:gs>
              <a:gs pos="98000">
                <a:schemeClr val="accent4">
                  <a:lumMod val="60000"/>
                  <a:lumOff val="40000"/>
                </a:schemeClr>
              </a:gs>
            </a:gsLst>
            <a:lin ang="3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Nunito Sans" pitchFamily="2" charset="77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8D4835D-8C70-BD45-A774-83C9B597A293}"/>
              </a:ext>
            </a:extLst>
          </p:cNvPr>
          <p:cNvSpPr/>
          <p:nvPr/>
        </p:nvSpPr>
        <p:spPr>
          <a:xfrm>
            <a:off x="5257800" y="5486400"/>
            <a:ext cx="609600" cy="609600"/>
          </a:xfrm>
          <a:prstGeom prst="ellipse">
            <a:avLst/>
          </a:prstGeom>
          <a:gradFill>
            <a:gsLst>
              <a:gs pos="25000">
                <a:schemeClr val="accent1"/>
              </a:gs>
              <a:gs pos="98000">
                <a:schemeClr val="accent4">
                  <a:lumMod val="60000"/>
                  <a:lumOff val="40000"/>
                </a:schemeClr>
              </a:gs>
            </a:gsLst>
            <a:lin ang="3600000" scaled="0"/>
          </a:gradFill>
          <a:ln>
            <a:noFill/>
          </a:ln>
          <a:effectLst>
            <a:outerShdw blurRad="228600" dist="1270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Nunito Sans" pitchFamily="2" charset="77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593E35DD-DCA4-1D42-9937-31E5853A97A0}"/>
              </a:ext>
            </a:extLst>
          </p:cNvPr>
          <p:cNvSpPr/>
          <p:nvPr/>
        </p:nvSpPr>
        <p:spPr>
          <a:xfrm>
            <a:off x="6130786" y="5334000"/>
            <a:ext cx="304800" cy="304800"/>
          </a:xfrm>
          <a:prstGeom prst="ellipse">
            <a:avLst/>
          </a:prstGeom>
          <a:gradFill>
            <a:gsLst>
              <a:gs pos="25000">
                <a:schemeClr val="accent1"/>
              </a:gs>
              <a:gs pos="98000">
                <a:schemeClr val="accent4">
                  <a:lumMod val="60000"/>
                  <a:lumOff val="40000"/>
                </a:schemeClr>
              </a:gs>
            </a:gsLst>
            <a:lin ang="3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Nunito Sans" pitchFamily="2" charset="77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29E8A840-A1A7-A34A-8B46-EE568A8F18D5}"/>
              </a:ext>
            </a:extLst>
          </p:cNvPr>
          <p:cNvGrpSpPr/>
          <p:nvPr/>
        </p:nvGrpSpPr>
        <p:grpSpPr>
          <a:xfrm>
            <a:off x="8895561" y="6031838"/>
            <a:ext cx="1975640" cy="279401"/>
            <a:chOff x="8772419" y="5645150"/>
            <a:chExt cx="1975640" cy="279401"/>
          </a:xfrm>
        </p:grpSpPr>
        <p:sp>
          <p:nvSpPr>
            <p:cNvPr id="19" name="Shape 2865">
              <a:hlinkClick r:id="rId3"/>
              <a:extLst>
                <a:ext uri="{FF2B5EF4-FFF2-40B4-BE49-F238E27FC236}">
                  <a16:creationId xmlns:a16="http://schemas.microsoft.com/office/drawing/2014/main" id="{26EF0716-2521-114A-BCE6-DBC51466C52F}"/>
                </a:ext>
              </a:extLst>
            </p:cNvPr>
            <p:cNvSpPr/>
            <p:nvPr/>
          </p:nvSpPr>
          <p:spPr>
            <a:xfrm>
              <a:off x="9196479" y="5645150"/>
              <a:ext cx="279401" cy="279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20618"/>
                  </a:moveTo>
                  <a:cubicBezTo>
                    <a:pt x="5377" y="20618"/>
                    <a:pt x="982" y="16223"/>
                    <a:pt x="982" y="10800"/>
                  </a:cubicBezTo>
                  <a:cubicBezTo>
                    <a:pt x="982" y="5378"/>
                    <a:pt x="5377" y="982"/>
                    <a:pt x="10800" y="982"/>
                  </a:cubicBezTo>
                  <a:cubicBezTo>
                    <a:pt x="16223" y="982"/>
                    <a:pt x="20618" y="5378"/>
                    <a:pt x="20618" y="10800"/>
                  </a:cubicBezTo>
                  <a:cubicBezTo>
                    <a:pt x="20618" y="16223"/>
                    <a:pt x="16223" y="20618"/>
                    <a:pt x="10800" y="20618"/>
                  </a:cubicBezTo>
                  <a:moveTo>
                    <a:pt x="10800" y="0"/>
                  </a:moveTo>
                  <a:cubicBezTo>
                    <a:pt x="4836" y="0"/>
                    <a:pt x="0" y="4835"/>
                    <a:pt x="0" y="10800"/>
                  </a:cubicBezTo>
                  <a:cubicBezTo>
                    <a:pt x="0" y="16765"/>
                    <a:pt x="4836" y="21600"/>
                    <a:pt x="10800" y="21600"/>
                  </a:cubicBezTo>
                  <a:cubicBezTo>
                    <a:pt x="16764" y="21600"/>
                    <a:pt x="21600" y="16765"/>
                    <a:pt x="21600" y="10800"/>
                  </a:cubicBezTo>
                  <a:cubicBezTo>
                    <a:pt x="21600" y="4835"/>
                    <a:pt x="16764" y="0"/>
                    <a:pt x="10800" y="0"/>
                  </a:cubicBezTo>
                  <a:moveTo>
                    <a:pt x="13430" y="9320"/>
                  </a:moveTo>
                  <a:cubicBezTo>
                    <a:pt x="11975" y="9320"/>
                    <a:pt x="11780" y="10196"/>
                    <a:pt x="11780" y="10196"/>
                  </a:cubicBezTo>
                  <a:lnTo>
                    <a:pt x="11782" y="9327"/>
                  </a:lnTo>
                  <a:lnTo>
                    <a:pt x="9818" y="9327"/>
                  </a:lnTo>
                  <a:lnTo>
                    <a:pt x="9818" y="14727"/>
                  </a:lnTo>
                  <a:lnTo>
                    <a:pt x="11782" y="14727"/>
                  </a:lnTo>
                  <a:lnTo>
                    <a:pt x="11782" y="11782"/>
                  </a:lnTo>
                  <a:cubicBezTo>
                    <a:pt x="11782" y="11782"/>
                    <a:pt x="11782" y="10793"/>
                    <a:pt x="12616" y="10793"/>
                  </a:cubicBezTo>
                  <a:cubicBezTo>
                    <a:pt x="13086" y="10793"/>
                    <a:pt x="13255" y="11232"/>
                    <a:pt x="13255" y="11782"/>
                  </a:cubicBezTo>
                  <a:lnTo>
                    <a:pt x="13255" y="14727"/>
                  </a:lnTo>
                  <a:lnTo>
                    <a:pt x="15218" y="14727"/>
                  </a:lnTo>
                  <a:lnTo>
                    <a:pt x="15218" y="11782"/>
                  </a:lnTo>
                  <a:cubicBezTo>
                    <a:pt x="15218" y="10245"/>
                    <a:pt x="14550" y="9320"/>
                    <a:pt x="13430" y="9320"/>
                  </a:cubicBezTo>
                  <a:moveTo>
                    <a:pt x="6873" y="14727"/>
                  </a:moveTo>
                  <a:lnTo>
                    <a:pt x="8829" y="14727"/>
                  </a:lnTo>
                  <a:lnTo>
                    <a:pt x="8829" y="9320"/>
                  </a:lnTo>
                  <a:lnTo>
                    <a:pt x="6873" y="9320"/>
                  </a:lnTo>
                  <a:cubicBezTo>
                    <a:pt x="6873" y="9320"/>
                    <a:pt x="6873" y="14727"/>
                    <a:pt x="6873" y="14727"/>
                  </a:cubicBezTo>
                  <a:close/>
                  <a:moveTo>
                    <a:pt x="7851" y="6873"/>
                  </a:moveTo>
                  <a:cubicBezTo>
                    <a:pt x="7311" y="6873"/>
                    <a:pt x="6873" y="7313"/>
                    <a:pt x="6873" y="7856"/>
                  </a:cubicBezTo>
                  <a:cubicBezTo>
                    <a:pt x="6873" y="8399"/>
                    <a:pt x="7311" y="8839"/>
                    <a:pt x="7851" y="8839"/>
                  </a:cubicBezTo>
                  <a:cubicBezTo>
                    <a:pt x="8391" y="8839"/>
                    <a:pt x="8829" y="8399"/>
                    <a:pt x="8829" y="7856"/>
                  </a:cubicBezTo>
                  <a:cubicBezTo>
                    <a:pt x="8829" y="7313"/>
                    <a:pt x="8391" y="6873"/>
                    <a:pt x="7851" y="6873"/>
                  </a:cubicBezTo>
                </a:path>
              </a:pathLst>
            </a:custGeom>
            <a:solidFill>
              <a:schemeClr val="tx2"/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>
                <a:latin typeface="Nunito Sans" pitchFamily="2" charset="77"/>
                <a:ea typeface="Open Sans Regular" charset="0"/>
                <a:cs typeface="Open Sans Regular" charset="0"/>
              </a:endParaRPr>
            </a:p>
          </p:txBody>
        </p:sp>
        <p:sp>
          <p:nvSpPr>
            <p:cNvPr id="20" name="Shape 2859">
              <a:hlinkClick r:id="rId4"/>
              <a:extLst>
                <a:ext uri="{FF2B5EF4-FFF2-40B4-BE49-F238E27FC236}">
                  <a16:creationId xmlns:a16="http://schemas.microsoft.com/office/drawing/2014/main" id="{F0F2678E-57BB-5F45-AF5C-4C085420049E}"/>
                </a:ext>
              </a:extLst>
            </p:cNvPr>
            <p:cNvSpPr/>
            <p:nvPr/>
          </p:nvSpPr>
          <p:spPr>
            <a:xfrm>
              <a:off x="9620539" y="5645150"/>
              <a:ext cx="279401" cy="279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20618"/>
                  </a:moveTo>
                  <a:cubicBezTo>
                    <a:pt x="5377" y="20618"/>
                    <a:pt x="982" y="16223"/>
                    <a:pt x="982" y="10800"/>
                  </a:cubicBezTo>
                  <a:cubicBezTo>
                    <a:pt x="982" y="5378"/>
                    <a:pt x="5377" y="982"/>
                    <a:pt x="10800" y="982"/>
                  </a:cubicBezTo>
                  <a:cubicBezTo>
                    <a:pt x="16223" y="982"/>
                    <a:pt x="20618" y="5378"/>
                    <a:pt x="20618" y="10800"/>
                  </a:cubicBezTo>
                  <a:cubicBezTo>
                    <a:pt x="20618" y="16223"/>
                    <a:pt x="16223" y="20618"/>
                    <a:pt x="10800" y="20618"/>
                  </a:cubicBezTo>
                  <a:moveTo>
                    <a:pt x="10800" y="0"/>
                  </a:moveTo>
                  <a:cubicBezTo>
                    <a:pt x="4835" y="0"/>
                    <a:pt x="0" y="4835"/>
                    <a:pt x="0" y="10800"/>
                  </a:cubicBezTo>
                  <a:cubicBezTo>
                    <a:pt x="0" y="16765"/>
                    <a:pt x="4835" y="21600"/>
                    <a:pt x="10800" y="21600"/>
                  </a:cubicBezTo>
                  <a:cubicBezTo>
                    <a:pt x="16765" y="21600"/>
                    <a:pt x="21600" y="16765"/>
                    <a:pt x="21600" y="10800"/>
                  </a:cubicBezTo>
                  <a:cubicBezTo>
                    <a:pt x="21600" y="4835"/>
                    <a:pt x="16765" y="0"/>
                    <a:pt x="10800" y="0"/>
                  </a:cubicBezTo>
                  <a:moveTo>
                    <a:pt x="15929" y="7018"/>
                  </a:moveTo>
                  <a:cubicBezTo>
                    <a:pt x="15539" y="7246"/>
                    <a:pt x="15108" y="7411"/>
                    <a:pt x="14650" y="7500"/>
                  </a:cubicBezTo>
                  <a:cubicBezTo>
                    <a:pt x="14282" y="7114"/>
                    <a:pt x="13759" y="6874"/>
                    <a:pt x="13179" y="6874"/>
                  </a:cubicBezTo>
                  <a:cubicBezTo>
                    <a:pt x="12067" y="6874"/>
                    <a:pt x="11165" y="7762"/>
                    <a:pt x="11165" y="8856"/>
                  </a:cubicBezTo>
                  <a:cubicBezTo>
                    <a:pt x="11165" y="9011"/>
                    <a:pt x="11183" y="9162"/>
                    <a:pt x="11217" y="9308"/>
                  </a:cubicBezTo>
                  <a:cubicBezTo>
                    <a:pt x="9543" y="9225"/>
                    <a:pt x="8059" y="8436"/>
                    <a:pt x="7065" y="7236"/>
                  </a:cubicBezTo>
                  <a:cubicBezTo>
                    <a:pt x="6892" y="7530"/>
                    <a:pt x="6793" y="7869"/>
                    <a:pt x="6793" y="8233"/>
                  </a:cubicBezTo>
                  <a:cubicBezTo>
                    <a:pt x="6793" y="8921"/>
                    <a:pt x="7148" y="9528"/>
                    <a:pt x="7689" y="9883"/>
                  </a:cubicBezTo>
                  <a:cubicBezTo>
                    <a:pt x="7359" y="9873"/>
                    <a:pt x="7048" y="9784"/>
                    <a:pt x="6776" y="9635"/>
                  </a:cubicBezTo>
                  <a:cubicBezTo>
                    <a:pt x="6776" y="9644"/>
                    <a:pt x="6776" y="9651"/>
                    <a:pt x="6776" y="9660"/>
                  </a:cubicBezTo>
                  <a:cubicBezTo>
                    <a:pt x="6776" y="10621"/>
                    <a:pt x="7471" y="11422"/>
                    <a:pt x="8392" y="11604"/>
                  </a:cubicBezTo>
                  <a:cubicBezTo>
                    <a:pt x="8223" y="11650"/>
                    <a:pt x="8045" y="11673"/>
                    <a:pt x="7861" y="11673"/>
                  </a:cubicBezTo>
                  <a:cubicBezTo>
                    <a:pt x="7732" y="11673"/>
                    <a:pt x="7605" y="11661"/>
                    <a:pt x="7483" y="11638"/>
                  </a:cubicBezTo>
                  <a:cubicBezTo>
                    <a:pt x="7739" y="12426"/>
                    <a:pt x="8483" y="12999"/>
                    <a:pt x="9364" y="13015"/>
                  </a:cubicBezTo>
                  <a:cubicBezTo>
                    <a:pt x="8674" y="13547"/>
                    <a:pt x="7806" y="13863"/>
                    <a:pt x="6862" y="13863"/>
                  </a:cubicBezTo>
                  <a:cubicBezTo>
                    <a:pt x="6699" y="13863"/>
                    <a:pt x="6540" y="13855"/>
                    <a:pt x="6382" y="13837"/>
                  </a:cubicBezTo>
                  <a:cubicBezTo>
                    <a:pt x="7274" y="14398"/>
                    <a:pt x="8332" y="14727"/>
                    <a:pt x="9470" y="14727"/>
                  </a:cubicBezTo>
                  <a:cubicBezTo>
                    <a:pt x="13175" y="14727"/>
                    <a:pt x="15201" y="11706"/>
                    <a:pt x="15201" y="9086"/>
                  </a:cubicBezTo>
                  <a:cubicBezTo>
                    <a:pt x="15201" y="9000"/>
                    <a:pt x="15199" y="8915"/>
                    <a:pt x="15195" y="8830"/>
                  </a:cubicBezTo>
                  <a:cubicBezTo>
                    <a:pt x="15588" y="8550"/>
                    <a:pt x="15930" y="8201"/>
                    <a:pt x="16200" y="7804"/>
                  </a:cubicBezTo>
                  <a:cubicBezTo>
                    <a:pt x="15839" y="7961"/>
                    <a:pt x="15451" y="8067"/>
                    <a:pt x="15043" y="8115"/>
                  </a:cubicBezTo>
                  <a:cubicBezTo>
                    <a:pt x="15459" y="7870"/>
                    <a:pt x="15778" y="7482"/>
                    <a:pt x="15929" y="7018"/>
                  </a:cubicBezTo>
                </a:path>
              </a:pathLst>
            </a:custGeom>
            <a:solidFill>
              <a:schemeClr val="tx2"/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>
                <a:latin typeface="Nunito Sans" pitchFamily="2" charset="77"/>
                <a:ea typeface="Open Sans Regular" charset="0"/>
                <a:cs typeface="Open Sans Regular" charset="0"/>
              </a:endParaRPr>
            </a:p>
          </p:txBody>
        </p:sp>
        <p:sp>
          <p:nvSpPr>
            <p:cNvPr id="21" name="Shape 2860">
              <a:hlinkClick r:id="rId5"/>
              <a:extLst>
                <a:ext uri="{FF2B5EF4-FFF2-40B4-BE49-F238E27FC236}">
                  <a16:creationId xmlns:a16="http://schemas.microsoft.com/office/drawing/2014/main" id="{FA98D757-BDCF-CE42-B357-D5ADDACC2ED2}"/>
                </a:ext>
              </a:extLst>
            </p:cNvPr>
            <p:cNvSpPr/>
            <p:nvPr/>
          </p:nvSpPr>
          <p:spPr>
            <a:xfrm>
              <a:off x="10044599" y="5645150"/>
              <a:ext cx="279401" cy="279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776" y="8468"/>
                  </a:moveTo>
                  <a:cubicBezTo>
                    <a:pt x="11776" y="8071"/>
                    <a:pt x="11817" y="7858"/>
                    <a:pt x="12428" y="7858"/>
                  </a:cubicBezTo>
                  <a:lnTo>
                    <a:pt x="13244" y="7858"/>
                  </a:lnTo>
                  <a:lnTo>
                    <a:pt x="13244" y="6381"/>
                  </a:lnTo>
                  <a:lnTo>
                    <a:pt x="11938" y="6381"/>
                  </a:lnTo>
                  <a:cubicBezTo>
                    <a:pt x="10369" y="6381"/>
                    <a:pt x="9816" y="7120"/>
                    <a:pt x="9816" y="8363"/>
                  </a:cubicBezTo>
                  <a:lnTo>
                    <a:pt x="9816" y="9322"/>
                  </a:lnTo>
                  <a:lnTo>
                    <a:pt x="8837" y="9322"/>
                  </a:lnTo>
                  <a:lnTo>
                    <a:pt x="8837" y="10800"/>
                  </a:lnTo>
                  <a:lnTo>
                    <a:pt x="9816" y="10800"/>
                  </a:lnTo>
                  <a:lnTo>
                    <a:pt x="9816" y="15219"/>
                  </a:lnTo>
                  <a:lnTo>
                    <a:pt x="11774" y="15219"/>
                  </a:lnTo>
                  <a:lnTo>
                    <a:pt x="11774" y="10800"/>
                  </a:lnTo>
                  <a:lnTo>
                    <a:pt x="13081" y="10800"/>
                  </a:lnTo>
                  <a:lnTo>
                    <a:pt x="13254" y="9322"/>
                  </a:lnTo>
                  <a:lnTo>
                    <a:pt x="11774" y="9322"/>
                  </a:lnTo>
                  <a:cubicBezTo>
                    <a:pt x="11774" y="9322"/>
                    <a:pt x="11776" y="8468"/>
                    <a:pt x="11776" y="8468"/>
                  </a:cubicBezTo>
                  <a:close/>
                  <a:moveTo>
                    <a:pt x="10800" y="20618"/>
                  </a:moveTo>
                  <a:cubicBezTo>
                    <a:pt x="5377" y="20618"/>
                    <a:pt x="982" y="16223"/>
                    <a:pt x="982" y="10800"/>
                  </a:cubicBezTo>
                  <a:cubicBezTo>
                    <a:pt x="982" y="5378"/>
                    <a:pt x="5377" y="982"/>
                    <a:pt x="10800" y="982"/>
                  </a:cubicBezTo>
                  <a:cubicBezTo>
                    <a:pt x="16223" y="982"/>
                    <a:pt x="20618" y="5378"/>
                    <a:pt x="20618" y="10800"/>
                  </a:cubicBezTo>
                  <a:cubicBezTo>
                    <a:pt x="20618" y="16223"/>
                    <a:pt x="16223" y="20618"/>
                    <a:pt x="10800" y="20618"/>
                  </a:cubicBezTo>
                  <a:moveTo>
                    <a:pt x="10800" y="0"/>
                  </a:moveTo>
                  <a:cubicBezTo>
                    <a:pt x="4835" y="0"/>
                    <a:pt x="0" y="4835"/>
                    <a:pt x="0" y="10800"/>
                  </a:cubicBezTo>
                  <a:cubicBezTo>
                    <a:pt x="0" y="16765"/>
                    <a:pt x="4835" y="21600"/>
                    <a:pt x="10800" y="21600"/>
                  </a:cubicBezTo>
                  <a:cubicBezTo>
                    <a:pt x="16765" y="21600"/>
                    <a:pt x="21600" y="16765"/>
                    <a:pt x="21600" y="10800"/>
                  </a:cubicBezTo>
                  <a:cubicBezTo>
                    <a:pt x="21600" y="4835"/>
                    <a:pt x="16765" y="0"/>
                    <a:pt x="10800" y="0"/>
                  </a:cubicBezTo>
                </a:path>
              </a:pathLst>
            </a:custGeom>
            <a:solidFill>
              <a:schemeClr val="tx2"/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>
                <a:latin typeface="Nunito Sans" pitchFamily="2" charset="77"/>
                <a:ea typeface="Open Sans Regular" charset="0"/>
                <a:cs typeface="Open Sans Regular" charset="0"/>
              </a:endParaRPr>
            </a:p>
          </p:txBody>
        </p:sp>
        <p:sp>
          <p:nvSpPr>
            <p:cNvPr id="23" name="Shape 2869">
              <a:hlinkClick r:id="rId6"/>
              <a:extLst>
                <a:ext uri="{FF2B5EF4-FFF2-40B4-BE49-F238E27FC236}">
                  <a16:creationId xmlns:a16="http://schemas.microsoft.com/office/drawing/2014/main" id="{ACE66324-44D2-924F-AC54-C9B6D6480478}"/>
                </a:ext>
              </a:extLst>
            </p:cNvPr>
            <p:cNvSpPr/>
            <p:nvPr/>
          </p:nvSpPr>
          <p:spPr>
            <a:xfrm>
              <a:off x="10468658" y="5651500"/>
              <a:ext cx="279401" cy="266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4727" y="13745"/>
                  </a:moveTo>
                  <a:cubicBezTo>
                    <a:pt x="14727" y="14287"/>
                    <a:pt x="14287" y="14727"/>
                    <a:pt x="13745" y="14727"/>
                  </a:cubicBezTo>
                  <a:lnTo>
                    <a:pt x="7855" y="14727"/>
                  </a:lnTo>
                  <a:cubicBezTo>
                    <a:pt x="7313" y="14727"/>
                    <a:pt x="6873" y="14287"/>
                    <a:pt x="6873" y="13745"/>
                  </a:cubicBezTo>
                  <a:lnTo>
                    <a:pt x="6873" y="10309"/>
                  </a:lnTo>
                  <a:lnTo>
                    <a:pt x="7904" y="10309"/>
                  </a:lnTo>
                  <a:cubicBezTo>
                    <a:pt x="7877" y="10470"/>
                    <a:pt x="7855" y="10632"/>
                    <a:pt x="7855" y="10800"/>
                  </a:cubicBezTo>
                  <a:cubicBezTo>
                    <a:pt x="7855" y="12427"/>
                    <a:pt x="9173" y="13745"/>
                    <a:pt x="10800" y="13745"/>
                  </a:cubicBezTo>
                  <a:cubicBezTo>
                    <a:pt x="12426" y="13745"/>
                    <a:pt x="13745" y="12427"/>
                    <a:pt x="13745" y="10800"/>
                  </a:cubicBezTo>
                  <a:cubicBezTo>
                    <a:pt x="13745" y="10632"/>
                    <a:pt x="13723" y="10470"/>
                    <a:pt x="13696" y="10309"/>
                  </a:cubicBezTo>
                  <a:lnTo>
                    <a:pt x="14727" y="10309"/>
                  </a:lnTo>
                  <a:cubicBezTo>
                    <a:pt x="14727" y="10309"/>
                    <a:pt x="14727" y="13745"/>
                    <a:pt x="14727" y="13745"/>
                  </a:cubicBezTo>
                  <a:close/>
                  <a:moveTo>
                    <a:pt x="10800" y="8836"/>
                  </a:moveTo>
                  <a:cubicBezTo>
                    <a:pt x="11884" y="8836"/>
                    <a:pt x="12764" y="9716"/>
                    <a:pt x="12764" y="10800"/>
                  </a:cubicBezTo>
                  <a:cubicBezTo>
                    <a:pt x="12764" y="11884"/>
                    <a:pt x="11884" y="12764"/>
                    <a:pt x="10800" y="12764"/>
                  </a:cubicBezTo>
                  <a:cubicBezTo>
                    <a:pt x="9716" y="12764"/>
                    <a:pt x="8836" y="11884"/>
                    <a:pt x="8836" y="10800"/>
                  </a:cubicBezTo>
                  <a:cubicBezTo>
                    <a:pt x="8836" y="9716"/>
                    <a:pt x="9716" y="8836"/>
                    <a:pt x="10800" y="8836"/>
                  </a:cubicBezTo>
                  <a:moveTo>
                    <a:pt x="12764" y="7364"/>
                  </a:moveTo>
                  <a:lnTo>
                    <a:pt x="14236" y="7364"/>
                  </a:lnTo>
                  <a:lnTo>
                    <a:pt x="14236" y="8836"/>
                  </a:lnTo>
                  <a:lnTo>
                    <a:pt x="12764" y="8836"/>
                  </a:lnTo>
                  <a:cubicBezTo>
                    <a:pt x="12764" y="8836"/>
                    <a:pt x="12764" y="7364"/>
                    <a:pt x="12764" y="7364"/>
                  </a:cubicBezTo>
                  <a:close/>
                  <a:moveTo>
                    <a:pt x="13745" y="5891"/>
                  </a:moveTo>
                  <a:lnTo>
                    <a:pt x="7855" y="5891"/>
                  </a:lnTo>
                  <a:cubicBezTo>
                    <a:pt x="6770" y="5891"/>
                    <a:pt x="5891" y="6770"/>
                    <a:pt x="5891" y="7855"/>
                  </a:cubicBezTo>
                  <a:lnTo>
                    <a:pt x="5891" y="13745"/>
                  </a:lnTo>
                  <a:cubicBezTo>
                    <a:pt x="5891" y="14830"/>
                    <a:pt x="6770" y="15709"/>
                    <a:pt x="7855" y="15709"/>
                  </a:cubicBezTo>
                  <a:lnTo>
                    <a:pt x="13745" y="15709"/>
                  </a:lnTo>
                  <a:cubicBezTo>
                    <a:pt x="14830" y="15709"/>
                    <a:pt x="15709" y="14830"/>
                    <a:pt x="15709" y="13745"/>
                  </a:cubicBezTo>
                  <a:lnTo>
                    <a:pt x="15709" y="7855"/>
                  </a:lnTo>
                  <a:cubicBezTo>
                    <a:pt x="15709" y="6770"/>
                    <a:pt x="14830" y="5891"/>
                    <a:pt x="13745" y="5891"/>
                  </a:cubicBezTo>
                  <a:moveTo>
                    <a:pt x="10800" y="20618"/>
                  </a:moveTo>
                  <a:cubicBezTo>
                    <a:pt x="5377" y="20618"/>
                    <a:pt x="982" y="16223"/>
                    <a:pt x="982" y="10800"/>
                  </a:cubicBezTo>
                  <a:cubicBezTo>
                    <a:pt x="982" y="5378"/>
                    <a:pt x="5377" y="982"/>
                    <a:pt x="10800" y="982"/>
                  </a:cubicBezTo>
                  <a:cubicBezTo>
                    <a:pt x="16223" y="982"/>
                    <a:pt x="20618" y="5378"/>
                    <a:pt x="20618" y="10800"/>
                  </a:cubicBezTo>
                  <a:cubicBezTo>
                    <a:pt x="20618" y="16223"/>
                    <a:pt x="16223" y="20618"/>
                    <a:pt x="10800" y="20618"/>
                  </a:cubicBezTo>
                  <a:moveTo>
                    <a:pt x="10800" y="0"/>
                  </a:moveTo>
                  <a:cubicBezTo>
                    <a:pt x="4835" y="0"/>
                    <a:pt x="0" y="4835"/>
                    <a:pt x="0" y="10800"/>
                  </a:cubicBezTo>
                  <a:cubicBezTo>
                    <a:pt x="0" y="16765"/>
                    <a:pt x="4835" y="21600"/>
                    <a:pt x="10800" y="21600"/>
                  </a:cubicBezTo>
                  <a:cubicBezTo>
                    <a:pt x="16765" y="21600"/>
                    <a:pt x="21600" y="16765"/>
                    <a:pt x="21600" y="10800"/>
                  </a:cubicBezTo>
                  <a:cubicBezTo>
                    <a:pt x="21600" y="4835"/>
                    <a:pt x="16765" y="0"/>
                    <a:pt x="10800" y="0"/>
                  </a:cubicBezTo>
                </a:path>
              </a:pathLst>
            </a:custGeom>
            <a:solidFill>
              <a:schemeClr val="tx2"/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>
                <a:latin typeface="Nunito Sans" pitchFamily="2" charset="77"/>
                <a:ea typeface="Open Sans Regular" charset="0"/>
                <a:cs typeface="Open Sans Regular" charset="0"/>
              </a:endParaRPr>
            </a:p>
          </p:txBody>
        </p:sp>
        <p:sp>
          <p:nvSpPr>
            <p:cNvPr id="25" name="Shape 2944">
              <a:hlinkClick r:id="rId7"/>
              <a:extLst>
                <a:ext uri="{FF2B5EF4-FFF2-40B4-BE49-F238E27FC236}">
                  <a16:creationId xmlns:a16="http://schemas.microsoft.com/office/drawing/2014/main" id="{CA3C35B1-3DE8-344D-BCA3-9B15E74E41A9}"/>
                </a:ext>
              </a:extLst>
            </p:cNvPr>
            <p:cNvSpPr/>
            <p:nvPr/>
          </p:nvSpPr>
          <p:spPr>
            <a:xfrm>
              <a:off x="8772419" y="5645150"/>
              <a:ext cx="279401" cy="2794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7850" y="17620"/>
                  </a:moveTo>
                  <a:cubicBezTo>
                    <a:pt x="17270" y="17122"/>
                    <a:pt x="16604" y="16682"/>
                    <a:pt x="15855" y="16324"/>
                  </a:cubicBezTo>
                  <a:cubicBezTo>
                    <a:pt x="15868" y="16284"/>
                    <a:pt x="15882" y="16244"/>
                    <a:pt x="15896" y="16203"/>
                  </a:cubicBezTo>
                  <a:cubicBezTo>
                    <a:pt x="16131" y="15456"/>
                    <a:pt x="16320" y="14656"/>
                    <a:pt x="16454" y="13811"/>
                  </a:cubicBezTo>
                  <a:cubicBezTo>
                    <a:pt x="16471" y="13704"/>
                    <a:pt x="16484" y="13596"/>
                    <a:pt x="16499" y="13488"/>
                  </a:cubicBezTo>
                  <a:cubicBezTo>
                    <a:pt x="16544" y="13166"/>
                    <a:pt x="16581" y="12839"/>
                    <a:pt x="16610" y="12507"/>
                  </a:cubicBezTo>
                  <a:cubicBezTo>
                    <a:pt x="16621" y="12383"/>
                    <a:pt x="16632" y="12260"/>
                    <a:pt x="16641" y="12135"/>
                  </a:cubicBezTo>
                  <a:cubicBezTo>
                    <a:pt x="16660" y="11858"/>
                    <a:pt x="16664" y="11574"/>
                    <a:pt x="16673" y="11291"/>
                  </a:cubicBezTo>
                  <a:lnTo>
                    <a:pt x="20598" y="11291"/>
                  </a:lnTo>
                  <a:cubicBezTo>
                    <a:pt x="20476" y="13747"/>
                    <a:pt x="19450" y="15962"/>
                    <a:pt x="17850" y="17620"/>
                  </a:cubicBezTo>
                  <a:moveTo>
                    <a:pt x="13714" y="20178"/>
                  </a:moveTo>
                  <a:cubicBezTo>
                    <a:pt x="13925" y="19957"/>
                    <a:pt x="14127" y="19710"/>
                    <a:pt x="14321" y="19444"/>
                  </a:cubicBezTo>
                  <a:cubicBezTo>
                    <a:pt x="14339" y="19419"/>
                    <a:pt x="14357" y="19394"/>
                    <a:pt x="14375" y="19369"/>
                  </a:cubicBezTo>
                  <a:cubicBezTo>
                    <a:pt x="14764" y="18822"/>
                    <a:pt x="15116" y="18192"/>
                    <a:pt x="15420" y="17488"/>
                  </a:cubicBezTo>
                  <a:cubicBezTo>
                    <a:pt x="15436" y="17450"/>
                    <a:pt x="15451" y="17410"/>
                    <a:pt x="15467" y="17372"/>
                  </a:cubicBezTo>
                  <a:cubicBezTo>
                    <a:pt x="15485" y="17329"/>
                    <a:pt x="15499" y="17282"/>
                    <a:pt x="15517" y="17239"/>
                  </a:cubicBezTo>
                  <a:cubicBezTo>
                    <a:pt x="16123" y="17535"/>
                    <a:pt x="16665" y="17890"/>
                    <a:pt x="17142" y="18285"/>
                  </a:cubicBezTo>
                  <a:cubicBezTo>
                    <a:pt x="16149" y="19129"/>
                    <a:pt x="14989" y="19782"/>
                    <a:pt x="13714" y="20178"/>
                  </a:cubicBezTo>
                  <a:moveTo>
                    <a:pt x="11291" y="20569"/>
                  </a:moveTo>
                  <a:lnTo>
                    <a:pt x="11291" y="16221"/>
                  </a:lnTo>
                  <a:cubicBezTo>
                    <a:pt x="12498" y="16271"/>
                    <a:pt x="13638" y="16493"/>
                    <a:pt x="14652" y="16869"/>
                  </a:cubicBezTo>
                  <a:cubicBezTo>
                    <a:pt x="13850" y="18909"/>
                    <a:pt x="12654" y="20298"/>
                    <a:pt x="11291" y="20569"/>
                  </a:cubicBezTo>
                  <a:moveTo>
                    <a:pt x="11291" y="11291"/>
                  </a:moveTo>
                  <a:lnTo>
                    <a:pt x="15697" y="11291"/>
                  </a:lnTo>
                  <a:cubicBezTo>
                    <a:pt x="15655" y="12995"/>
                    <a:pt x="15392" y="14581"/>
                    <a:pt x="14971" y="15948"/>
                  </a:cubicBezTo>
                  <a:cubicBezTo>
                    <a:pt x="13855" y="15534"/>
                    <a:pt x="12608" y="15291"/>
                    <a:pt x="11291" y="15240"/>
                  </a:cubicBezTo>
                  <a:cubicBezTo>
                    <a:pt x="11291" y="15240"/>
                    <a:pt x="11291" y="11291"/>
                    <a:pt x="11291" y="11291"/>
                  </a:cubicBezTo>
                  <a:close/>
                  <a:moveTo>
                    <a:pt x="11291" y="6360"/>
                  </a:moveTo>
                  <a:cubicBezTo>
                    <a:pt x="12608" y="6309"/>
                    <a:pt x="13855" y="6066"/>
                    <a:pt x="14971" y="5652"/>
                  </a:cubicBezTo>
                  <a:cubicBezTo>
                    <a:pt x="15392" y="7019"/>
                    <a:pt x="15655" y="8605"/>
                    <a:pt x="15697" y="10309"/>
                  </a:cubicBezTo>
                  <a:lnTo>
                    <a:pt x="11291" y="10309"/>
                  </a:lnTo>
                  <a:cubicBezTo>
                    <a:pt x="11291" y="10309"/>
                    <a:pt x="11291" y="6360"/>
                    <a:pt x="11291" y="6360"/>
                  </a:cubicBezTo>
                  <a:close/>
                  <a:moveTo>
                    <a:pt x="11291" y="1031"/>
                  </a:moveTo>
                  <a:cubicBezTo>
                    <a:pt x="12654" y="1302"/>
                    <a:pt x="13850" y="2691"/>
                    <a:pt x="14652" y="4731"/>
                  </a:cubicBezTo>
                  <a:cubicBezTo>
                    <a:pt x="13638" y="5107"/>
                    <a:pt x="12498" y="5329"/>
                    <a:pt x="11291" y="5379"/>
                  </a:cubicBezTo>
                  <a:cubicBezTo>
                    <a:pt x="11291" y="5379"/>
                    <a:pt x="11291" y="1031"/>
                    <a:pt x="11291" y="1031"/>
                  </a:cubicBezTo>
                  <a:close/>
                  <a:moveTo>
                    <a:pt x="17142" y="3315"/>
                  </a:moveTo>
                  <a:cubicBezTo>
                    <a:pt x="16665" y="3711"/>
                    <a:pt x="16123" y="4065"/>
                    <a:pt x="15517" y="4361"/>
                  </a:cubicBezTo>
                  <a:cubicBezTo>
                    <a:pt x="15499" y="4318"/>
                    <a:pt x="15485" y="4271"/>
                    <a:pt x="15467" y="4229"/>
                  </a:cubicBezTo>
                  <a:cubicBezTo>
                    <a:pt x="15451" y="4190"/>
                    <a:pt x="15436" y="4151"/>
                    <a:pt x="15420" y="4112"/>
                  </a:cubicBezTo>
                  <a:cubicBezTo>
                    <a:pt x="15116" y="3408"/>
                    <a:pt x="14764" y="2778"/>
                    <a:pt x="14375" y="2231"/>
                  </a:cubicBezTo>
                  <a:cubicBezTo>
                    <a:pt x="14357" y="2206"/>
                    <a:pt x="14339" y="2181"/>
                    <a:pt x="14321" y="2156"/>
                  </a:cubicBezTo>
                  <a:cubicBezTo>
                    <a:pt x="14127" y="1890"/>
                    <a:pt x="13925" y="1643"/>
                    <a:pt x="13714" y="1422"/>
                  </a:cubicBezTo>
                  <a:cubicBezTo>
                    <a:pt x="14989" y="1818"/>
                    <a:pt x="16149" y="2471"/>
                    <a:pt x="17142" y="3315"/>
                  </a:cubicBezTo>
                  <a:moveTo>
                    <a:pt x="20598" y="10309"/>
                  </a:moveTo>
                  <a:lnTo>
                    <a:pt x="16673" y="10309"/>
                  </a:lnTo>
                  <a:cubicBezTo>
                    <a:pt x="16664" y="10027"/>
                    <a:pt x="16660" y="9742"/>
                    <a:pt x="16641" y="9465"/>
                  </a:cubicBezTo>
                  <a:cubicBezTo>
                    <a:pt x="16632" y="9340"/>
                    <a:pt x="16621" y="9217"/>
                    <a:pt x="16610" y="9093"/>
                  </a:cubicBezTo>
                  <a:cubicBezTo>
                    <a:pt x="16581" y="8761"/>
                    <a:pt x="16544" y="8434"/>
                    <a:pt x="16499" y="8112"/>
                  </a:cubicBezTo>
                  <a:cubicBezTo>
                    <a:pt x="16484" y="8005"/>
                    <a:pt x="16471" y="7896"/>
                    <a:pt x="16454" y="7789"/>
                  </a:cubicBezTo>
                  <a:cubicBezTo>
                    <a:pt x="16320" y="6944"/>
                    <a:pt x="16131" y="6144"/>
                    <a:pt x="15896" y="5397"/>
                  </a:cubicBezTo>
                  <a:cubicBezTo>
                    <a:pt x="15882" y="5357"/>
                    <a:pt x="15868" y="5317"/>
                    <a:pt x="15855" y="5276"/>
                  </a:cubicBezTo>
                  <a:cubicBezTo>
                    <a:pt x="16604" y="4918"/>
                    <a:pt x="17270" y="4478"/>
                    <a:pt x="17850" y="3981"/>
                  </a:cubicBezTo>
                  <a:cubicBezTo>
                    <a:pt x="19450" y="5638"/>
                    <a:pt x="20476" y="7853"/>
                    <a:pt x="20598" y="10309"/>
                  </a:cubicBezTo>
                  <a:moveTo>
                    <a:pt x="10309" y="5379"/>
                  </a:moveTo>
                  <a:cubicBezTo>
                    <a:pt x="9101" y="5329"/>
                    <a:pt x="7961" y="5107"/>
                    <a:pt x="6947" y="4731"/>
                  </a:cubicBezTo>
                  <a:cubicBezTo>
                    <a:pt x="7749" y="2691"/>
                    <a:pt x="8945" y="1302"/>
                    <a:pt x="10309" y="1031"/>
                  </a:cubicBezTo>
                  <a:cubicBezTo>
                    <a:pt x="10309" y="1031"/>
                    <a:pt x="10309" y="5379"/>
                    <a:pt x="10309" y="5379"/>
                  </a:cubicBezTo>
                  <a:close/>
                  <a:moveTo>
                    <a:pt x="10309" y="10309"/>
                  </a:moveTo>
                  <a:lnTo>
                    <a:pt x="5903" y="10309"/>
                  </a:lnTo>
                  <a:cubicBezTo>
                    <a:pt x="5945" y="8605"/>
                    <a:pt x="6207" y="7019"/>
                    <a:pt x="6629" y="5652"/>
                  </a:cubicBezTo>
                  <a:cubicBezTo>
                    <a:pt x="7745" y="6066"/>
                    <a:pt x="8991" y="6309"/>
                    <a:pt x="10309" y="6360"/>
                  </a:cubicBezTo>
                  <a:cubicBezTo>
                    <a:pt x="10309" y="6360"/>
                    <a:pt x="10309" y="10309"/>
                    <a:pt x="10309" y="10309"/>
                  </a:cubicBezTo>
                  <a:close/>
                  <a:moveTo>
                    <a:pt x="10309" y="15240"/>
                  </a:moveTo>
                  <a:cubicBezTo>
                    <a:pt x="8991" y="15291"/>
                    <a:pt x="7745" y="15534"/>
                    <a:pt x="6629" y="15948"/>
                  </a:cubicBezTo>
                  <a:cubicBezTo>
                    <a:pt x="6207" y="14581"/>
                    <a:pt x="5945" y="12995"/>
                    <a:pt x="5903" y="11291"/>
                  </a:cubicBezTo>
                  <a:lnTo>
                    <a:pt x="10309" y="11291"/>
                  </a:lnTo>
                  <a:cubicBezTo>
                    <a:pt x="10309" y="11291"/>
                    <a:pt x="10309" y="15240"/>
                    <a:pt x="10309" y="15240"/>
                  </a:cubicBezTo>
                  <a:close/>
                  <a:moveTo>
                    <a:pt x="10309" y="20569"/>
                  </a:moveTo>
                  <a:cubicBezTo>
                    <a:pt x="8945" y="20298"/>
                    <a:pt x="7749" y="18909"/>
                    <a:pt x="6947" y="16869"/>
                  </a:cubicBezTo>
                  <a:cubicBezTo>
                    <a:pt x="7961" y="16493"/>
                    <a:pt x="9101" y="16271"/>
                    <a:pt x="10309" y="16221"/>
                  </a:cubicBezTo>
                  <a:cubicBezTo>
                    <a:pt x="10309" y="16221"/>
                    <a:pt x="10309" y="20569"/>
                    <a:pt x="10309" y="20569"/>
                  </a:cubicBezTo>
                  <a:close/>
                  <a:moveTo>
                    <a:pt x="4458" y="18285"/>
                  </a:moveTo>
                  <a:cubicBezTo>
                    <a:pt x="4934" y="17890"/>
                    <a:pt x="5476" y="17535"/>
                    <a:pt x="6083" y="17239"/>
                  </a:cubicBezTo>
                  <a:cubicBezTo>
                    <a:pt x="6100" y="17282"/>
                    <a:pt x="6115" y="17329"/>
                    <a:pt x="6132" y="17372"/>
                  </a:cubicBezTo>
                  <a:cubicBezTo>
                    <a:pt x="6149" y="17410"/>
                    <a:pt x="6163" y="17450"/>
                    <a:pt x="6180" y="17488"/>
                  </a:cubicBezTo>
                  <a:cubicBezTo>
                    <a:pt x="6484" y="18192"/>
                    <a:pt x="6835" y="18822"/>
                    <a:pt x="7224" y="19369"/>
                  </a:cubicBezTo>
                  <a:cubicBezTo>
                    <a:pt x="7242" y="19394"/>
                    <a:pt x="7261" y="19419"/>
                    <a:pt x="7279" y="19444"/>
                  </a:cubicBezTo>
                  <a:cubicBezTo>
                    <a:pt x="7472" y="19710"/>
                    <a:pt x="7674" y="19957"/>
                    <a:pt x="7886" y="20178"/>
                  </a:cubicBezTo>
                  <a:cubicBezTo>
                    <a:pt x="6610" y="19782"/>
                    <a:pt x="5451" y="19129"/>
                    <a:pt x="4458" y="18285"/>
                  </a:cubicBezTo>
                  <a:moveTo>
                    <a:pt x="1002" y="11291"/>
                  </a:moveTo>
                  <a:lnTo>
                    <a:pt x="4927" y="11291"/>
                  </a:lnTo>
                  <a:cubicBezTo>
                    <a:pt x="4935" y="11574"/>
                    <a:pt x="4940" y="11858"/>
                    <a:pt x="4958" y="12135"/>
                  </a:cubicBezTo>
                  <a:cubicBezTo>
                    <a:pt x="4967" y="12260"/>
                    <a:pt x="4979" y="12383"/>
                    <a:pt x="4989" y="12507"/>
                  </a:cubicBezTo>
                  <a:cubicBezTo>
                    <a:pt x="5018" y="12839"/>
                    <a:pt x="5055" y="13166"/>
                    <a:pt x="5100" y="13488"/>
                  </a:cubicBezTo>
                  <a:cubicBezTo>
                    <a:pt x="5116" y="13596"/>
                    <a:pt x="5129" y="13704"/>
                    <a:pt x="5146" y="13811"/>
                  </a:cubicBezTo>
                  <a:cubicBezTo>
                    <a:pt x="5280" y="14656"/>
                    <a:pt x="5468" y="15456"/>
                    <a:pt x="5704" y="16203"/>
                  </a:cubicBezTo>
                  <a:cubicBezTo>
                    <a:pt x="5718" y="16244"/>
                    <a:pt x="5731" y="16284"/>
                    <a:pt x="5744" y="16324"/>
                  </a:cubicBezTo>
                  <a:cubicBezTo>
                    <a:pt x="4996" y="16682"/>
                    <a:pt x="4330" y="17122"/>
                    <a:pt x="3749" y="17620"/>
                  </a:cubicBezTo>
                  <a:cubicBezTo>
                    <a:pt x="2150" y="15962"/>
                    <a:pt x="1123" y="13747"/>
                    <a:pt x="1002" y="11291"/>
                  </a:cubicBezTo>
                  <a:moveTo>
                    <a:pt x="3749" y="3981"/>
                  </a:moveTo>
                  <a:cubicBezTo>
                    <a:pt x="4330" y="4478"/>
                    <a:pt x="4996" y="4918"/>
                    <a:pt x="5744" y="5276"/>
                  </a:cubicBezTo>
                  <a:cubicBezTo>
                    <a:pt x="5731" y="5317"/>
                    <a:pt x="5718" y="5357"/>
                    <a:pt x="5704" y="5397"/>
                  </a:cubicBezTo>
                  <a:cubicBezTo>
                    <a:pt x="5469" y="6144"/>
                    <a:pt x="5280" y="6944"/>
                    <a:pt x="5146" y="7789"/>
                  </a:cubicBezTo>
                  <a:cubicBezTo>
                    <a:pt x="5129" y="7896"/>
                    <a:pt x="5116" y="8005"/>
                    <a:pt x="5100" y="8112"/>
                  </a:cubicBezTo>
                  <a:cubicBezTo>
                    <a:pt x="5055" y="8434"/>
                    <a:pt x="5018" y="8761"/>
                    <a:pt x="4989" y="9093"/>
                  </a:cubicBezTo>
                  <a:cubicBezTo>
                    <a:pt x="4979" y="9217"/>
                    <a:pt x="4967" y="9340"/>
                    <a:pt x="4958" y="9465"/>
                  </a:cubicBezTo>
                  <a:cubicBezTo>
                    <a:pt x="4940" y="9742"/>
                    <a:pt x="4935" y="10027"/>
                    <a:pt x="4927" y="10309"/>
                  </a:cubicBezTo>
                  <a:lnTo>
                    <a:pt x="1002" y="10309"/>
                  </a:lnTo>
                  <a:cubicBezTo>
                    <a:pt x="1123" y="7853"/>
                    <a:pt x="2150" y="5638"/>
                    <a:pt x="3749" y="3981"/>
                  </a:cubicBezTo>
                  <a:moveTo>
                    <a:pt x="7886" y="1422"/>
                  </a:moveTo>
                  <a:cubicBezTo>
                    <a:pt x="7674" y="1643"/>
                    <a:pt x="7472" y="1890"/>
                    <a:pt x="7279" y="2156"/>
                  </a:cubicBezTo>
                  <a:cubicBezTo>
                    <a:pt x="7261" y="2181"/>
                    <a:pt x="7242" y="2206"/>
                    <a:pt x="7224" y="2231"/>
                  </a:cubicBezTo>
                  <a:cubicBezTo>
                    <a:pt x="6835" y="2778"/>
                    <a:pt x="6484" y="3408"/>
                    <a:pt x="6180" y="4112"/>
                  </a:cubicBezTo>
                  <a:cubicBezTo>
                    <a:pt x="6163" y="4151"/>
                    <a:pt x="6149" y="4190"/>
                    <a:pt x="6132" y="4229"/>
                  </a:cubicBezTo>
                  <a:cubicBezTo>
                    <a:pt x="6115" y="4271"/>
                    <a:pt x="6100" y="4318"/>
                    <a:pt x="6083" y="4361"/>
                  </a:cubicBezTo>
                  <a:cubicBezTo>
                    <a:pt x="5476" y="4065"/>
                    <a:pt x="4934" y="3711"/>
                    <a:pt x="4458" y="3315"/>
                  </a:cubicBezTo>
                  <a:cubicBezTo>
                    <a:pt x="5451" y="2471"/>
                    <a:pt x="6610" y="1818"/>
                    <a:pt x="7886" y="1422"/>
                  </a:cubicBezTo>
                  <a:moveTo>
                    <a:pt x="10800" y="0"/>
                  </a:moveTo>
                  <a:cubicBezTo>
                    <a:pt x="4835" y="0"/>
                    <a:pt x="0" y="4835"/>
                    <a:pt x="0" y="10800"/>
                  </a:cubicBezTo>
                  <a:cubicBezTo>
                    <a:pt x="0" y="16765"/>
                    <a:pt x="4835" y="21600"/>
                    <a:pt x="10800" y="21600"/>
                  </a:cubicBezTo>
                  <a:cubicBezTo>
                    <a:pt x="16764" y="21600"/>
                    <a:pt x="21600" y="16765"/>
                    <a:pt x="21600" y="10800"/>
                  </a:cubicBezTo>
                  <a:cubicBezTo>
                    <a:pt x="21600" y="4835"/>
                    <a:pt x="16764" y="0"/>
                    <a:pt x="10800" y="0"/>
                  </a:cubicBezTo>
                </a:path>
              </a:pathLst>
            </a:custGeom>
            <a:solidFill>
              <a:schemeClr val="tx2"/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>
                <a:latin typeface="Nunito Sans" pitchFamily="2" charset="77"/>
                <a:ea typeface="Open Sans Regular" charset="0"/>
                <a:cs typeface="Open Sans Regular" charset="0"/>
              </a:endParaRPr>
            </a:p>
          </p:txBody>
        </p:sp>
      </p:grpSp>
      <p:pic>
        <p:nvPicPr>
          <p:cNvPr id="27" name="Picture 26">
            <a:extLst>
              <a:ext uri="{FF2B5EF4-FFF2-40B4-BE49-F238E27FC236}">
                <a16:creationId xmlns:a16="http://schemas.microsoft.com/office/drawing/2014/main" id="{A3A87DD7-E75F-E749-8DFC-0E30320E7578}"/>
              </a:ext>
            </a:extLst>
          </p:cNvPr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2419" y="5356779"/>
            <a:ext cx="2124182" cy="564042"/>
          </a:xfrm>
          <a:prstGeom prst="rect">
            <a:avLst/>
          </a:prstGeom>
        </p:spPr>
      </p:pic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31EB4236-E0A8-884F-BBD8-393222B8A8AC}"/>
              </a:ext>
            </a:extLst>
          </p:cNvPr>
          <p:cNvCxnSpPr>
            <a:cxnSpLocks/>
          </p:cNvCxnSpPr>
          <p:nvPr/>
        </p:nvCxnSpPr>
        <p:spPr>
          <a:xfrm>
            <a:off x="1600200" y="4392435"/>
            <a:ext cx="609600" cy="0"/>
          </a:xfrm>
          <a:prstGeom prst="line">
            <a:avLst/>
          </a:prstGeom>
          <a:ln w="508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4834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amplexor">
  <a:themeElements>
    <a:clrScheme name="amp">
      <a:dk1>
        <a:srgbClr val="333641"/>
      </a:dk1>
      <a:lt1>
        <a:srgbClr val="FFFFFF"/>
      </a:lt1>
      <a:dk2>
        <a:srgbClr val="A3A6BA"/>
      </a:dk2>
      <a:lt2>
        <a:srgbClr val="E7E6E6"/>
      </a:lt2>
      <a:accent1>
        <a:srgbClr val="790AD1"/>
      </a:accent1>
      <a:accent2>
        <a:srgbClr val="00C3E8"/>
      </a:accent2>
      <a:accent3>
        <a:srgbClr val="FFBF0A"/>
      </a:accent3>
      <a:accent4>
        <a:srgbClr val="FF0061"/>
      </a:accent4>
      <a:accent5>
        <a:srgbClr val="3693FF"/>
      </a:accent5>
      <a:accent6>
        <a:srgbClr val="70AD47"/>
      </a:accent6>
      <a:hlink>
        <a:srgbClr val="3693FF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resentation1" id="{D67CB577-9A56-324A-8540-9073A6EB93C2}" vid="{7AC4CEC7-8BB7-9C46-913D-016B34313F9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5fc81c9-325d-42ab-a312-d2989bc4c6c1" xsi:nil="true"/>
    <lcf76f155ced4ddcb4097134ff3c332f xmlns="0b782f5c-ea45-4e61-a028-a28b9f9c1a05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s" ma:contentTypeID="0x010100541D6704663FD9458F4BF149505D8835" ma:contentTypeVersion="18" ma:contentTypeDescription="Izveidot jaunu dokumentu." ma:contentTypeScope="" ma:versionID="97605796d134185af53b6fd83896d4b2">
  <xsd:schema xmlns:xsd="http://www.w3.org/2001/XMLSchema" xmlns:xs="http://www.w3.org/2001/XMLSchema" xmlns:p="http://schemas.microsoft.com/office/2006/metadata/properties" xmlns:ns2="0b782f5c-ea45-4e61-a028-a28b9f9c1a05" xmlns:ns3="05fc81c9-325d-42ab-a312-d2989bc4c6c1" targetNamespace="http://schemas.microsoft.com/office/2006/metadata/properties" ma:root="true" ma:fieldsID="aeb2c17f9a99cfc9b6b40a56a05d1d30" ns2:_="" ns3:_="">
    <xsd:import namespace="0b782f5c-ea45-4e61-a028-a28b9f9c1a05"/>
    <xsd:import namespace="05fc81c9-325d-42ab-a312-d2989bc4c6c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782f5c-ea45-4e61-a028-a28b9f9c1a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Attēlu atzīmes" ma:readOnly="false" ma:fieldId="{5cf76f15-5ced-4ddc-b409-7134ff3c332f}" ma:taxonomyMulti="true" ma:sspId="f2b9b02f-9abf-4f74-b798-1ff310cbf21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fc81c9-325d-42ab-a312-d2989bc4c6c1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Koplietots a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Koplietots ar: detalizēti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498d4f8d-5674-4ada-909c-3de2b86c3fae}" ma:internalName="TaxCatchAll" ma:showField="CatchAllData" ma:web="05fc81c9-325d-42ab-a312-d2989bc4c6c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atura tips"/>
        <xsd:element ref="dc:title" minOccurs="0" maxOccurs="1" ma:index="4" ma:displayName="Virsrakst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0E7C638-A9DB-4D48-AE01-2783F23F5772}">
  <ds:schemaRefs>
    <ds:schemaRef ds:uri="http://www.w3.org/XML/1998/namespace"/>
    <ds:schemaRef ds:uri="http://schemas.microsoft.com/office/2006/documentManagement/types"/>
    <ds:schemaRef ds:uri="http://purl.org/dc/elements/1.1/"/>
    <ds:schemaRef ds:uri="http://purl.org/dc/terms/"/>
    <ds:schemaRef ds:uri="http://schemas.microsoft.com/office/2006/metadata/properties"/>
    <ds:schemaRef ds:uri="http://schemas.openxmlformats.org/package/2006/metadata/core-properties"/>
    <ds:schemaRef ds:uri="http://purl.org/dc/dcmitype/"/>
    <ds:schemaRef ds:uri="a447410b-c31a-4b64-86bd-ca3357458517"/>
    <ds:schemaRef ds:uri="http://schemas.microsoft.com/office/infopath/2007/PartnerControls"/>
    <ds:schemaRef ds:uri="a08a1c65-924b-47b2-ba48-1f5172417855"/>
    <ds:schemaRef ds:uri="http://schemas.microsoft.com/sharepoint/v3"/>
    <ds:schemaRef ds:uri="99afc6ee-e821-4fcd-ad6b-d4c387f8e1cc"/>
  </ds:schemaRefs>
</ds:datastoreItem>
</file>

<file path=customXml/itemProps2.xml><?xml version="1.0" encoding="utf-8"?>
<ds:datastoreItem xmlns:ds="http://schemas.openxmlformats.org/officeDocument/2006/customXml" ds:itemID="{6965FABD-E5DD-4182-A1CE-13E5BF327841}"/>
</file>

<file path=customXml/itemProps3.xml><?xml version="1.0" encoding="utf-8"?>
<ds:datastoreItem xmlns:ds="http://schemas.openxmlformats.org/officeDocument/2006/customXml" ds:itemID="{562FDAC1-61A8-4CC9-98F2-DD45E80228A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624</Words>
  <Application>Microsoft Office PowerPoint</Application>
  <PresentationFormat>Widescreen</PresentationFormat>
  <Paragraphs>71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National2</vt:lpstr>
      <vt:lpstr>Arial</vt:lpstr>
      <vt:lpstr>Nunito Sans ExtraBold</vt:lpstr>
      <vt:lpstr>Nunito Sans</vt:lpstr>
      <vt:lpstr>amplexor</vt:lpstr>
      <vt:lpstr>Kā rīkojaties, lai nodrošinātu tulkojuma saprotamību un skaidrību? </vt:lpstr>
      <vt:lpstr>PIEMĒRI</vt:lpstr>
      <vt:lpstr>PIEMĒRI</vt:lpstr>
      <vt:lpstr>PIEMĒRI</vt:lpstr>
      <vt:lpstr>PIEMĒRI</vt:lpstr>
      <vt:lpstr>Kā rīkojaties, lai nodrošinātu tulkojuma saprotamību un skaidrību?</vt:lpstr>
      <vt:lpstr>Kas palīdzētu tulkojuma saprotamības nodrošināšanā? </vt:lpstr>
      <vt:lpstr>JAUTĀJUMI PĀRDOMĀM UN DISKUSIJĀM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Kā rīkojaties, lai nodrošinātu tulkojuma saprotamību un skaidrību? </dc:title>
  <dc:creator>Amplexor</dc:creator>
  <cp:lastModifiedBy>Amplexor</cp:lastModifiedBy>
  <cp:revision>10</cp:revision>
  <dcterms:created xsi:type="dcterms:W3CDTF">2020-11-01T08:46:43Z</dcterms:created>
  <dcterms:modified xsi:type="dcterms:W3CDTF">2020-11-05T06:54:08Z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0x010100541D6704663FD9458F4BF149505D8835</vt:lpwstr>
  </property>
</Properties>
</file>