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80" r:id="rId4"/>
    <p:sldId id="300" r:id="rId5"/>
    <p:sldId id="301" r:id="rId6"/>
    <p:sldId id="307" r:id="rId7"/>
    <p:sldId id="310" r:id="rId8"/>
    <p:sldId id="311" r:id="rId9"/>
    <p:sldId id="308" r:id="rId10"/>
    <p:sldId id="312" r:id="rId11"/>
    <p:sldId id="309" r:id="rId12"/>
    <p:sldId id="318" r:id="rId13"/>
    <p:sldId id="304" r:id="rId14"/>
    <p:sldId id="315" r:id="rId15"/>
    <p:sldId id="316" r:id="rId16"/>
    <p:sldId id="313" r:id="rId17"/>
    <p:sldId id="314" r:id="rId18"/>
    <p:sldId id="319" r:id="rId19"/>
    <p:sldId id="320" r:id="rId20"/>
    <p:sldId id="321" r:id="rId21"/>
    <p:sldId id="323" r:id="rId22"/>
    <p:sldId id="317" r:id="rId23"/>
    <p:sldId id="264" r:id="rId24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363F80-F827-4A7D-A8EC-52817B3F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E4EEC-2C75-4006-90BC-61C892FAD9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007F66-EE0F-4E3C-A7FB-4EAA1247BBE9}" type="datetimeFigureOut">
              <a:rPr lang="lv-LV" altLang="lv-LV"/>
              <a:pPr>
                <a:defRPr/>
              </a:pPr>
              <a:t>29.10.2019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8CB5B8-C5D8-4DC9-89A5-DB78DEAD4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D38062-85F7-4B99-BDE9-B087334AF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6A31F-EE8F-404F-84B3-2126343E19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540E5-EDBF-4F4C-905A-4C4003408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90CA01-6D6C-43A0-A05D-48BB5733541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7FD4E81-DD08-49AC-A658-236111E38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6642A83-083E-4894-810E-3DBB32CDC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B5D494-867A-4CEA-A649-3837A50F7AEF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69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14FB9E0-3BCA-49C6-BE2E-33D96D719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5034A2E-BFBB-4FAD-951A-9BEB1DCF11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3D3E88-A8B6-4BFF-B31A-EEAAC7BB276A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8909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9FB7156-9149-473F-9749-DD3FDB2E5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E8496C0-506A-4E6A-9D90-3079123D6B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DA4787-5525-4884-A81F-0F2E5E7E2261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01181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552C12-63CC-4088-8D1D-1FD2D1AF3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6C450359-1820-4858-A3C0-B7A94FFD1D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A239D38-8397-46E7-A902-87B50771EBF5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8723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7A1B021A-F701-4D60-ADAD-46CAB6099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787E0C3A-A7AD-4DCE-A618-507AFE674D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D7DE6EC-7B9C-4A12-BCFD-B7CD255D0D0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1280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7E269C1-2CE8-4938-BF75-D3383E3D3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D817C25-60F0-46C6-850B-38C40542C4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0B82743-D703-43E5-AE63-F38515814D49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9677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03B628D-D374-4139-B581-1491859EE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E02DEB2-0657-43CC-9136-BB6A659C34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5A9B558-8DCB-48C2-8CCB-7077A6199DBE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09578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91BE0-D025-414E-A5E8-1C98C90AB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B91AA59A-1EEC-4B2F-8DB2-4455CB83BD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575595B-7BDC-4065-ACB2-7A2061567ABD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770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988F8C8-B5C8-4AE7-8C13-508DC805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4D10E89-56DE-43AE-AB4E-B8DB17513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7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068AC7-BA9D-481A-B189-5593B48053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0A9FA7-6232-48C4-85F3-40701C66D8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DBB8-B36F-4E5D-A3F0-490B63848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9A3747-1673-4AA7-9063-DFAC01207A7B}" type="datetime1">
              <a:rPr lang="en-US" altLang="lv-LV"/>
              <a:pPr>
                <a:defRPr/>
              </a:pPr>
              <a:t>10/29/2019</a:t>
            </a:fld>
            <a:endParaRPr lang="en-US" alt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FDC2-DD20-4803-A6A1-AD0538E77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ED4A8-A3FC-4D6C-8D53-5BD957CD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D5D3FB-EB77-47EB-B757-13C2E7EBA140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4DEC531-2880-425C-9213-CF52E957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90888"/>
            <a:ext cx="7772400" cy="1433512"/>
          </a:xfrm>
        </p:spPr>
        <p:txBody>
          <a:bodyPr/>
          <a:lstStyle/>
          <a:p>
            <a:br>
              <a:rPr lang="lv-LV" altLang="lv-LV" dirty="0">
                <a:ea typeface="MS PGothic" panose="020B0600070205080204" pitchFamily="34" charset="-128"/>
              </a:rPr>
            </a:br>
            <a:r>
              <a:rPr lang="en-GB" altLang="lv-LV" sz="2400" dirty="0" err="1">
                <a:ea typeface="MS PGothic" panose="020B0600070205080204" pitchFamily="34" charset="-128"/>
              </a:rPr>
              <a:t>Valodas</a:t>
            </a:r>
            <a:r>
              <a:rPr lang="en-GB" altLang="lv-LV" sz="2400" dirty="0">
                <a:ea typeface="MS PGothic" panose="020B0600070205080204" pitchFamily="34" charset="-128"/>
              </a:rPr>
              <a:t> </a:t>
            </a:r>
            <a:r>
              <a:rPr lang="en-GB" altLang="lv-LV" sz="2400" dirty="0" err="1">
                <a:ea typeface="MS PGothic" panose="020B0600070205080204" pitchFamily="34" charset="-128"/>
              </a:rPr>
              <a:t>tehnolo</a:t>
            </a:r>
            <a:r>
              <a:rPr lang="lv-LV" altLang="lv-LV" sz="2400" dirty="0">
                <a:ea typeface="MS PGothic" panose="020B0600070205080204" pitchFamily="34" charset="-128"/>
              </a:rPr>
              <a:t>ģ</a:t>
            </a:r>
            <a:r>
              <a:rPr lang="en-GB" altLang="lv-LV" sz="2400" dirty="0" err="1">
                <a:ea typeface="MS PGothic" panose="020B0600070205080204" pitchFamily="34" charset="-128"/>
              </a:rPr>
              <a:t>iju</a:t>
            </a:r>
            <a:r>
              <a:rPr lang="en-GB" altLang="lv-LV" sz="2400" dirty="0">
                <a:ea typeface="MS PGothic" panose="020B0600070205080204" pitchFamily="34" charset="-128"/>
              </a:rPr>
              <a:t> </a:t>
            </a:r>
            <a:r>
              <a:rPr lang="en-GB" altLang="lv-LV" sz="2400" dirty="0" err="1">
                <a:ea typeface="MS PGothic" panose="020B0600070205080204" pitchFamily="34" charset="-128"/>
              </a:rPr>
              <a:t>projekti</a:t>
            </a:r>
            <a:endParaRPr lang="lv-LV" altLang="lv-LV" sz="24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3D46F30-698A-4192-A898-76FFD2470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lv-LV">
                <a:ea typeface="MS PGothic" panose="020B0600070205080204" pitchFamily="34" charset="-128"/>
              </a:rPr>
              <a:t>Jānis Ziediņš</a:t>
            </a:r>
          </a:p>
          <a:p>
            <a:r>
              <a:rPr lang="lv-LV" altLang="lv-LV">
                <a:ea typeface="MS PGothic" panose="020B0600070205080204" pitchFamily="34" charset="-128"/>
              </a:rPr>
              <a:t>Projekta vadītājs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07DE0C7-1851-4074-8CB2-75E6D9AD3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dirty="0">
                <a:ea typeface="MS PGothic" panose="020B0600070205080204" pitchFamily="34" charset="-128"/>
              </a:rPr>
              <a:t>2019.gada </a:t>
            </a:r>
            <a:r>
              <a:rPr lang="en-GB" altLang="lv-LV" dirty="0">
                <a:ea typeface="MS PGothic" panose="020B0600070205080204" pitchFamily="34" charset="-128"/>
              </a:rPr>
              <a:t>1</a:t>
            </a:r>
            <a:r>
              <a:rPr lang="lv-LV" altLang="lv-LV" dirty="0">
                <a:ea typeface="MS PGothic" panose="020B0600070205080204" pitchFamily="34" charset="-128"/>
              </a:rPr>
              <a:t>.</a:t>
            </a:r>
            <a:r>
              <a:rPr lang="en-GB" altLang="lv-LV" dirty="0" err="1">
                <a:ea typeface="MS PGothic" panose="020B0600070205080204" pitchFamily="34" charset="-128"/>
              </a:rPr>
              <a:t>novembris</a:t>
            </a:r>
            <a:r>
              <a:rPr lang="en-GB" altLang="lv-LV" dirty="0">
                <a:ea typeface="MS PGothic" panose="020B0600070205080204" pitchFamily="34" charset="-128"/>
              </a:rPr>
              <a:t>, </a:t>
            </a:r>
            <a:r>
              <a:rPr lang="en-GB" altLang="lv-LV" dirty="0" err="1">
                <a:ea typeface="MS PGothic" panose="020B0600070205080204" pitchFamily="34" charset="-128"/>
              </a:rPr>
              <a:t>Rīgā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731F-35AD-46AA-B4ED-57E47CD7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C4BD-80F2-4AC6-B81E-EF217101C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3E06F-9106-42B2-A1BC-89285ACB5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6D87A-BBA4-4F79-B294-30FB01BF8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7DB3-B243-4AEF-A5BF-43E26D04CF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10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92BAE-0107-4FB5-9CB3-1FC8BBAF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2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22EFA70-69EB-48EC-8014-4561C48F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6F6A056-F817-40DF-B179-9D540964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1508" name="Text Placeholder 3">
            <a:extLst>
              <a:ext uri="{FF2B5EF4-FFF2-40B4-BE49-F238E27FC236}">
                <a16:creationId xmlns:a16="http://schemas.microsoft.com/office/drawing/2014/main" id="{F987F056-448B-4E2F-AB8D-995746BBB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1509" name="Text Placeholder 4">
            <a:extLst>
              <a:ext uri="{FF2B5EF4-FFF2-40B4-BE49-F238E27FC236}">
                <a16:creationId xmlns:a16="http://schemas.microsoft.com/office/drawing/2014/main" id="{83836423-B04F-4054-A29D-9972190B7E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EE10884C-42E1-4B97-87DB-8B8961DCFB6A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F3ABA0-EEF7-4F01-B896-7DE5DB03490B}" type="slidenum">
              <a:rPr lang="en-US" altLang="lv-LV" smtClean="0"/>
              <a:pPr/>
              <a:t>11</a:t>
            </a:fld>
            <a:endParaRPr lang="en-US" altLang="lv-LV"/>
          </a:p>
        </p:txBody>
      </p:sp>
      <p:pic>
        <p:nvPicPr>
          <p:cNvPr id="21511" name="Picture 6">
            <a:extLst>
              <a:ext uri="{FF2B5EF4-FFF2-40B4-BE49-F238E27FC236}">
                <a16:creationId xmlns:a16="http://schemas.microsoft.com/office/drawing/2014/main" id="{65B97938-6009-46FD-A8CE-2115F9FD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9815-BAEC-491B-B7BC-4B80C0BB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DA1D-EFCB-401C-ACE4-0A39265F4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FE607-E44E-4BC3-8C7B-52E1F7EE0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4B28-0F07-436A-B28C-62A5955EF9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0D4A8-6CB7-4A16-8EF2-9FEE656EB9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12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E6E7E-68C9-4C83-B68D-8AB73738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92" y="0"/>
            <a:ext cx="987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1DAAD3E-62D0-4C44-B4DD-2D551D0D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509F91B-2C62-49C1-A4B9-A8F96FD3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2532" name="Text Placeholder 3">
            <a:extLst>
              <a:ext uri="{FF2B5EF4-FFF2-40B4-BE49-F238E27FC236}">
                <a16:creationId xmlns:a16="http://schemas.microsoft.com/office/drawing/2014/main" id="{D31D9648-504C-4A8A-89AC-3DCE16000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2533" name="Text Placeholder 4">
            <a:extLst>
              <a:ext uri="{FF2B5EF4-FFF2-40B4-BE49-F238E27FC236}">
                <a16:creationId xmlns:a16="http://schemas.microsoft.com/office/drawing/2014/main" id="{F68926B5-432C-415D-A9E5-0C0C74DAD4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623728E7-9624-411D-9FF8-656BFC504CCE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87FBB0-6A22-49F0-B052-CBBCC9287933}" type="slidenum">
              <a:rPr lang="en-US" altLang="lv-LV" smtClean="0"/>
              <a:pPr/>
              <a:t>13</a:t>
            </a:fld>
            <a:endParaRPr lang="en-US" altLang="lv-LV"/>
          </a:p>
        </p:txBody>
      </p:sp>
      <p:pic>
        <p:nvPicPr>
          <p:cNvPr id="22535" name="Picture 6">
            <a:extLst>
              <a:ext uri="{FF2B5EF4-FFF2-40B4-BE49-F238E27FC236}">
                <a16:creationId xmlns:a16="http://schemas.microsoft.com/office/drawing/2014/main" id="{AD836517-0B9F-4D27-B0CD-4C1932BB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5" y="-63500"/>
            <a:ext cx="1046003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E76C-ED6B-4030-BFC2-01D0FE6C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2351DC-440B-4911-ACCB-85F2AFA79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6" y="-25145"/>
            <a:ext cx="9211052" cy="69082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5EDEB-04E6-4E37-BE38-9FC8DBFDA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B460D-58B3-4A5B-AFDB-03C32F28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04F2-A9EF-45D2-BA2B-136CDFD51A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0008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7D67-1589-4798-A2CB-5030AE3D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548D-2255-46B5-8460-11A24469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B9465-DA1F-40C6-9A17-51994509F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2534B-681D-4179-AF68-85CB3029C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D2B2-A8E4-402E-9CCF-2909615E13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15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39EE3-1668-4715-8185-6DF76E7E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91EE-14C2-41EB-B0FC-8A0F5280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9225-FB03-461A-9C58-843D7AD5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449F6-09F9-40C7-8B4C-51E55FA69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B2538-4976-4D74-AC7F-8BE335BC2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988E-7CC2-4F24-9E71-71114EBF34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16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B7616-809F-40D5-8C01-EE4743E4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97" y="-1"/>
            <a:ext cx="989339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AE93-61D2-47AD-9AA4-AB185591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6B66-07FD-407C-B6C8-531583FD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81C03-19D9-4352-9DCC-685EA0D5B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2A262-5870-45BF-ACD7-AFADFEAD5A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2C8A-F959-4196-828C-5109E9DE38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17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D1738-CA33-4AEA-A55A-D8BD9440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3F73-02DA-4743-89FD-B5080DD7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3581-F6A4-4CA0-900E-788C0FC5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2F112-8F3B-419E-B860-F77B74166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7689D-1CDA-4417-BFF8-C88D87746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BBB2-7A39-4A4D-84EF-4ECDCFB29C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18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88A0F-FEF9-4AF8-8276-CE6A8816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6A92-1B21-4747-BA17-B003C9DE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C006-4DC3-4EDA-9D0F-6E7748379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A668B-A31A-464D-8D23-CBE064C95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1C677-1C1F-4176-9C24-351E05B496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E4283-1A6B-4089-9C13-4156FDCA54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19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F03A2-1F71-46FC-A997-7B34D15B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50" y="-93000"/>
            <a:ext cx="9197900" cy="72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0">
            <a:extLst>
              <a:ext uri="{FF2B5EF4-FFF2-40B4-BE49-F238E27FC236}">
                <a16:creationId xmlns:a16="http://schemas.microsoft.com/office/drawing/2014/main" id="{982B84A8-2BD5-45C6-BE38-0A1ECE8E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14339" name="Content Placeholder 11">
            <a:extLst>
              <a:ext uri="{FF2B5EF4-FFF2-40B4-BE49-F238E27FC236}">
                <a16:creationId xmlns:a16="http://schemas.microsoft.com/office/drawing/2014/main" id="{F8F26EE7-AC2D-482C-993C-477A02BA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4340" name="Text Placeholder 12">
            <a:extLst>
              <a:ext uri="{FF2B5EF4-FFF2-40B4-BE49-F238E27FC236}">
                <a16:creationId xmlns:a16="http://schemas.microsoft.com/office/drawing/2014/main" id="{C67615F5-F5C1-450C-A802-0E0FF8DFF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4341" name="Text Placeholder 13">
            <a:extLst>
              <a:ext uri="{FF2B5EF4-FFF2-40B4-BE49-F238E27FC236}">
                <a16:creationId xmlns:a16="http://schemas.microsoft.com/office/drawing/2014/main" id="{046254D7-261D-4541-8754-617827D67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6254D75D-6521-48D2-802F-5151F86D7A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2396F8-EF82-4310-91CE-60AFAA33D533}" type="slidenum">
              <a:rPr lang="en-US" altLang="lv-LV" smtClean="0"/>
              <a:pPr/>
              <a:t>2</a:t>
            </a:fld>
            <a:endParaRPr lang="en-US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5FC4B-70FB-47B7-A46C-749449F0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6"/>
            <a:ext cx="9144000" cy="7077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7CB5-87FA-4B64-8691-BEEE334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48236-AD9E-4350-9900-1BFF5F8B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D833F-26F8-44B5-A77D-0F90E1DC6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B0BAA-A6CB-47DB-A82D-14F148903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6C7C-A769-4BAB-810D-2BE98053E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20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A91EC-2FCE-431D-83E2-EB74B184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164" y="0"/>
            <a:ext cx="9448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9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16B5-4499-4A21-9B34-F18B7A8B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E4391-B3B4-4AE0-8ED4-7160F46C8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50C7C-472E-49CF-8786-348718CC4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AC99B-CC0F-4033-802C-5D1CC79C7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A9F7-0CFD-41CA-8DDB-6ECF8540F8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21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E268A-23D3-466A-BD1E-9054778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864"/>
            <a:ext cx="9144000" cy="70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1407-31A3-4224-8C39-68F08278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6641-7B09-48E7-8B25-127331F5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C55CB-EE5B-4483-ACF4-A90212FC4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88BD3-F110-4CA6-8C64-B31A3F487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10F1F-1D85-45EC-BDB2-2D832EAA54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22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DDA32-51E5-4034-8071-6F1A0E10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20" y="0"/>
            <a:ext cx="9341420" cy="6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>
            <a:extLst>
              <a:ext uri="{FF2B5EF4-FFF2-40B4-BE49-F238E27FC236}">
                <a16:creationId xmlns:a16="http://schemas.microsoft.com/office/drawing/2014/main" id="{27DAAD89-7AA5-47BA-9507-5EE178987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988" y="3673475"/>
            <a:ext cx="7772400" cy="914400"/>
          </a:xfrm>
        </p:spPr>
        <p:txBody>
          <a:bodyPr/>
          <a:lstStyle/>
          <a:p>
            <a:r>
              <a:rPr lang="lv-LV" altLang="lv-LV" sz="2000">
                <a:ea typeface="MS PGothic" panose="020B0600070205080204" pitchFamily="34" charset="-128"/>
              </a:rPr>
              <a:t>Paldies par uzmanību!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8600B4F3-7F3E-4C4D-9B6C-266DD23C2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532438"/>
            <a:ext cx="7772400" cy="8683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lv-LV" altLang="lv-LV" dirty="0">
                <a:ea typeface="MS PGothic" panose="020B0600070205080204" pitchFamily="34" charset="-128"/>
              </a:rPr>
              <a:t>Jānis Ziediņš</a:t>
            </a:r>
          </a:p>
          <a:p>
            <a:pPr>
              <a:defRPr/>
            </a:pPr>
            <a:r>
              <a:rPr lang="lv-LV" altLang="lv-LV" dirty="0">
                <a:ea typeface="MS PGothic" panose="020B0600070205080204" pitchFamily="34" charset="-128"/>
              </a:rPr>
              <a:t>janis.ziedins@kis.gov.lv</a:t>
            </a:r>
          </a:p>
          <a:p>
            <a:pPr>
              <a:defRPr/>
            </a:pPr>
            <a:r>
              <a:rPr lang="lv-LV" altLang="lv-LV" dirty="0">
                <a:ea typeface="MS PGothic" panose="020B0600070205080204" pitchFamily="34" charset="-128"/>
              </a:rPr>
              <a:t>67844889</a:t>
            </a:r>
          </a:p>
          <a:p>
            <a:pPr>
              <a:defRPr/>
            </a:pPr>
            <a:r>
              <a:rPr lang="lv-LV" altLang="lv-LV" dirty="0">
                <a:ea typeface="MS PGothic" panose="020B0600070205080204" pitchFamily="34" charset="-128"/>
              </a:rPr>
              <a:t>www.kis.gov.lv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F264327-BFFC-4FCF-9B2A-E3B20397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en-US">
                <a:ea typeface="MS PGothic" panose="020B0600070205080204" pitchFamily="34" charset="-128"/>
              </a:rPr>
              <a:t>Projekts «Mašīntulkošana»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850FE2D-D2E5-41C2-B381-06F32DE4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095" y="1752600"/>
            <a:ext cx="6702425" cy="437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ERAF </a:t>
            </a:r>
            <a:r>
              <a:rPr lang="en-GB" altLang="en-US" sz="2400" dirty="0" err="1">
                <a:ea typeface="MS PGothic" panose="020B0600070205080204" pitchFamily="34" charset="-128"/>
              </a:rPr>
              <a:t>finansēts</a:t>
            </a:r>
            <a:r>
              <a:rPr lang="en-GB" altLang="en-US" sz="2400" dirty="0">
                <a:ea typeface="MS PGothic" panose="020B0600070205080204" pitchFamily="34" charset="-128"/>
              </a:rPr>
              <a:t> </a:t>
            </a:r>
            <a:r>
              <a:rPr lang="en-GB" altLang="en-US" sz="2400" dirty="0" err="1">
                <a:ea typeface="MS PGothic" panose="020B0600070205080204" pitchFamily="34" charset="-128"/>
              </a:rPr>
              <a:t>projekts</a:t>
            </a:r>
            <a:r>
              <a:rPr lang="en-GB" altLang="en-US" sz="2400" dirty="0">
                <a:ea typeface="MS PGothic" panose="020B0600070205080204" pitchFamily="34" charset="-128"/>
              </a:rPr>
              <a:t>, </a:t>
            </a:r>
            <a:r>
              <a:rPr lang="en-GB" altLang="en-US" sz="2400" dirty="0" err="1">
                <a:ea typeface="MS PGothic" panose="020B0600070205080204" pitchFamily="34" charset="-128"/>
              </a:rPr>
              <a:t>izmaksas</a:t>
            </a:r>
            <a:r>
              <a:rPr lang="en-GB" altLang="en-US" sz="2400" dirty="0">
                <a:ea typeface="MS PGothic" panose="020B0600070205080204" pitchFamily="34" charset="-128"/>
              </a:rPr>
              <a:t> 2M</a:t>
            </a:r>
            <a:r>
              <a:rPr lang="lv-LV" sz="2400" dirty="0"/>
              <a:t>€</a:t>
            </a:r>
          </a:p>
          <a:p>
            <a:pPr>
              <a:defRPr/>
            </a:pPr>
            <a:endParaRPr lang="en-GB" altLang="en-US" sz="24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GB" altLang="en-US" sz="2400" dirty="0" err="1">
                <a:ea typeface="MS PGothic" panose="020B0600070205080204" pitchFamily="34" charset="-128"/>
              </a:rPr>
              <a:t>Tehnolo</a:t>
            </a:r>
            <a:r>
              <a:rPr lang="lv-LV" altLang="en-US" sz="2400" dirty="0">
                <a:ea typeface="MS PGothic" panose="020B0600070205080204" pitchFamily="34" charset="-128"/>
              </a:rPr>
              <a:t>ģ</a:t>
            </a:r>
            <a:r>
              <a:rPr lang="en-GB" altLang="en-US" sz="2400" dirty="0" err="1">
                <a:ea typeface="MS PGothic" panose="020B0600070205080204" pitchFamily="34" charset="-128"/>
              </a:rPr>
              <a:t>iju</a:t>
            </a:r>
            <a:r>
              <a:rPr lang="en-GB" altLang="en-US" sz="2400" dirty="0">
                <a:ea typeface="MS PGothic" panose="020B0600070205080204" pitchFamily="34" charset="-128"/>
              </a:rPr>
              <a:t> </a:t>
            </a:r>
            <a:r>
              <a:rPr lang="en-GB" altLang="en-US" sz="2400" dirty="0" err="1">
                <a:ea typeface="MS PGothic" panose="020B0600070205080204" pitchFamily="34" charset="-128"/>
              </a:rPr>
              <a:t>partneris</a:t>
            </a:r>
            <a:r>
              <a:rPr lang="en-GB" altLang="en-US" sz="2400" dirty="0">
                <a:ea typeface="MS PGothic" panose="020B0600070205080204" pitchFamily="34" charset="-128"/>
              </a:rPr>
              <a:t>: Tilde</a:t>
            </a:r>
          </a:p>
          <a:p>
            <a:pPr>
              <a:defRPr/>
            </a:pPr>
            <a:endParaRPr lang="en-GB" altLang="en-US" sz="24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GB" altLang="en-US" dirty="0" err="1">
                <a:ea typeface="MS PGothic" panose="020B0600070205080204" pitchFamily="34" charset="-128"/>
              </a:rPr>
              <a:t>Projekta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partneri</a:t>
            </a:r>
            <a:r>
              <a:rPr lang="en-GB" altLang="en-US" dirty="0">
                <a:ea typeface="MS PGothic" panose="020B0600070205080204" pitchFamily="34" charset="-128"/>
              </a:rPr>
              <a:t>: </a:t>
            </a:r>
            <a:r>
              <a:rPr lang="en-GB" altLang="en-US" dirty="0" err="1">
                <a:ea typeface="MS PGothic" panose="020B0600070205080204" pitchFamily="34" charset="-128"/>
              </a:rPr>
              <a:t>Valsts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valodas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centrs</a:t>
            </a:r>
            <a:r>
              <a:rPr lang="en-GB" altLang="en-US" dirty="0">
                <a:ea typeface="MS PGothic" panose="020B0600070205080204" pitchFamily="34" charset="-128"/>
              </a:rPr>
              <a:t>, </a:t>
            </a:r>
            <a:r>
              <a:rPr lang="en-GB" altLang="en-US" dirty="0" err="1">
                <a:ea typeface="MS PGothic" panose="020B0600070205080204" pitchFamily="34" charset="-128"/>
              </a:rPr>
              <a:t>Latviešu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valodas</a:t>
            </a:r>
            <a:r>
              <a:rPr lang="en-GB" altLang="en-US" dirty="0">
                <a:ea typeface="MS PGothic" panose="020B0600070205080204" pitchFamily="34" charset="-128"/>
              </a:rPr>
              <a:t> a</a:t>
            </a:r>
            <a:r>
              <a:rPr lang="lv-LV" altLang="en-US" dirty="0">
                <a:ea typeface="MS PGothic" panose="020B0600070205080204" pitchFamily="34" charset="-128"/>
              </a:rPr>
              <a:t>ģ</a:t>
            </a:r>
            <a:r>
              <a:rPr lang="en-GB" altLang="en-US" dirty="0" err="1">
                <a:ea typeface="MS PGothic" panose="020B0600070205080204" pitchFamily="34" charset="-128"/>
              </a:rPr>
              <a:t>entūra</a:t>
            </a:r>
            <a:r>
              <a:rPr lang="en-GB" altLang="en-US" dirty="0">
                <a:ea typeface="MS PGothic" panose="020B0600070205080204" pitchFamily="34" charset="-128"/>
              </a:rPr>
              <a:t>, </a:t>
            </a:r>
            <a:r>
              <a:rPr lang="en-GB" altLang="en-US" dirty="0" err="1">
                <a:ea typeface="MS PGothic" panose="020B0600070205080204" pitchFamily="34" charset="-128"/>
              </a:rPr>
              <a:t>Tiesu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administrācija</a:t>
            </a:r>
            <a:r>
              <a:rPr lang="en-GB" altLang="en-US" dirty="0">
                <a:ea typeface="MS PGothic" panose="020B0600070205080204" pitchFamily="34" charset="-128"/>
              </a:rPr>
              <a:t>, </a:t>
            </a:r>
            <a:r>
              <a:rPr lang="en-GB" altLang="en-US" dirty="0" err="1">
                <a:ea typeface="MS PGothic" panose="020B0600070205080204" pitchFamily="34" charset="-128"/>
              </a:rPr>
              <a:t>Pilsonības</a:t>
            </a:r>
            <a:r>
              <a:rPr lang="en-GB" altLang="en-US" dirty="0">
                <a:ea typeface="MS PGothic" panose="020B0600070205080204" pitchFamily="34" charset="-128"/>
              </a:rPr>
              <a:t> un </a:t>
            </a:r>
            <a:r>
              <a:rPr lang="en-GB" altLang="en-US" dirty="0" err="1">
                <a:ea typeface="MS PGothic" panose="020B0600070205080204" pitchFamily="34" charset="-128"/>
              </a:rPr>
              <a:t>migrācijas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lietu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pārvalde</a:t>
            </a:r>
            <a:r>
              <a:rPr lang="en-GB" altLang="en-US" dirty="0">
                <a:ea typeface="MS PGothic" panose="020B0600070205080204" pitchFamily="34" charset="-128"/>
              </a:rPr>
              <a:t>, </a:t>
            </a:r>
            <a:r>
              <a:rPr lang="en-GB" altLang="en-US" dirty="0" err="1">
                <a:ea typeface="MS PGothic" panose="020B0600070205080204" pitchFamily="34" charset="-128"/>
              </a:rPr>
              <a:t>Latvijas</a:t>
            </a:r>
            <a:r>
              <a:rPr lang="en-GB" altLang="en-US" dirty="0"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ea typeface="MS PGothic" panose="020B0600070205080204" pitchFamily="34" charset="-128"/>
              </a:rPr>
              <a:t>Zināt</a:t>
            </a:r>
            <a:r>
              <a:rPr lang="lv-LV" altLang="en-US" dirty="0">
                <a:ea typeface="MS PGothic" panose="020B0600070205080204" pitchFamily="34" charset="-128"/>
              </a:rPr>
              <a:t>ņ</a:t>
            </a:r>
            <a:r>
              <a:rPr lang="en-GB" altLang="en-US" dirty="0">
                <a:ea typeface="MS PGothic" panose="020B0600070205080204" pitchFamily="34" charset="-128"/>
              </a:rPr>
              <a:t>u </a:t>
            </a:r>
            <a:r>
              <a:rPr lang="en-GB" altLang="en-US" dirty="0" err="1">
                <a:ea typeface="MS PGothic" panose="020B0600070205080204" pitchFamily="34" charset="-128"/>
              </a:rPr>
              <a:t>akadēmija</a:t>
            </a:r>
            <a:endParaRPr lang="lv-LV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lv-LV" altLang="en-US" sz="2400" dirty="0">
              <a:ea typeface="MS PGothic" panose="020B0600070205080204" pitchFamily="34" charset="-128"/>
            </a:endParaRPr>
          </a:p>
          <a:p>
            <a:pPr>
              <a:defRPr/>
            </a:pPr>
            <a:endParaRPr lang="lv-LV" altLang="en-US" dirty="0">
              <a:ea typeface="MS PGothic" panose="020B0600070205080204" pitchFamily="34" charset="-128"/>
            </a:endParaRPr>
          </a:p>
        </p:txBody>
      </p:sp>
      <p:sp>
        <p:nvSpPr>
          <p:cNvPr id="13316" name="Text Placeholder 3">
            <a:extLst>
              <a:ext uri="{FF2B5EF4-FFF2-40B4-BE49-F238E27FC236}">
                <a16:creationId xmlns:a16="http://schemas.microsoft.com/office/drawing/2014/main" id="{995DC216-2D95-45E1-8351-39B589520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en-US">
              <a:ea typeface="MS PGothic" panose="020B0600070205080204" pitchFamily="34" charset="-128"/>
            </a:endParaRPr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39F01244-03F7-4996-9447-F4122DD2C0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en-US">
              <a:ea typeface="MS PGothic" panose="020B0600070205080204" pitchFamily="34" charset="-128"/>
            </a:endParaRP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C820D92A-FD24-45EA-A1F4-EAB123DC9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614A3D-DF78-4655-B3C5-F85980CB64CB}" type="slidenum">
              <a:rPr lang="en-US" altLang="lv-LV" smtClean="0"/>
              <a:pPr/>
              <a:t>3</a:t>
            </a:fld>
            <a:endParaRPr lang="en-US" altLang="lv-LV"/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A0C0833E-AE93-4752-9416-AE06A73D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15" y="5023168"/>
            <a:ext cx="4191890" cy="120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D4DA6CF-0635-4A84-B9D0-116FD551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en-US">
                <a:ea typeface="MS PGothic" panose="020B0600070205080204" pitchFamily="34" charset="-128"/>
              </a:rPr>
              <a:t>Ieguvumi</a:t>
            </a: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CF78840-833B-4148-A30A-55654163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663D6EDF-3995-4485-A453-434AC9E8E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D73658BB-9906-4B2D-A2B5-6643623C6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8E2D99C8-62C6-450E-98E6-B47C1F92D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E05070-DED9-418B-AB55-C2EF2DD552BF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15367" name="Picture 6">
            <a:extLst>
              <a:ext uri="{FF2B5EF4-FFF2-40B4-BE49-F238E27FC236}">
                <a16:creationId xmlns:a16="http://schemas.microsoft.com/office/drawing/2014/main" id="{050EAAD3-2666-4A61-9EA8-03AD4F14C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752600"/>
            <a:ext cx="6305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7274F13-480B-4463-8DB2-9C1F039B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en-US">
                <a:ea typeface="MS PGothic" panose="020B0600070205080204" pitchFamily="34" charset="-128"/>
              </a:rPr>
              <a:t>Pozitīvas atsauksmes</a:t>
            </a: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311186A-4D9C-4E0A-8B6F-A2D7DF97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6388" name="Text Placeholder 3">
            <a:extLst>
              <a:ext uri="{FF2B5EF4-FFF2-40B4-BE49-F238E27FC236}">
                <a16:creationId xmlns:a16="http://schemas.microsoft.com/office/drawing/2014/main" id="{78565B03-F871-4D64-9287-18B509979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6389" name="Text Placeholder 4">
            <a:extLst>
              <a:ext uri="{FF2B5EF4-FFF2-40B4-BE49-F238E27FC236}">
                <a16:creationId xmlns:a16="http://schemas.microsoft.com/office/drawing/2014/main" id="{B7B63248-1201-4D6F-80B3-0E9941005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1FCDE3CC-F03D-4E7E-A1CC-F83BB7B589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F3582B-8740-43DC-AE12-57B35E5CD3E7}" type="slidenum">
              <a:rPr lang="en-US" altLang="lv-LV" smtClean="0"/>
              <a:pPr/>
              <a:t>5</a:t>
            </a:fld>
            <a:endParaRPr lang="en-US" altLang="lv-LV"/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BC3EDA73-87E8-419A-92C3-369547B1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1590675"/>
            <a:ext cx="5676901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BBEF71C5-0880-4FFF-8D3C-4FAE3C27F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63975"/>
            <a:ext cx="5724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7A875A3-2B4D-4F43-ADC4-71522F1D9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746951"/>
            <a:ext cx="5695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2366F1C3-2DA0-401B-ACF0-1BA69DFA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5159375"/>
            <a:ext cx="5667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A72AC1AC-769E-4AEE-A576-C9333341A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641600"/>
            <a:ext cx="5695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40B1A6-1CEF-429F-A239-B416DCD5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19459" name="Text Placeholder 3">
            <a:extLst>
              <a:ext uri="{FF2B5EF4-FFF2-40B4-BE49-F238E27FC236}">
                <a16:creationId xmlns:a16="http://schemas.microsoft.com/office/drawing/2014/main" id="{F0656C4A-6758-48B7-8E92-433A951A7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19460" name="Text Placeholder 4">
            <a:extLst>
              <a:ext uri="{FF2B5EF4-FFF2-40B4-BE49-F238E27FC236}">
                <a16:creationId xmlns:a16="http://schemas.microsoft.com/office/drawing/2014/main" id="{2BF3B442-979F-4D17-878B-1B0A75593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BEFC5A6-0526-43A2-8A9F-EC0127BDA132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D07315-4186-4C3B-A7DD-D472ECC0F755}" type="slidenum">
              <a:rPr lang="en-US" altLang="lv-LV" smtClean="0"/>
              <a:pPr/>
              <a:t>6</a:t>
            </a:fld>
            <a:endParaRPr lang="en-US" altLang="lv-LV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D74CB-0262-4E07-A063-BE8BC239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8047F-3BAB-46EB-A4F6-144B6C69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81" y="-1"/>
            <a:ext cx="9234962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5515-2C0B-428E-BAB8-E76A6362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610E-1D68-4712-A6AA-617D5495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2941C-8B78-4138-B1A7-03967D008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C9187-3A19-4896-B09D-55344A1F04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145B5-E805-4A9E-8A48-B6082335AD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4EE4B-3330-45C9-A71B-3C1BAABD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08" y="-2150"/>
            <a:ext cx="9272016" cy="68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B9AA-3F3E-4FE5-8134-65F776B8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64C0-5737-4EB9-B921-68B6E2D1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E254D-1163-4868-A94F-3E223B1B9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DC029-F6C9-4D66-BEA2-53FE800FAC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6E15-CB55-4FE2-91EC-14B0EDA241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3D3E88-A8B6-4BFF-B31A-EEAAC7BB276A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41386-51AC-44A3-94BD-01C706C7E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480" y="0"/>
            <a:ext cx="10698480" cy="86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F4ABB60F-3A5C-40E0-A562-ADA4628B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0485" name="Text Placeholder 3">
            <a:extLst>
              <a:ext uri="{FF2B5EF4-FFF2-40B4-BE49-F238E27FC236}">
                <a16:creationId xmlns:a16="http://schemas.microsoft.com/office/drawing/2014/main" id="{C2F86745-1CBF-4300-90ED-8826A4309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0486" name="Text Placeholder 4">
            <a:extLst>
              <a:ext uri="{FF2B5EF4-FFF2-40B4-BE49-F238E27FC236}">
                <a16:creationId xmlns:a16="http://schemas.microsoft.com/office/drawing/2014/main" id="{B6580C0D-8B6D-4EA1-B35A-AF555725C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altLang="en-US" dirty="0">
              <a:ea typeface="MS PGothic" panose="020B0600070205080204" pitchFamily="34" charset="-128"/>
            </a:endParaRPr>
          </a:p>
        </p:txBody>
      </p:sp>
      <p:sp>
        <p:nvSpPr>
          <p:cNvPr id="20487" name="Slide Number Placeholder 5">
            <a:extLst>
              <a:ext uri="{FF2B5EF4-FFF2-40B4-BE49-F238E27FC236}">
                <a16:creationId xmlns:a16="http://schemas.microsoft.com/office/drawing/2014/main" id="{E432C872-79ED-4DEB-906A-F7754958653A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345A41-9501-4695-A06D-88507410741B}" type="slidenum">
              <a:rPr lang="en-US" altLang="lv-LV" smtClean="0"/>
              <a:pPr/>
              <a:t>9</a:t>
            </a:fld>
            <a:endParaRPr lang="en-US" altLang="lv-LV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77C74-7054-445D-AD98-65E217BC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7">
            <a:extLst>
              <a:ext uri="{FF2B5EF4-FFF2-40B4-BE49-F238E27FC236}">
                <a16:creationId xmlns:a16="http://schemas.microsoft.com/office/drawing/2014/main" id="{01DC7037-BD7B-4F84-8D2C-5F66E7B5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7622" cy="566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38BE85A5-F9AD-4EFA-BD6F-B05B2520E2B1}"/>
</file>

<file path=customXml/itemProps2.xml><?xml version="1.0" encoding="utf-8"?>
<ds:datastoreItem xmlns:ds="http://schemas.openxmlformats.org/officeDocument/2006/customXml" ds:itemID="{A76E2771-4FE1-472C-8688-362D4EA55DA7}"/>
</file>

<file path=customXml/itemProps3.xml><?xml version="1.0" encoding="utf-8"?>
<ds:datastoreItem xmlns:ds="http://schemas.openxmlformats.org/officeDocument/2006/customXml" ds:itemID="{283DBF2D-9274-4610-AD0C-FD7009AA6445}"/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3159</TotalTime>
  <Words>103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MS PGothic</vt:lpstr>
      <vt:lpstr>Arial</vt:lpstr>
      <vt:lpstr>Calibri</vt:lpstr>
      <vt:lpstr>Verdana</vt:lpstr>
      <vt:lpstr>89_Prezentacija_templateLV</vt:lpstr>
      <vt:lpstr> Valodas tehnoloģiju projekti</vt:lpstr>
      <vt:lpstr>PowerPoint Presentation</vt:lpstr>
      <vt:lpstr>Projekts «Mašīntulkošana»</vt:lpstr>
      <vt:lpstr>Ieguvumi</vt:lpstr>
      <vt:lpstr>Pozitīvas atsauksmes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Jānis Ziediņš</cp:lastModifiedBy>
  <cp:revision>149</cp:revision>
  <dcterms:created xsi:type="dcterms:W3CDTF">2014-11-20T14:46:47Z</dcterms:created>
  <dcterms:modified xsi:type="dcterms:W3CDTF">2019-10-30T20:59:22Z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