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layout1.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3.xml" ContentType="application/vnd.ms-office.drawingml.diagramDrawing+xml"/>
  <Override PartName="/ppt/diagrams/layout2.xml" ContentType="application/vnd.openxmlformats-officedocument.drawingml.diagramLayout+xml"/>
  <Override PartName="/ppt/diagrams/colors6.xml" ContentType="application/vnd.openxmlformats-officedocument.drawingml.diagramColors+xml"/>
  <Override PartName="/ppt/diagrams/drawing6.xml" ContentType="application/vnd.ms-office.drawingml.diagramDrawing+xml"/>
  <Override PartName="/ppt/theme/theme1.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8.xml" ContentType="application/vnd.openxmlformats-officedocument.drawingml.diagramStyle+xml"/>
  <Override PartName="/ppt/diagrams/drawing8.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8.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30"/>
  </p:notesMasterIdLst>
  <p:handoutMasterIdLst>
    <p:handoutMasterId r:id="rId31"/>
  </p:handoutMasterIdLst>
  <p:sldIdLst>
    <p:sldId id="256" r:id="rId2"/>
    <p:sldId id="266" r:id="rId3"/>
    <p:sldId id="262" r:id="rId4"/>
    <p:sldId id="267" r:id="rId5"/>
    <p:sldId id="284" r:id="rId6"/>
    <p:sldId id="285" r:id="rId7"/>
    <p:sldId id="327" r:id="rId8"/>
    <p:sldId id="268" r:id="rId9"/>
    <p:sldId id="264" r:id="rId10"/>
    <p:sldId id="291" r:id="rId11"/>
    <p:sldId id="269" r:id="rId12"/>
    <p:sldId id="271" r:id="rId13"/>
    <p:sldId id="272" r:id="rId14"/>
    <p:sldId id="263" r:id="rId15"/>
    <p:sldId id="328" r:id="rId16"/>
    <p:sldId id="265" r:id="rId17"/>
    <p:sldId id="280" r:id="rId18"/>
    <p:sldId id="331" r:id="rId19"/>
    <p:sldId id="273" r:id="rId20"/>
    <p:sldId id="276" r:id="rId21"/>
    <p:sldId id="335" r:id="rId22"/>
    <p:sldId id="281" r:id="rId23"/>
    <p:sldId id="258" r:id="rId24"/>
    <p:sldId id="332" r:id="rId25"/>
    <p:sldId id="334" r:id="rId26"/>
    <p:sldId id="333" r:id="rId27"/>
    <p:sldId id="259" r:id="rId28"/>
    <p:sldId id="2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B97"/>
    <a:srgbClr val="005551"/>
    <a:srgbClr val="B72E91"/>
    <a:srgbClr val="1E2785"/>
    <a:srgbClr val="313131"/>
    <a:srgbClr val="1E297F"/>
    <a:srgbClr val="424242"/>
    <a:srgbClr val="F4F4F4"/>
    <a:srgbClr val="F4F498"/>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6" autoAdjust="0"/>
    <p:restoredTop sz="94674" autoAdjust="0"/>
  </p:normalViewPr>
  <p:slideViewPr>
    <p:cSldViewPr snapToGrid="0" snapToObjects="1">
      <p:cViewPr varScale="1">
        <p:scale>
          <a:sx n="115" d="100"/>
          <a:sy n="115" d="100"/>
        </p:scale>
        <p:origin x="19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7371E-6038-144A-9BED-9CD49BEFA640}" type="doc">
      <dgm:prSet loTypeId="urn:microsoft.com/office/officeart/2005/8/layout/hierarchy2" loCatId="" qsTypeId="urn:microsoft.com/office/officeart/2005/8/quickstyle/simple1" qsCatId="simple" csTypeId="urn:microsoft.com/office/officeart/2005/8/colors/accent1_5" csCatId="accent1" phldr="1"/>
      <dgm:spPr/>
      <dgm:t>
        <a:bodyPr/>
        <a:lstStyle/>
        <a:p>
          <a:endParaRPr lang="en-US"/>
        </a:p>
      </dgm:t>
    </dgm:pt>
    <dgm:pt modelId="{F56B56B3-DFC7-0743-B63D-882B226345C3}">
      <dgm:prSet phldrT="[Text]"/>
      <dgm:spPr/>
      <dgm:t>
        <a:bodyPr/>
        <a:lstStyle/>
        <a:p>
          <a:r>
            <a:rPr lang="lv-LV" noProof="0" dirty="0" err="1"/>
            <a:t>E</a:t>
          </a:r>
          <a:r>
            <a:rPr lang="lv-LV" noProof="0" dirty="0"/>
            <a:t>-studiju tehnoloģiju un humanitāro zinātņu fakultāte</a:t>
          </a:r>
        </a:p>
      </dgm:t>
    </dgm:pt>
    <dgm:pt modelId="{59195D72-4DB8-3744-8703-8AE9610BEBAA}" type="parTrans" cxnId="{38816272-B6E4-AA40-A971-242D4798A721}">
      <dgm:prSet/>
      <dgm:spPr/>
      <dgm:t>
        <a:bodyPr/>
        <a:lstStyle/>
        <a:p>
          <a:endParaRPr lang="en-US"/>
        </a:p>
      </dgm:t>
    </dgm:pt>
    <dgm:pt modelId="{022D6FD7-B13C-0D46-AD88-C793DF4D4181}" type="sibTrans" cxnId="{38816272-B6E4-AA40-A971-242D4798A721}">
      <dgm:prSet/>
      <dgm:spPr/>
      <dgm:t>
        <a:bodyPr/>
        <a:lstStyle/>
        <a:p>
          <a:endParaRPr lang="en-US"/>
        </a:p>
      </dgm:t>
    </dgm:pt>
    <dgm:pt modelId="{15D5C1E4-7C50-7B47-B1EE-293C3DF071BF}" type="asst">
      <dgm:prSet phldrT="[Text]"/>
      <dgm:spPr/>
      <dgm:t>
        <a:bodyPr/>
        <a:lstStyle/>
        <a:p>
          <a:r>
            <a:rPr lang="lv-LV" noProof="0" dirty="0"/>
            <a:t>Lietišķās valodniecības institūts</a:t>
          </a:r>
        </a:p>
      </dgm:t>
    </dgm:pt>
    <dgm:pt modelId="{B6192CB9-069E-6B4C-B7A1-D03C24C6AABE}" type="parTrans" cxnId="{49A4A49E-EE9E-974D-9BC3-1C1A5F260404}">
      <dgm:prSet/>
      <dgm:spPr/>
      <dgm:t>
        <a:bodyPr/>
        <a:lstStyle/>
        <a:p>
          <a:endParaRPr lang="en-US"/>
        </a:p>
      </dgm:t>
    </dgm:pt>
    <dgm:pt modelId="{A310D2B4-7B67-824C-8724-BA88C36D1691}" type="sibTrans" cxnId="{49A4A49E-EE9E-974D-9BC3-1C1A5F260404}">
      <dgm:prSet/>
      <dgm:spPr/>
      <dgm:t>
        <a:bodyPr/>
        <a:lstStyle/>
        <a:p>
          <a:endParaRPr lang="en-US"/>
        </a:p>
      </dgm:t>
    </dgm:pt>
    <dgm:pt modelId="{4DB315E9-39F2-9C44-9CF2-4B2BCBD76038}">
      <dgm:prSet phldrT="[Text]"/>
      <dgm:spPr/>
      <dgm:t>
        <a:bodyPr/>
        <a:lstStyle/>
        <a:p>
          <a:r>
            <a:rPr lang="lv-LV" noProof="0" dirty="0"/>
            <a:t>Tālmācības studiju centrs</a:t>
          </a:r>
        </a:p>
      </dgm:t>
    </dgm:pt>
    <dgm:pt modelId="{94D92F38-9469-AE44-8F0F-9EEBAF25A606}" type="parTrans" cxnId="{6C5D37D2-C930-EA41-AD6B-F91419B3432B}">
      <dgm:prSet/>
      <dgm:spPr/>
      <dgm:t>
        <a:bodyPr/>
        <a:lstStyle/>
        <a:p>
          <a:endParaRPr lang="en-US"/>
        </a:p>
      </dgm:t>
    </dgm:pt>
    <dgm:pt modelId="{C3AC1B21-2407-EE47-B5AC-3D1AF58E7FB5}" type="sibTrans" cxnId="{6C5D37D2-C930-EA41-AD6B-F91419B3432B}">
      <dgm:prSet/>
      <dgm:spPr/>
      <dgm:t>
        <a:bodyPr/>
        <a:lstStyle/>
        <a:p>
          <a:endParaRPr lang="en-US"/>
        </a:p>
      </dgm:t>
    </dgm:pt>
    <dgm:pt modelId="{4AB12944-017D-7D43-817F-340BC4380295}">
      <dgm:prSet phldrT="[Text]"/>
      <dgm:spPr/>
      <dgm:t>
        <a:bodyPr/>
        <a:lstStyle/>
        <a:p>
          <a:r>
            <a:rPr lang="lv-LV" noProof="0" dirty="0"/>
            <a:t>Humanitārais institūts</a:t>
          </a:r>
        </a:p>
      </dgm:t>
    </dgm:pt>
    <dgm:pt modelId="{8BB8BAFF-E539-0640-8B10-C143363F21BA}" type="parTrans" cxnId="{0359F536-18A2-FB4E-B2FF-4F676CF6CE56}">
      <dgm:prSet/>
      <dgm:spPr/>
      <dgm:t>
        <a:bodyPr/>
        <a:lstStyle/>
        <a:p>
          <a:endParaRPr lang="en-US"/>
        </a:p>
      </dgm:t>
    </dgm:pt>
    <dgm:pt modelId="{54EB23FA-DA44-7448-9469-302813BA48F8}" type="sibTrans" cxnId="{0359F536-18A2-FB4E-B2FF-4F676CF6CE56}">
      <dgm:prSet/>
      <dgm:spPr/>
      <dgm:t>
        <a:bodyPr/>
        <a:lstStyle/>
        <a:p>
          <a:endParaRPr lang="en-US"/>
        </a:p>
      </dgm:t>
    </dgm:pt>
    <dgm:pt modelId="{17BEE9E9-E310-8D49-BFCA-D93D69CF283B}">
      <dgm:prSet phldrT="[Text]"/>
      <dgm:spPr/>
      <dgm:t>
        <a:bodyPr/>
        <a:lstStyle/>
        <a:p>
          <a:r>
            <a:rPr lang="lv-LV" noProof="0" dirty="0"/>
            <a:t>Inženierzinātņu vēstures pētniecības centrs</a:t>
          </a:r>
        </a:p>
      </dgm:t>
    </dgm:pt>
    <dgm:pt modelId="{C8876348-7447-1042-A51F-98E804E55051}" type="parTrans" cxnId="{F750111E-7230-804B-836E-5A315CC2700B}">
      <dgm:prSet/>
      <dgm:spPr/>
      <dgm:t>
        <a:bodyPr/>
        <a:lstStyle/>
        <a:p>
          <a:endParaRPr lang="en-US"/>
        </a:p>
      </dgm:t>
    </dgm:pt>
    <dgm:pt modelId="{0301409B-E7D2-2D4A-872B-F9476D398E9D}" type="sibTrans" cxnId="{F750111E-7230-804B-836E-5A315CC2700B}">
      <dgm:prSet/>
      <dgm:spPr/>
      <dgm:t>
        <a:bodyPr/>
        <a:lstStyle/>
        <a:p>
          <a:endParaRPr lang="en-US"/>
        </a:p>
      </dgm:t>
    </dgm:pt>
    <dgm:pt modelId="{C193033F-E9D5-4D42-90D4-4CBA6512C4E4}" type="pres">
      <dgm:prSet presAssocID="{AFB7371E-6038-144A-9BED-9CD49BEFA640}" presName="diagram" presStyleCnt="0">
        <dgm:presLayoutVars>
          <dgm:chPref val="1"/>
          <dgm:dir/>
          <dgm:animOne val="branch"/>
          <dgm:animLvl val="lvl"/>
          <dgm:resizeHandles val="exact"/>
        </dgm:presLayoutVars>
      </dgm:prSet>
      <dgm:spPr/>
    </dgm:pt>
    <dgm:pt modelId="{0E8026C6-097F-B147-8347-B9C7E847DD98}" type="pres">
      <dgm:prSet presAssocID="{F56B56B3-DFC7-0743-B63D-882B226345C3}" presName="root1" presStyleCnt="0"/>
      <dgm:spPr/>
    </dgm:pt>
    <dgm:pt modelId="{BE1B4D47-EABE-BF43-903C-5764D49CA270}" type="pres">
      <dgm:prSet presAssocID="{F56B56B3-DFC7-0743-B63D-882B226345C3}" presName="LevelOneTextNode" presStyleLbl="node0" presStyleIdx="0" presStyleCnt="1" custScaleX="164830" custScaleY="144454">
        <dgm:presLayoutVars>
          <dgm:chPref val="3"/>
        </dgm:presLayoutVars>
      </dgm:prSet>
      <dgm:spPr/>
    </dgm:pt>
    <dgm:pt modelId="{3D96DBD3-2977-F743-8688-80436A609B9B}" type="pres">
      <dgm:prSet presAssocID="{F56B56B3-DFC7-0743-B63D-882B226345C3}" presName="level2hierChild" presStyleCnt="0"/>
      <dgm:spPr/>
    </dgm:pt>
    <dgm:pt modelId="{7472074F-8B1D-B74C-B684-7AF0DAC57806}" type="pres">
      <dgm:prSet presAssocID="{B6192CB9-069E-6B4C-B7A1-D03C24C6AABE}" presName="conn2-1" presStyleLbl="parChTrans1D2" presStyleIdx="0" presStyleCnt="4"/>
      <dgm:spPr/>
    </dgm:pt>
    <dgm:pt modelId="{271F4907-94F4-F74B-8B6E-CF85718DDF9A}" type="pres">
      <dgm:prSet presAssocID="{B6192CB9-069E-6B4C-B7A1-D03C24C6AABE}" presName="connTx" presStyleLbl="parChTrans1D2" presStyleIdx="0" presStyleCnt="4"/>
      <dgm:spPr/>
    </dgm:pt>
    <dgm:pt modelId="{0EAAD14A-7092-F64D-A96F-DF798474BFAC}" type="pres">
      <dgm:prSet presAssocID="{15D5C1E4-7C50-7B47-B1EE-293C3DF071BF}" presName="root2" presStyleCnt="0"/>
      <dgm:spPr/>
    </dgm:pt>
    <dgm:pt modelId="{5F2D72B2-6A5D-9F4C-8D17-6603A942DEFE}" type="pres">
      <dgm:prSet presAssocID="{15D5C1E4-7C50-7B47-B1EE-293C3DF071BF}" presName="LevelTwoTextNode" presStyleLbl="asst1" presStyleIdx="0" presStyleCnt="1">
        <dgm:presLayoutVars>
          <dgm:chPref val="3"/>
        </dgm:presLayoutVars>
      </dgm:prSet>
      <dgm:spPr/>
    </dgm:pt>
    <dgm:pt modelId="{E14C7B66-5DC8-774B-9871-8E97075C3E48}" type="pres">
      <dgm:prSet presAssocID="{15D5C1E4-7C50-7B47-B1EE-293C3DF071BF}" presName="level3hierChild" presStyleCnt="0"/>
      <dgm:spPr/>
    </dgm:pt>
    <dgm:pt modelId="{4311770C-2E1C-164E-BE47-7B122BDF9BA5}" type="pres">
      <dgm:prSet presAssocID="{94D92F38-9469-AE44-8F0F-9EEBAF25A606}" presName="conn2-1" presStyleLbl="parChTrans1D2" presStyleIdx="1" presStyleCnt="4"/>
      <dgm:spPr/>
    </dgm:pt>
    <dgm:pt modelId="{04365393-0A2B-4847-9BFB-466AE5F6F483}" type="pres">
      <dgm:prSet presAssocID="{94D92F38-9469-AE44-8F0F-9EEBAF25A606}" presName="connTx" presStyleLbl="parChTrans1D2" presStyleIdx="1" presStyleCnt="4"/>
      <dgm:spPr/>
    </dgm:pt>
    <dgm:pt modelId="{3A8E4E3D-B0A2-8B4A-83F7-A708FA7A856D}" type="pres">
      <dgm:prSet presAssocID="{4DB315E9-39F2-9C44-9CF2-4B2BCBD76038}" presName="root2" presStyleCnt="0"/>
      <dgm:spPr/>
    </dgm:pt>
    <dgm:pt modelId="{AEA915E2-6707-B04B-AAA0-9D523391FA54}" type="pres">
      <dgm:prSet presAssocID="{4DB315E9-39F2-9C44-9CF2-4B2BCBD76038}" presName="LevelTwoTextNode" presStyleLbl="node2" presStyleIdx="0" presStyleCnt="3">
        <dgm:presLayoutVars>
          <dgm:chPref val="3"/>
        </dgm:presLayoutVars>
      </dgm:prSet>
      <dgm:spPr/>
    </dgm:pt>
    <dgm:pt modelId="{583A2F8F-928C-3044-B08C-E88D7E56B47B}" type="pres">
      <dgm:prSet presAssocID="{4DB315E9-39F2-9C44-9CF2-4B2BCBD76038}" presName="level3hierChild" presStyleCnt="0"/>
      <dgm:spPr/>
    </dgm:pt>
    <dgm:pt modelId="{80EA2F15-051F-0049-B898-CA2161D24906}" type="pres">
      <dgm:prSet presAssocID="{8BB8BAFF-E539-0640-8B10-C143363F21BA}" presName="conn2-1" presStyleLbl="parChTrans1D2" presStyleIdx="2" presStyleCnt="4"/>
      <dgm:spPr/>
    </dgm:pt>
    <dgm:pt modelId="{F6536C5C-5B72-6C48-990A-0CD694DE1AEB}" type="pres">
      <dgm:prSet presAssocID="{8BB8BAFF-E539-0640-8B10-C143363F21BA}" presName="connTx" presStyleLbl="parChTrans1D2" presStyleIdx="2" presStyleCnt="4"/>
      <dgm:spPr/>
    </dgm:pt>
    <dgm:pt modelId="{BEE71DEE-E0ED-2943-821A-2A4B503D0DA7}" type="pres">
      <dgm:prSet presAssocID="{4AB12944-017D-7D43-817F-340BC4380295}" presName="root2" presStyleCnt="0"/>
      <dgm:spPr/>
    </dgm:pt>
    <dgm:pt modelId="{C09A0467-2820-6946-A97D-9D00E558A7AD}" type="pres">
      <dgm:prSet presAssocID="{4AB12944-017D-7D43-817F-340BC4380295}" presName="LevelTwoTextNode" presStyleLbl="node2" presStyleIdx="1" presStyleCnt="3">
        <dgm:presLayoutVars>
          <dgm:chPref val="3"/>
        </dgm:presLayoutVars>
      </dgm:prSet>
      <dgm:spPr/>
    </dgm:pt>
    <dgm:pt modelId="{F3F40C42-E84C-D140-BFE0-D224BC0C2583}" type="pres">
      <dgm:prSet presAssocID="{4AB12944-017D-7D43-817F-340BC4380295}" presName="level3hierChild" presStyleCnt="0"/>
      <dgm:spPr/>
    </dgm:pt>
    <dgm:pt modelId="{58B17A7E-B781-6C4D-950B-7350ED5C9A7E}" type="pres">
      <dgm:prSet presAssocID="{C8876348-7447-1042-A51F-98E804E55051}" presName="conn2-1" presStyleLbl="parChTrans1D2" presStyleIdx="3" presStyleCnt="4"/>
      <dgm:spPr/>
    </dgm:pt>
    <dgm:pt modelId="{DD68D48D-27ED-7D48-9AAA-8B5505AB7D7E}" type="pres">
      <dgm:prSet presAssocID="{C8876348-7447-1042-A51F-98E804E55051}" presName="connTx" presStyleLbl="parChTrans1D2" presStyleIdx="3" presStyleCnt="4"/>
      <dgm:spPr/>
    </dgm:pt>
    <dgm:pt modelId="{0B01FE6A-123F-0C48-8628-304FBE909B3E}" type="pres">
      <dgm:prSet presAssocID="{17BEE9E9-E310-8D49-BFCA-D93D69CF283B}" presName="root2" presStyleCnt="0"/>
      <dgm:spPr/>
    </dgm:pt>
    <dgm:pt modelId="{9B0F33A5-6389-EA4F-86E1-2202159CD4E4}" type="pres">
      <dgm:prSet presAssocID="{17BEE9E9-E310-8D49-BFCA-D93D69CF283B}" presName="LevelTwoTextNode" presStyleLbl="node2" presStyleIdx="2" presStyleCnt="3">
        <dgm:presLayoutVars>
          <dgm:chPref val="3"/>
        </dgm:presLayoutVars>
      </dgm:prSet>
      <dgm:spPr/>
    </dgm:pt>
    <dgm:pt modelId="{A8506C6F-30C7-D246-892B-3A2E52F7DA88}" type="pres">
      <dgm:prSet presAssocID="{17BEE9E9-E310-8D49-BFCA-D93D69CF283B}" presName="level3hierChild" presStyleCnt="0"/>
      <dgm:spPr/>
    </dgm:pt>
  </dgm:ptLst>
  <dgm:cxnLst>
    <dgm:cxn modelId="{612E2F04-A64C-3048-8030-23E25C8DCFE9}" type="presOf" srcId="{94D92F38-9469-AE44-8F0F-9EEBAF25A606}" destId="{4311770C-2E1C-164E-BE47-7B122BDF9BA5}" srcOrd="0" destOrd="0" presId="urn:microsoft.com/office/officeart/2005/8/layout/hierarchy2"/>
    <dgm:cxn modelId="{3723B204-4EA2-5140-8779-6AE1BAA884E6}" type="presOf" srcId="{8BB8BAFF-E539-0640-8B10-C143363F21BA}" destId="{80EA2F15-051F-0049-B898-CA2161D24906}" srcOrd="0" destOrd="0" presId="urn:microsoft.com/office/officeart/2005/8/layout/hierarchy2"/>
    <dgm:cxn modelId="{16B44307-3717-B344-9D2F-126506878E03}" type="presOf" srcId="{AFB7371E-6038-144A-9BED-9CD49BEFA640}" destId="{C193033F-E9D5-4D42-90D4-4CBA6512C4E4}" srcOrd="0" destOrd="0" presId="urn:microsoft.com/office/officeart/2005/8/layout/hierarchy2"/>
    <dgm:cxn modelId="{F750111E-7230-804B-836E-5A315CC2700B}" srcId="{F56B56B3-DFC7-0743-B63D-882B226345C3}" destId="{17BEE9E9-E310-8D49-BFCA-D93D69CF283B}" srcOrd="3" destOrd="0" parTransId="{C8876348-7447-1042-A51F-98E804E55051}" sibTransId="{0301409B-E7D2-2D4A-872B-F9476D398E9D}"/>
    <dgm:cxn modelId="{30872831-9760-FC43-96DE-5C28738E4D27}" type="presOf" srcId="{94D92F38-9469-AE44-8F0F-9EEBAF25A606}" destId="{04365393-0A2B-4847-9BFB-466AE5F6F483}" srcOrd="1" destOrd="0" presId="urn:microsoft.com/office/officeart/2005/8/layout/hierarchy2"/>
    <dgm:cxn modelId="{D5BBF534-8256-AB4D-B176-D488738EA3A9}" type="presOf" srcId="{4AB12944-017D-7D43-817F-340BC4380295}" destId="{C09A0467-2820-6946-A97D-9D00E558A7AD}" srcOrd="0" destOrd="0" presId="urn:microsoft.com/office/officeart/2005/8/layout/hierarchy2"/>
    <dgm:cxn modelId="{0359F536-18A2-FB4E-B2FF-4F676CF6CE56}" srcId="{F56B56B3-DFC7-0743-B63D-882B226345C3}" destId="{4AB12944-017D-7D43-817F-340BC4380295}" srcOrd="2" destOrd="0" parTransId="{8BB8BAFF-E539-0640-8B10-C143363F21BA}" sibTransId="{54EB23FA-DA44-7448-9469-302813BA48F8}"/>
    <dgm:cxn modelId="{25526458-E1B5-6A43-8E96-4840D75BE3F3}" type="presOf" srcId="{F56B56B3-DFC7-0743-B63D-882B226345C3}" destId="{BE1B4D47-EABE-BF43-903C-5764D49CA270}" srcOrd="0" destOrd="0" presId="urn:microsoft.com/office/officeart/2005/8/layout/hierarchy2"/>
    <dgm:cxn modelId="{38816272-B6E4-AA40-A971-242D4798A721}" srcId="{AFB7371E-6038-144A-9BED-9CD49BEFA640}" destId="{F56B56B3-DFC7-0743-B63D-882B226345C3}" srcOrd="0" destOrd="0" parTransId="{59195D72-4DB8-3744-8703-8AE9610BEBAA}" sibTransId="{022D6FD7-B13C-0D46-AD88-C793DF4D4181}"/>
    <dgm:cxn modelId="{49A4A49E-EE9E-974D-9BC3-1C1A5F260404}" srcId="{F56B56B3-DFC7-0743-B63D-882B226345C3}" destId="{15D5C1E4-7C50-7B47-B1EE-293C3DF071BF}" srcOrd="0" destOrd="0" parTransId="{B6192CB9-069E-6B4C-B7A1-D03C24C6AABE}" sibTransId="{A310D2B4-7B67-824C-8724-BA88C36D1691}"/>
    <dgm:cxn modelId="{747CE49F-9C9C-EB4C-8D0B-0EBFDB6D10A2}" type="presOf" srcId="{15D5C1E4-7C50-7B47-B1EE-293C3DF071BF}" destId="{5F2D72B2-6A5D-9F4C-8D17-6603A942DEFE}" srcOrd="0" destOrd="0" presId="urn:microsoft.com/office/officeart/2005/8/layout/hierarchy2"/>
    <dgm:cxn modelId="{1D102CA2-B550-0744-A9AF-B4F3BE17FF9F}" type="presOf" srcId="{8BB8BAFF-E539-0640-8B10-C143363F21BA}" destId="{F6536C5C-5B72-6C48-990A-0CD694DE1AEB}" srcOrd="1" destOrd="0" presId="urn:microsoft.com/office/officeart/2005/8/layout/hierarchy2"/>
    <dgm:cxn modelId="{E0D9D1B0-9536-784C-BB60-3665B0E5E024}" type="presOf" srcId="{C8876348-7447-1042-A51F-98E804E55051}" destId="{58B17A7E-B781-6C4D-950B-7350ED5C9A7E}" srcOrd="0" destOrd="0" presId="urn:microsoft.com/office/officeart/2005/8/layout/hierarchy2"/>
    <dgm:cxn modelId="{9B8019CB-CA93-A340-BCDF-6B5CBE17A17B}" type="presOf" srcId="{B6192CB9-069E-6B4C-B7A1-D03C24C6AABE}" destId="{271F4907-94F4-F74B-8B6E-CF85718DDF9A}" srcOrd="1" destOrd="0" presId="urn:microsoft.com/office/officeart/2005/8/layout/hierarchy2"/>
    <dgm:cxn modelId="{6C5D37D2-C930-EA41-AD6B-F91419B3432B}" srcId="{F56B56B3-DFC7-0743-B63D-882B226345C3}" destId="{4DB315E9-39F2-9C44-9CF2-4B2BCBD76038}" srcOrd="1" destOrd="0" parTransId="{94D92F38-9469-AE44-8F0F-9EEBAF25A606}" sibTransId="{C3AC1B21-2407-EE47-B5AC-3D1AF58E7FB5}"/>
    <dgm:cxn modelId="{65D8C5E5-F69D-634D-B370-96C0A65CF212}" type="presOf" srcId="{4DB315E9-39F2-9C44-9CF2-4B2BCBD76038}" destId="{AEA915E2-6707-B04B-AAA0-9D523391FA54}" srcOrd="0" destOrd="0" presId="urn:microsoft.com/office/officeart/2005/8/layout/hierarchy2"/>
    <dgm:cxn modelId="{A05BDFE9-682A-3049-B63F-691F2D35B705}" type="presOf" srcId="{B6192CB9-069E-6B4C-B7A1-D03C24C6AABE}" destId="{7472074F-8B1D-B74C-B684-7AF0DAC57806}" srcOrd="0" destOrd="0" presId="urn:microsoft.com/office/officeart/2005/8/layout/hierarchy2"/>
    <dgm:cxn modelId="{42FDBEEB-2832-8F4A-B74A-AE0FBAA2C7A6}" type="presOf" srcId="{C8876348-7447-1042-A51F-98E804E55051}" destId="{DD68D48D-27ED-7D48-9AAA-8B5505AB7D7E}" srcOrd="1" destOrd="0" presId="urn:microsoft.com/office/officeart/2005/8/layout/hierarchy2"/>
    <dgm:cxn modelId="{1E9DABF6-20D1-104B-BFF9-3A630FEEEAEA}" type="presOf" srcId="{17BEE9E9-E310-8D49-BFCA-D93D69CF283B}" destId="{9B0F33A5-6389-EA4F-86E1-2202159CD4E4}" srcOrd="0" destOrd="0" presId="urn:microsoft.com/office/officeart/2005/8/layout/hierarchy2"/>
    <dgm:cxn modelId="{A2857A2B-3706-9E40-A80E-FB840ED06DF9}" type="presParOf" srcId="{C193033F-E9D5-4D42-90D4-4CBA6512C4E4}" destId="{0E8026C6-097F-B147-8347-B9C7E847DD98}" srcOrd="0" destOrd="0" presId="urn:microsoft.com/office/officeart/2005/8/layout/hierarchy2"/>
    <dgm:cxn modelId="{CBC2AC25-1300-3648-8001-F7D00E4BD73D}" type="presParOf" srcId="{0E8026C6-097F-B147-8347-B9C7E847DD98}" destId="{BE1B4D47-EABE-BF43-903C-5764D49CA270}" srcOrd="0" destOrd="0" presId="urn:microsoft.com/office/officeart/2005/8/layout/hierarchy2"/>
    <dgm:cxn modelId="{3E68445E-7340-F144-8418-29150DBD6237}" type="presParOf" srcId="{0E8026C6-097F-B147-8347-B9C7E847DD98}" destId="{3D96DBD3-2977-F743-8688-80436A609B9B}" srcOrd="1" destOrd="0" presId="urn:microsoft.com/office/officeart/2005/8/layout/hierarchy2"/>
    <dgm:cxn modelId="{430A6F47-04BA-A040-B50C-D7CDD145F512}" type="presParOf" srcId="{3D96DBD3-2977-F743-8688-80436A609B9B}" destId="{7472074F-8B1D-B74C-B684-7AF0DAC57806}" srcOrd="0" destOrd="0" presId="urn:microsoft.com/office/officeart/2005/8/layout/hierarchy2"/>
    <dgm:cxn modelId="{988AA76F-C9E4-6F4F-8640-8737927C9C5E}" type="presParOf" srcId="{7472074F-8B1D-B74C-B684-7AF0DAC57806}" destId="{271F4907-94F4-F74B-8B6E-CF85718DDF9A}" srcOrd="0" destOrd="0" presId="urn:microsoft.com/office/officeart/2005/8/layout/hierarchy2"/>
    <dgm:cxn modelId="{0D488887-45A8-0F42-A3EA-153A41ADE6BA}" type="presParOf" srcId="{3D96DBD3-2977-F743-8688-80436A609B9B}" destId="{0EAAD14A-7092-F64D-A96F-DF798474BFAC}" srcOrd="1" destOrd="0" presId="urn:microsoft.com/office/officeart/2005/8/layout/hierarchy2"/>
    <dgm:cxn modelId="{1EDCA6B9-5FDD-0B44-B6D9-FA0DDE7A17FA}" type="presParOf" srcId="{0EAAD14A-7092-F64D-A96F-DF798474BFAC}" destId="{5F2D72B2-6A5D-9F4C-8D17-6603A942DEFE}" srcOrd="0" destOrd="0" presId="urn:microsoft.com/office/officeart/2005/8/layout/hierarchy2"/>
    <dgm:cxn modelId="{6B06D141-3B7C-5A4C-9C05-EFF51C85D42D}" type="presParOf" srcId="{0EAAD14A-7092-F64D-A96F-DF798474BFAC}" destId="{E14C7B66-5DC8-774B-9871-8E97075C3E48}" srcOrd="1" destOrd="0" presId="urn:microsoft.com/office/officeart/2005/8/layout/hierarchy2"/>
    <dgm:cxn modelId="{F71628AB-46FA-D440-988F-AC5B3D4D49AC}" type="presParOf" srcId="{3D96DBD3-2977-F743-8688-80436A609B9B}" destId="{4311770C-2E1C-164E-BE47-7B122BDF9BA5}" srcOrd="2" destOrd="0" presId="urn:microsoft.com/office/officeart/2005/8/layout/hierarchy2"/>
    <dgm:cxn modelId="{37527595-A455-8144-AEE2-148191D299B0}" type="presParOf" srcId="{4311770C-2E1C-164E-BE47-7B122BDF9BA5}" destId="{04365393-0A2B-4847-9BFB-466AE5F6F483}" srcOrd="0" destOrd="0" presId="urn:microsoft.com/office/officeart/2005/8/layout/hierarchy2"/>
    <dgm:cxn modelId="{8374540F-377A-BC43-A42B-7AC5AB721BA8}" type="presParOf" srcId="{3D96DBD3-2977-F743-8688-80436A609B9B}" destId="{3A8E4E3D-B0A2-8B4A-83F7-A708FA7A856D}" srcOrd="3" destOrd="0" presId="urn:microsoft.com/office/officeart/2005/8/layout/hierarchy2"/>
    <dgm:cxn modelId="{9B815F71-C240-1C4B-A6C6-C80C53C1E1C3}" type="presParOf" srcId="{3A8E4E3D-B0A2-8B4A-83F7-A708FA7A856D}" destId="{AEA915E2-6707-B04B-AAA0-9D523391FA54}" srcOrd="0" destOrd="0" presId="urn:microsoft.com/office/officeart/2005/8/layout/hierarchy2"/>
    <dgm:cxn modelId="{BBF5AF33-D975-DC43-80AC-D61A77079FA6}" type="presParOf" srcId="{3A8E4E3D-B0A2-8B4A-83F7-A708FA7A856D}" destId="{583A2F8F-928C-3044-B08C-E88D7E56B47B}" srcOrd="1" destOrd="0" presId="urn:microsoft.com/office/officeart/2005/8/layout/hierarchy2"/>
    <dgm:cxn modelId="{C405CC5C-EC74-D742-8BEC-B32D246D294B}" type="presParOf" srcId="{3D96DBD3-2977-F743-8688-80436A609B9B}" destId="{80EA2F15-051F-0049-B898-CA2161D24906}" srcOrd="4" destOrd="0" presId="urn:microsoft.com/office/officeart/2005/8/layout/hierarchy2"/>
    <dgm:cxn modelId="{63A82568-185E-0A48-BBBA-A1555C96E86E}" type="presParOf" srcId="{80EA2F15-051F-0049-B898-CA2161D24906}" destId="{F6536C5C-5B72-6C48-990A-0CD694DE1AEB}" srcOrd="0" destOrd="0" presId="urn:microsoft.com/office/officeart/2005/8/layout/hierarchy2"/>
    <dgm:cxn modelId="{2CC0E707-9C70-3A4F-A6C8-86D148D85226}" type="presParOf" srcId="{3D96DBD3-2977-F743-8688-80436A609B9B}" destId="{BEE71DEE-E0ED-2943-821A-2A4B503D0DA7}" srcOrd="5" destOrd="0" presId="urn:microsoft.com/office/officeart/2005/8/layout/hierarchy2"/>
    <dgm:cxn modelId="{175CCEC8-A539-9040-A572-AF5C21CC6BD7}" type="presParOf" srcId="{BEE71DEE-E0ED-2943-821A-2A4B503D0DA7}" destId="{C09A0467-2820-6946-A97D-9D00E558A7AD}" srcOrd="0" destOrd="0" presId="urn:microsoft.com/office/officeart/2005/8/layout/hierarchy2"/>
    <dgm:cxn modelId="{EA90346E-2025-0C40-B442-1E7490213638}" type="presParOf" srcId="{BEE71DEE-E0ED-2943-821A-2A4B503D0DA7}" destId="{F3F40C42-E84C-D140-BFE0-D224BC0C2583}" srcOrd="1" destOrd="0" presId="urn:microsoft.com/office/officeart/2005/8/layout/hierarchy2"/>
    <dgm:cxn modelId="{6E5D2CA3-2A31-1C44-8E9A-D25D02C14D5D}" type="presParOf" srcId="{3D96DBD3-2977-F743-8688-80436A609B9B}" destId="{58B17A7E-B781-6C4D-950B-7350ED5C9A7E}" srcOrd="6" destOrd="0" presId="urn:microsoft.com/office/officeart/2005/8/layout/hierarchy2"/>
    <dgm:cxn modelId="{6B95282E-163A-BD4C-860A-1F9EFA89D8BF}" type="presParOf" srcId="{58B17A7E-B781-6C4D-950B-7350ED5C9A7E}" destId="{DD68D48D-27ED-7D48-9AAA-8B5505AB7D7E}" srcOrd="0" destOrd="0" presId="urn:microsoft.com/office/officeart/2005/8/layout/hierarchy2"/>
    <dgm:cxn modelId="{7C446E48-1B21-5242-AEBE-2C4DD259B1BB}" type="presParOf" srcId="{3D96DBD3-2977-F743-8688-80436A609B9B}" destId="{0B01FE6A-123F-0C48-8628-304FBE909B3E}" srcOrd="7" destOrd="0" presId="urn:microsoft.com/office/officeart/2005/8/layout/hierarchy2"/>
    <dgm:cxn modelId="{258094C1-6B07-4A43-A3DD-CE77AF2FE91A}" type="presParOf" srcId="{0B01FE6A-123F-0C48-8628-304FBE909B3E}" destId="{9B0F33A5-6389-EA4F-86E1-2202159CD4E4}" srcOrd="0" destOrd="0" presId="urn:microsoft.com/office/officeart/2005/8/layout/hierarchy2"/>
    <dgm:cxn modelId="{F66C4D45-7AF2-4243-8F6A-EC84C2320C7F}" type="presParOf" srcId="{0B01FE6A-123F-0C48-8628-304FBE909B3E}" destId="{A8506C6F-30C7-D246-892B-3A2E52F7DA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504C9-D00A-7243-B97D-1FC44E35D348}" type="doc">
      <dgm:prSet loTypeId="urn:microsoft.com/office/officeart/2005/8/layout/hierarchy5" loCatId="" qsTypeId="urn:microsoft.com/office/officeart/2005/8/quickstyle/simple3" qsCatId="simple" csTypeId="urn:microsoft.com/office/officeart/2005/8/colors/accent1_2" csCatId="accent1" phldr="1"/>
      <dgm:spPr/>
      <dgm:t>
        <a:bodyPr/>
        <a:lstStyle/>
        <a:p>
          <a:endParaRPr lang="en-US"/>
        </a:p>
      </dgm:t>
    </dgm:pt>
    <dgm:pt modelId="{E44E201B-B6FC-FC48-9AC2-B2E938F539EC}">
      <dgm:prSet phldrT="[Text]"/>
      <dgm:spPr/>
      <dgm:t>
        <a:bodyPr/>
        <a:lstStyle/>
        <a:p>
          <a:r>
            <a:rPr lang="en-US" dirty="0" err="1"/>
            <a:t>Studijas</a:t>
          </a:r>
          <a:r>
            <a:rPr lang="en-US" dirty="0"/>
            <a:t> </a:t>
          </a:r>
          <a:r>
            <a:rPr lang="en-US" dirty="0" err="1"/>
            <a:t>bakalaurantūrā</a:t>
          </a:r>
          <a:r>
            <a:rPr lang="lv-LV" dirty="0"/>
            <a:t> - </a:t>
          </a:r>
          <a:endParaRPr lang="en-US" dirty="0"/>
        </a:p>
        <a:p>
          <a:r>
            <a:rPr lang="en-US" dirty="0"/>
            <a:t>4 </a:t>
          </a:r>
          <a:r>
            <a:rPr lang="en-US" dirty="0" err="1"/>
            <a:t>gadi</a:t>
          </a:r>
          <a:endParaRPr lang="en-US" dirty="0"/>
        </a:p>
      </dgm:t>
    </dgm:pt>
    <dgm:pt modelId="{9715B9AC-F957-9D4C-8E32-12F397EACCFB}" type="parTrans" cxnId="{D5BA718D-032A-404A-81D4-117719148845}">
      <dgm:prSet/>
      <dgm:spPr/>
      <dgm:t>
        <a:bodyPr/>
        <a:lstStyle/>
        <a:p>
          <a:endParaRPr lang="en-US"/>
        </a:p>
      </dgm:t>
    </dgm:pt>
    <dgm:pt modelId="{B3933F26-0BF9-4B4F-BA28-067C62A796FA}" type="sibTrans" cxnId="{D5BA718D-032A-404A-81D4-117719148845}">
      <dgm:prSet/>
      <dgm:spPr/>
      <dgm:t>
        <a:bodyPr/>
        <a:lstStyle/>
        <a:p>
          <a:endParaRPr lang="en-US"/>
        </a:p>
      </dgm:t>
    </dgm:pt>
    <dgm:pt modelId="{B49E2E0A-23CA-4040-906B-2F730A2E98C5}">
      <dgm:prSet phldrT="[Text]"/>
      <dgm:spPr/>
      <dgm:t>
        <a:bodyPr/>
        <a:lstStyle/>
        <a:p>
          <a:r>
            <a:rPr lang="en-US" dirty="0" err="1"/>
            <a:t>Tehniskā</a:t>
          </a:r>
          <a:r>
            <a:rPr lang="en-US" dirty="0"/>
            <a:t> </a:t>
          </a:r>
          <a:r>
            <a:rPr lang="en-US" dirty="0" err="1"/>
            <a:t>tulkošana</a:t>
          </a:r>
          <a:r>
            <a:rPr lang="lv-LV" dirty="0"/>
            <a:t> - </a:t>
          </a:r>
          <a:endParaRPr lang="en-US" dirty="0"/>
        </a:p>
        <a:p>
          <a:r>
            <a:rPr lang="en-US" dirty="0"/>
            <a:t>1,5 </a:t>
          </a:r>
          <a:r>
            <a:rPr lang="en-US" dirty="0" err="1"/>
            <a:t>vai</a:t>
          </a:r>
          <a:r>
            <a:rPr lang="en-US" dirty="0"/>
            <a:t> 2 </a:t>
          </a:r>
          <a:r>
            <a:rPr lang="en-US" dirty="0" err="1"/>
            <a:t>gadi</a:t>
          </a:r>
          <a:endParaRPr lang="en-US" dirty="0"/>
        </a:p>
      </dgm:t>
    </dgm:pt>
    <dgm:pt modelId="{03959E88-14D4-144B-9812-A242414DF51B}" type="parTrans" cxnId="{8B3D1259-C0CA-8249-B745-080CD29AABA1}">
      <dgm:prSet/>
      <dgm:spPr/>
      <dgm:t>
        <a:bodyPr/>
        <a:lstStyle/>
        <a:p>
          <a:endParaRPr lang="en-US"/>
        </a:p>
      </dgm:t>
    </dgm:pt>
    <dgm:pt modelId="{BDE6F4FF-034D-3845-A411-4DF8ADA88B36}" type="sibTrans" cxnId="{8B3D1259-C0CA-8249-B745-080CD29AABA1}">
      <dgm:prSet/>
      <dgm:spPr/>
      <dgm:t>
        <a:bodyPr/>
        <a:lstStyle/>
        <a:p>
          <a:endParaRPr lang="en-US"/>
        </a:p>
      </dgm:t>
    </dgm:pt>
    <dgm:pt modelId="{98F7432B-C33A-134F-B099-6B66D898221A}">
      <dgm:prSet/>
      <dgm:spPr/>
      <dgm:t>
        <a:bodyPr/>
        <a:lstStyle/>
        <a:p>
          <a:r>
            <a:rPr lang="en-US" dirty="0" err="1"/>
            <a:t>Digitālās</a:t>
          </a:r>
          <a:r>
            <a:rPr lang="en-US" dirty="0"/>
            <a:t> </a:t>
          </a:r>
          <a:r>
            <a:rPr lang="en-US" dirty="0" err="1"/>
            <a:t>humanitārās</a:t>
          </a:r>
          <a:r>
            <a:rPr lang="en-US" dirty="0"/>
            <a:t> </a:t>
          </a:r>
          <a:r>
            <a:rPr lang="en-US" dirty="0" err="1"/>
            <a:t>zinātnes</a:t>
          </a:r>
          <a:r>
            <a:rPr lang="lv-LV" dirty="0"/>
            <a:t> - </a:t>
          </a:r>
          <a:endParaRPr lang="en-US" dirty="0"/>
        </a:p>
        <a:p>
          <a:r>
            <a:rPr lang="en-US" dirty="0"/>
            <a:t>2 </a:t>
          </a:r>
          <a:r>
            <a:rPr lang="en-US" dirty="0" err="1"/>
            <a:t>gadi</a:t>
          </a:r>
          <a:endParaRPr lang="en-US" dirty="0"/>
        </a:p>
      </dgm:t>
    </dgm:pt>
    <dgm:pt modelId="{63DA232D-86C6-A448-8E8D-D3A0ED9E9251}" type="parTrans" cxnId="{D1AA6C0A-CDB3-5944-BBB3-BACB474FF725}">
      <dgm:prSet/>
      <dgm:spPr/>
      <dgm:t>
        <a:bodyPr/>
        <a:lstStyle/>
        <a:p>
          <a:endParaRPr lang="en-US"/>
        </a:p>
      </dgm:t>
    </dgm:pt>
    <dgm:pt modelId="{8F14548A-C660-7B42-A4FC-75C8A0D4CAA0}" type="sibTrans" cxnId="{D1AA6C0A-CDB3-5944-BBB3-BACB474FF725}">
      <dgm:prSet/>
      <dgm:spPr/>
      <dgm:t>
        <a:bodyPr/>
        <a:lstStyle/>
        <a:p>
          <a:endParaRPr lang="en-US"/>
        </a:p>
      </dgm:t>
    </dgm:pt>
    <dgm:pt modelId="{296934EA-D4B5-334B-A2E8-AF3B51E9FB93}">
      <dgm:prSet/>
      <dgm:spPr/>
      <dgm:t>
        <a:bodyPr/>
        <a:lstStyle/>
        <a:p>
          <a:r>
            <a:rPr lang="en-US" dirty="0"/>
            <a:t>E-</a:t>
          </a:r>
          <a:r>
            <a:rPr lang="en-US" dirty="0" err="1"/>
            <a:t>studiju</a:t>
          </a:r>
          <a:r>
            <a:rPr lang="en-US" dirty="0"/>
            <a:t> </a:t>
          </a:r>
          <a:r>
            <a:rPr lang="en-US" dirty="0" err="1"/>
            <a:t>tehnoloģijas</a:t>
          </a:r>
          <a:endParaRPr lang="en-US" dirty="0"/>
        </a:p>
        <a:p>
          <a:r>
            <a:rPr lang="en-US" dirty="0"/>
            <a:t>1</a:t>
          </a:r>
          <a:r>
            <a:rPr lang="lv-LV" dirty="0"/>
            <a:t>;</a:t>
          </a:r>
          <a:r>
            <a:rPr lang="en-US" dirty="0"/>
            <a:t> 1,5 </a:t>
          </a:r>
          <a:r>
            <a:rPr lang="en-US" dirty="0" err="1"/>
            <a:t>vai</a:t>
          </a:r>
          <a:r>
            <a:rPr lang="en-US" dirty="0"/>
            <a:t> 2 </a:t>
          </a:r>
          <a:r>
            <a:rPr lang="en-US" dirty="0" err="1"/>
            <a:t>gadi</a:t>
          </a:r>
          <a:endParaRPr lang="en-US" dirty="0"/>
        </a:p>
      </dgm:t>
    </dgm:pt>
    <dgm:pt modelId="{2B5BD69C-357B-7744-B82F-1E615F21747A}" type="parTrans" cxnId="{2A08B496-8DB2-BF41-8080-71D9AA7F2D99}">
      <dgm:prSet/>
      <dgm:spPr/>
      <dgm:t>
        <a:bodyPr/>
        <a:lstStyle/>
        <a:p>
          <a:endParaRPr lang="en-US"/>
        </a:p>
      </dgm:t>
    </dgm:pt>
    <dgm:pt modelId="{D61AA06B-A641-8A42-9A0B-0227FF3162A5}" type="sibTrans" cxnId="{2A08B496-8DB2-BF41-8080-71D9AA7F2D99}">
      <dgm:prSet/>
      <dgm:spPr/>
      <dgm:t>
        <a:bodyPr/>
        <a:lstStyle/>
        <a:p>
          <a:endParaRPr lang="en-US"/>
        </a:p>
      </dgm:t>
    </dgm:pt>
    <dgm:pt modelId="{B62D3BA1-156F-634B-AC4A-01B95CFE60AD}">
      <dgm:prSet/>
      <dgm:spPr/>
      <dgm:t>
        <a:bodyPr/>
        <a:lstStyle/>
        <a:p>
          <a:r>
            <a:rPr lang="lv-LV" dirty="0"/>
            <a:t>Doktora s</a:t>
          </a:r>
          <a:r>
            <a:rPr lang="en-US" dirty="0" err="1"/>
            <a:t>tudijas</a:t>
          </a:r>
          <a:r>
            <a:rPr lang="en-US" dirty="0"/>
            <a:t> </a:t>
          </a:r>
          <a:r>
            <a:rPr lang="lv-LV" dirty="0"/>
            <a:t>-</a:t>
          </a:r>
        </a:p>
        <a:p>
          <a:r>
            <a:rPr lang="en-US" dirty="0"/>
            <a:t>4 </a:t>
          </a:r>
          <a:r>
            <a:rPr lang="en-US" dirty="0" err="1"/>
            <a:t>gadi</a:t>
          </a:r>
          <a:endParaRPr lang="en-US" dirty="0"/>
        </a:p>
      </dgm:t>
    </dgm:pt>
    <dgm:pt modelId="{B4BF819F-3CEE-6648-99B3-ED25A75DDBA8}" type="parTrans" cxnId="{3B337939-22D2-8E4E-A5FA-E68E81C9F9AF}">
      <dgm:prSet/>
      <dgm:spPr/>
      <dgm:t>
        <a:bodyPr/>
        <a:lstStyle/>
        <a:p>
          <a:endParaRPr lang="en-US"/>
        </a:p>
      </dgm:t>
    </dgm:pt>
    <dgm:pt modelId="{B233FE9B-C8F1-DE4A-A0A0-EF729D193C22}" type="sibTrans" cxnId="{3B337939-22D2-8E4E-A5FA-E68E81C9F9AF}">
      <dgm:prSet/>
      <dgm:spPr/>
      <dgm:t>
        <a:bodyPr/>
        <a:lstStyle/>
        <a:p>
          <a:endParaRPr lang="en-US"/>
        </a:p>
      </dgm:t>
    </dgm:pt>
    <dgm:pt modelId="{E8225D2A-E993-F147-838F-D0E55269E311}" type="pres">
      <dgm:prSet presAssocID="{AF3504C9-D00A-7243-B97D-1FC44E35D348}" presName="mainComposite" presStyleCnt="0">
        <dgm:presLayoutVars>
          <dgm:chPref val="1"/>
          <dgm:dir/>
          <dgm:animOne val="branch"/>
          <dgm:animLvl val="lvl"/>
          <dgm:resizeHandles val="exact"/>
        </dgm:presLayoutVars>
      </dgm:prSet>
      <dgm:spPr/>
    </dgm:pt>
    <dgm:pt modelId="{83F581FE-20CA-0F48-8B83-2779AF1DCD59}" type="pres">
      <dgm:prSet presAssocID="{AF3504C9-D00A-7243-B97D-1FC44E35D348}" presName="hierFlow" presStyleCnt="0"/>
      <dgm:spPr/>
    </dgm:pt>
    <dgm:pt modelId="{2E19AFA8-7297-DB47-AFED-280FA7A79F8E}" type="pres">
      <dgm:prSet presAssocID="{AF3504C9-D00A-7243-B97D-1FC44E35D348}" presName="hierChild1" presStyleCnt="0">
        <dgm:presLayoutVars>
          <dgm:chPref val="1"/>
          <dgm:animOne val="branch"/>
          <dgm:animLvl val="lvl"/>
        </dgm:presLayoutVars>
      </dgm:prSet>
      <dgm:spPr/>
    </dgm:pt>
    <dgm:pt modelId="{A3F1DE7E-2683-4D4A-98D5-A678F8DAA275}" type="pres">
      <dgm:prSet presAssocID="{E44E201B-B6FC-FC48-9AC2-B2E938F539EC}" presName="Name17" presStyleCnt="0"/>
      <dgm:spPr/>
    </dgm:pt>
    <dgm:pt modelId="{7FA2270F-79AD-D64D-9B6A-DFE0650D9DB5}" type="pres">
      <dgm:prSet presAssocID="{E44E201B-B6FC-FC48-9AC2-B2E938F539EC}" presName="level1Shape" presStyleLbl="node0" presStyleIdx="0" presStyleCnt="1">
        <dgm:presLayoutVars>
          <dgm:chPref val="3"/>
        </dgm:presLayoutVars>
      </dgm:prSet>
      <dgm:spPr/>
    </dgm:pt>
    <dgm:pt modelId="{1236D0DD-70ED-334E-B895-D8EBB7D2A737}" type="pres">
      <dgm:prSet presAssocID="{E44E201B-B6FC-FC48-9AC2-B2E938F539EC}" presName="hierChild2" presStyleCnt="0"/>
      <dgm:spPr/>
    </dgm:pt>
    <dgm:pt modelId="{AEACE392-0096-954F-8CD2-EFB3D209E13E}" type="pres">
      <dgm:prSet presAssocID="{03959E88-14D4-144B-9812-A242414DF51B}" presName="Name25" presStyleLbl="parChTrans1D2" presStyleIdx="0" presStyleCnt="3"/>
      <dgm:spPr/>
    </dgm:pt>
    <dgm:pt modelId="{66A3FE37-3C46-7A4B-8024-4C024809F348}" type="pres">
      <dgm:prSet presAssocID="{03959E88-14D4-144B-9812-A242414DF51B}" presName="connTx" presStyleLbl="parChTrans1D2" presStyleIdx="0" presStyleCnt="3"/>
      <dgm:spPr/>
    </dgm:pt>
    <dgm:pt modelId="{A97DF764-980B-0644-9B94-88BC8B3DDD8B}" type="pres">
      <dgm:prSet presAssocID="{B49E2E0A-23CA-4040-906B-2F730A2E98C5}" presName="Name30" presStyleCnt="0"/>
      <dgm:spPr/>
    </dgm:pt>
    <dgm:pt modelId="{CE58A92E-72CC-C843-9186-1E3863474F8A}" type="pres">
      <dgm:prSet presAssocID="{B49E2E0A-23CA-4040-906B-2F730A2E98C5}" presName="level2Shape" presStyleLbl="node2" presStyleIdx="0" presStyleCnt="3"/>
      <dgm:spPr/>
    </dgm:pt>
    <dgm:pt modelId="{2B5CF433-EA5F-704A-AC59-E0CC60952E14}" type="pres">
      <dgm:prSet presAssocID="{B49E2E0A-23CA-4040-906B-2F730A2E98C5}" presName="hierChild3" presStyleCnt="0"/>
      <dgm:spPr/>
    </dgm:pt>
    <dgm:pt modelId="{8A093BBF-5F2E-4840-A7CB-CF5544253F82}" type="pres">
      <dgm:prSet presAssocID="{63DA232D-86C6-A448-8E8D-D3A0ED9E9251}" presName="Name25" presStyleLbl="parChTrans1D2" presStyleIdx="1" presStyleCnt="3"/>
      <dgm:spPr/>
    </dgm:pt>
    <dgm:pt modelId="{0BDAF87E-8225-E748-82E9-6957C1DF0BFC}" type="pres">
      <dgm:prSet presAssocID="{63DA232D-86C6-A448-8E8D-D3A0ED9E9251}" presName="connTx" presStyleLbl="parChTrans1D2" presStyleIdx="1" presStyleCnt="3"/>
      <dgm:spPr/>
    </dgm:pt>
    <dgm:pt modelId="{5DF266E7-0879-4F43-933E-A8F7B1CEF5D8}" type="pres">
      <dgm:prSet presAssocID="{98F7432B-C33A-134F-B099-6B66D898221A}" presName="Name30" presStyleCnt="0"/>
      <dgm:spPr/>
    </dgm:pt>
    <dgm:pt modelId="{7778E949-D6F1-7545-94C9-0AFB4848AC04}" type="pres">
      <dgm:prSet presAssocID="{98F7432B-C33A-134F-B099-6B66D898221A}" presName="level2Shape" presStyleLbl="node2" presStyleIdx="1" presStyleCnt="3"/>
      <dgm:spPr/>
    </dgm:pt>
    <dgm:pt modelId="{D2432B54-7DDF-C046-8D68-8ED875B0D4E0}" type="pres">
      <dgm:prSet presAssocID="{98F7432B-C33A-134F-B099-6B66D898221A}" presName="hierChild3" presStyleCnt="0"/>
      <dgm:spPr/>
    </dgm:pt>
    <dgm:pt modelId="{8B7E1BF5-EF86-174D-9FF4-2DCE508FE4E9}" type="pres">
      <dgm:prSet presAssocID="{B4BF819F-3CEE-6648-99B3-ED25A75DDBA8}" presName="Name25" presStyleLbl="parChTrans1D3" presStyleIdx="0" presStyleCnt="1"/>
      <dgm:spPr/>
    </dgm:pt>
    <dgm:pt modelId="{26E34CD6-9DB8-5746-AB49-AB80B168182C}" type="pres">
      <dgm:prSet presAssocID="{B4BF819F-3CEE-6648-99B3-ED25A75DDBA8}" presName="connTx" presStyleLbl="parChTrans1D3" presStyleIdx="0" presStyleCnt="1"/>
      <dgm:spPr/>
    </dgm:pt>
    <dgm:pt modelId="{7483BCF1-251F-954B-B35F-53A1052FDFDD}" type="pres">
      <dgm:prSet presAssocID="{B62D3BA1-156F-634B-AC4A-01B95CFE60AD}" presName="Name30" presStyleCnt="0"/>
      <dgm:spPr/>
    </dgm:pt>
    <dgm:pt modelId="{C26CBAD0-0009-D94D-902F-71CD5AD722A7}" type="pres">
      <dgm:prSet presAssocID="{B62D3BA1-156F-634B-AC4A-01B95CFE60AD}" presName="level2Shape" presStyleLbl="node3" presStyleIdx="0" presStyleCnt="1"/>
      <dgm:spPr/>
    </dgm:pt>
    <dgm:pt modelId="{CAE93AB3-EF7B-0348-BFE2-E62FD8D16E53}" type="pres">
      <dgm:prSet presAssocID="{B62D3BA1-156F-634B-AC4A-01B95CFE60AD}" presName="hierChild3" presStyleCnt="0"/>
      <dgm:spPr/>
    </dgm:pt>
    <dgm:pt modelId="{E12BFDE4-338A-F54E-873A-95FE09F4000E}" type="pres">
      <dgm:prSet presAssocID="{2B5BD69C-357B-7744-B82F-1E615F21747A}" presName="Name25" presStyleLbl="parChTrans1D2" presStyleIdx="2" presStyleCnt="3"/>
      <dgm:spPr/>
    </dgm:pt>
    <dgm:pt modelId="{F1B59549-855C-1846-8983-EF170FC3BC83}" type="pres">
      <dgm:prSet presAssocID="{2B5BD69C-357B-7744-B82F-1E615F21747A}" presName="connTx" presStyleLbl="parChTrans1D2" presStyleIdx="2" presStyleCnt="3"/>
      <dgm:spPr/>
    </dgm:pt>
    <dgm:pt modelId="{8A3C495C-644C-3D44-95C5-A8895D2DB402}" type="pres">
      <dgm:prSet presAssocID="{296934EA-D4B5-334B-A2E8-AF3B51E9FB93}" presName="Name30" presStyleCnt="0"/>
      <dgm:spPr/>
    </dgm:pt>
    <dgm:pt modelId="{910BE080-A520-DA4B-BC55-2468F95E3ECE}" type="pres">
      <dgm:prSet presAssocID="{296934EA-D4B5-334B-A2E8-AF3B51E9FB93}" presName="level2Shape" presStyleLbl="node2" presStyleIdx="2" presStyleCnt="3"/>
      <dgm:spPr/>
    </dgm:pt>
    <dgm:pt modelId="{E1F3931A-4277-5940-AB32-FDF3CF72A6F4}" type="pres">
      <dgm:prSet presAssocID="{296934EA-D4B5-334B-A2E8-AF3B51E9FB93}" presName="hierChild3" presStyleCnt="0"/>
      <dgm:spPr/>
    </dgm:pt>
    <dgm:pt modelId="{5713B0FB-C832-BB44-8F9D-F98FD6B08BC5}" type="pres">
      <dgm:prSet presAssocID="{AF3504C9-D00A-7243-B97D-1FC44E35D348}" presName="bgShapesFlow" presStyleCnt="0"/>
      <dgm:spPr/>
    </dgm:pt>
  </dgm:ptLst>
  <dgm:cxnLst>
    <dgm:cxn modelId="{DCA3D303-B8FE-6543-9A38-888020846BD3}" type="presOf" srcId="{2B5BD69C-357B-7744-B82F-1E615F21747A}" destId="{F1B59549-855C-1846-8983-EF170FC3BC83}" srcOrd="1" destOrd="0" presId="urn:microsoft.com/office/officeart/2005/8/layout/hierarchy5"/>
    <dgm:cxn modelId="{D1AA6C0A-CDB3-5944-BBB3-BACB474FF725}" srcId="{E44E201B-B6FC-FC48-9AC2-B2E938F539EC}" destId="{98F7432B-C33A-134F-B099-6B66D898221A}" srcOrd="1" destOrd="0" parTransId="{63DA232D-86C6-A448-8E8D-D3A0ED9E9251}" sibTransId="{8F14548A-C660-7B42-A4FC-75C8A0D4CAA0}"/>
    <dgm:cxn modelId="{0720480C-981F-A346-981B-8B6F9519EE2B}" type="presOf" srcId="{03959E88-14D4-144B-9812-A242414DF51B}" destId="{AEACE392-0096-954F-8CD2-EFB3D209E13E}" srcOrd="0" destOrd="0" presId="urn:microsoft.com/office/officeart/2005/8/layout/hierarchy5"/>
    <dgm:cxn modelId="{1D8AD211-2F7C-214B-8566-B74F222590B3}" type="presOf" srcId="{B49E2E0A-23CA-4040-906B-2F730A2E98C5}" destId="{CE58A92E-72CC-C843-9186-1E3863474F8A}" srcOrd="0" destOrd="0" presId="urn:microsoft.com/office/officeart/2005/8/layout/hierarchy5"/>
    <dgm:cxn modelId="{B82CD014-5E56-0445-9E67-E81CB9DBA23A}" type="presOf" srcId="{B62D3BA1-156F-634B-AC4A-01B95CFE60AD}" destId="{C26CBAD0-0009-D94D-902F-71CD5AD722A7}" srcOrd="0" destOrd="0" presId="urn:microsoft.com/office/officeart/2005/8/layout/hierarchy5"/>
    <dgm:cxn modelId="{DD3D421B-4F8A-F748-9D35-139DEB88DDBF}" type="presOf" srcId="{03959E88-14D4-144B-9812-A242414DF51B}" destId="{66A3FE37-3C46-7A4B-8024-4C024809F348}" srcOrd="1" destOrd="0" presId="urn:microsoft.com/office/officeart/2005/8/layout/hierarchy5"/>
    <dgm:cxn modelId="{CB28E931-7274-8243-88D9-8680C7E38471}" type="presOf" srcId="{E44E201B-B6FC-FC48-9AC2-B2E938F539EC}" destId="{7FA2270F-79AD-D64D-9B6A-DFE0650D9DB5}" srcOrd="0" destOrd="0" presId="urn:microsoft.com/office/officeart/2005/8/layout/hierarchy5"/>
    <dgm:cxn modelId="{3B337939-22D2-8E4E-A5FA-E68E81C9F9AF}" srcId="{98F7432B-C33A-134F-B099-6B66D898221A}" destId="{B62D3BA1-156F-634B-AC4A-01B95CFE60AD}" srcOrd="0" destOrd="0" parTransId="{B4BF819F-3CEE-6648-99B3-ED25A75DDBA8}" sibTransId="{B233FE9B-C8F1-DE4A-A0A0-EF729D193C22}"/>
    <dgm:cxn modelId="{8B3D1259-C0CA-8249-B745-080CD29AABA1}" srcId="{E44E201B-B6FC-FC48-9AC2-B2E938F539EC}" destId="{B49E2E0A-23CA-4040-906B-2F730A2E98C5}" srcOrd="0" destOrd="0" parTransId="{03959E88-14D4-144B-9812-A242414DF51B}" sibTransId="{BDE6F4FF-034D-3845-A411-4DF8ADA88B36}"/>
    <dgm:cxn modelId="{B13F6285-D3DB-4C40-939C-50E73DD25DDA}" type="presOf" srcId="{B4BF819F-3CEE-6648-99B3-ED25A75DDBA8}" destId="{8B7E1BF5-EF86-174D-9FF4-2DCE508FE4E9}" srcOrd="0" destOrd="0" presId="urn:microsoft.com/office/officeart/2005/8/layout/hierarchy5"/>
    <dgm:cxn modelId="{FD385F89-5F74-584A-BC72-A5B83F1494CE}" type="presOf" srcId="{98F7432B-C33A-134F-B099-6B66D898221A}" destId="{7778E949-D6F1-7545-94C9-0AFB4848AC04}" srcOrd="0" destOrd="0" presId="urn:microsoft.com/office/officeart/2005/8/layout/hierarchy5"/>
    <dgm:cxn modelId="{D5BA718D-032A-404A-81D4-117719148845}" srcId="{AF3504C9-D00A-7243-B97D-1FC44E35D348}" destId="{E44E201B-B6FC-FC48-9AC2-B2E938F539EC}" srcOrd="0" destOrd="0" parTransId="{9715B9AC-F957-9D4C-8E32-12F397EACCFB}" sibTransId="{B3933F26-0BF9-4B4F-BA28-067C62A796FA}"/>
    <dgm:cxn modelId="{2A08B496-8DB2-BF41-8080-71D9AA7F2D99}" srcId="{E44E201B-B6FC-FC48-9AC2-B2E938F539EC}" destId="{296934EA-D4B5-334B-A2E8-AF3B51E9FB93}" srcOrd="2" destOrd="0" parTransId="{2B5BD69C-357B-7744-B82F-1E615F21747A}" sibTransId="{D61AA06B-A641-8A42-9A0B-0227FF3162A5}"/>
    <dgm:cxn modelId="{24FDDA9A-70FC-AE4C-A5D0-210D199A0889}" type="presOf" srcId="{2B5BD69C-357B-7744-B82F-1E615F21747A}" destId="{E12BFDE4-338A-F54E-873A-95FE09F4000E}" srcOrd="0" destOrd="0" presId="urn:microsoft.com/office/officeart/2005/8/layout/hierarchy5"/>
    <dgm:cxn modelId="{12AD83A2-F100-4048-BC3A-B685F9F99CF0}" type="presOf" srcId="{296934EA-D4B5-334B-A2E8-AF3B51E9FB93}" destId="{910BE080-A520-DA4B-BC55-2468F95E3ECE}" srcOrd="0" destOrd="0" presId="urn:microsoft.com/office/officeart/2005/8/layout/hierarchy5"/>
    <dgm:cxn modelId="{81F482BF-74D1-6747-8446-24C1C6546F03}" type="presOf" srcId="{63DA232D-86C6-A448-8E8D-D3A0ED9E9251}" destId="{8A093BBF-5F2E-4840-A7CB-CF5544253F82}" srcOrd="0" destOrd="0" presId="urn:microsoft.com/office/officeart/2005/8/layout/hierarchy5"/>
    <dgm:cxn modelId="{232BEBC5-D248-8041-AD86-E2731F2484C2}" type="presOf" srcId="{AF3504C9-D00A-7243-B97D-1FC44E35D348}" destId="{E8225D2A-E993-F147-838F-D0E55269E311}" srcOrd="0" destOrd="0" presId="urn:microsoft.com/office/officeart/2005/8/layout/hierarchy5"/>
    <dgm:cxn modelId="{F91E09DF-FAC9-CC4D-89EF-3E34409B650B}" type="presOf" srcId="{B4BF819F-3CEE-6648-99B3-ED25A75DDBA8}" destId="{26E34CD6-9DB8-5746-AB49-AB80B168182C}" srcOrd="1" destOrd="0" presId="urn:microsoft.com/office/officeart/2005/8/layout/hierarchy5"/>
    <dgm:cxn modelId="{AF1972FE-9B52-9048-B2FD-83C2BA4116CE}" type="presOf" srcId="{63DA232D-86C6-A448-8E8D-D3A0ED9E9251}" destId="{0BDAF87E-8225-E748-82E9-6957C1DF0BFC}" srcOrd="1" destOrd="0" presId="urn:microsoft.com/office/officeart/2005/8/layout/hierarchy5"/>
    <dgm:cxn modelId="{A997488E-8AA5-6E48-B25F-0005553D0336}" type="presParOf" srcId="{E8225D2A-E993-F147-838F-D0E55269E311}" destId="{83F581FE-20CA-0F48-8B83-2779AF1DCD59}" srcOrd="0" destOrd="0" presId="urn:microsoft.com/office/officeart/2005/8/layout/hierarchy5"/>
    <dgm:cxn modelId="{68AD9C29-8F0F-C440-95F6-2A351E8754F8}" type="presParOf" srcId="{83F581FE-20CA-0F48-8B83-2779AF1DCD59}" destId="{2E19AFA8-7297-DB47-AFED-280FA7A79F8E}" srcOrd="0" destOrd="0" presId="urn:microsoft.com/office/officeart/2005/8/layout/hierarchy5"/>
    <dgm:cxn modelId="{0A7124E8-05C7-AB4E-99A5-F9C11F629C37}" type="presParOf" srcId="{2E19AFA8-7297-DB47-AFED-280FA7A79F8E}" destId="{A3F1DE7E-2683-4D4A-98D5-A678F8DAA275}" srcOrd="0" destOrd="0" presId="urn:microsoft.com/office/officeart/2005/8/layout/hierarchy5"/>
    <dgm:cxn modelId="{A7778FF1-CF58-3640-8BEE-DFD3CC338890}" type="presParOf" srcId="{A3F1DE7E-2683-4D4A-98D5-A678F8DAA275}" destId="{7FA2270F-79AD-D64D-9B6A-DFE0650D9DB5}" srcOrd="0" destOrd="0" presId="urn:microsoft.com/office/officeart/2005/8/layout/hierarchy5"/>
    <dgm:cxn modelId="{C1AE796B-7851-F643-8DDA-505E3F1BB266}" type="presParOf" srcId="{A3F1DE7E-2683-4D4A-98D5-A678F8DAA275}" destId="{1236D0DD-70ED-334E-B895-D8EBB7D2A737}" srcOrd="1" destOrd="0" presId="urn:microsoft.com/office/officeart/2005/8/layout/hierarchy5"/>
    <dgm:cxn modelId="{801BB1B1-2892-C947-B8D0-7C5DECFDFCCA}" type="presParOf" srcId="{1236D0DD-70ED-334E-B895-D8EBB7D2A737}" destId="{AEACE392-0096-954F-8CD2-EFB3D209E13E}" srcOrd="0" destOrd="0" presId="urn:microsoft.com/office/officeart/2005/8/layout/hierarchy5"/>
    <dgm:cxn modelId="{FDC35894-15BC-D843-AA17-34AF4C966781}" type="presParOf" srcId="{AEACE392-0096-954F-8CD2-EFB3D209E13E}" destId="{66A3FE37-3C46-7A4B-8024-4C024809F348}" srcOrd="0" destOrd="0" presId="urn:microsoft.com/office/officeart/2005/8/layout/hierarchy5"/>
    <dgm:cxn modelId="{210885D2-A010-4F4A-93D4-1A75CE4F6774}" type="presParOf" srcId="{1236D0DD-70ED-334E-B895-D8EBB7D2A737}" destId="{A97DF764-980B-0644-9B94-88BC8B3DDD8B}" srcOrd="1" destOrd="0" presId="urn:microsoft.com/office/officeart/2005/8/layout/hierarchy5"/>
    <dgm:cxn modelId="{8C0695CB-71A3-9F43-9A3E-BA5F8B927D3F}" type="presParOf" srcId="{A97DF764-980B-0644-9B94-88BC8B3DDD8B}" destId="{CE58A92E-72CC-C843-9186-1E3863474F8A}" srcOrd="0" destOrd="0" presId="urn:microsoft.com/office/officeart/2005/8/layout/hierarchy5"/>
    <dgm:cxn modelId="{92087424-1CDA-C847-8A80-EA08E0A78AED}" type="presParOf" srcId="{A97DF764-980B-0644-9B94-88BC8B3DDD8B}" destId="{2B5CF433-EA5F-704A-AC59-E0CC60952E14}" srcOrd="1" destOrd="0" presId="urn:microsoft.com/office/officeart/2005/8/layout/hierarchy5"/>
    <dgm:cxn modelId="{D3173D05-66CC-4B4C-A79D-57F38AE9A192}" type="presParOf" srcId="{1236D0DD-70ED-334E-B895-D8EBB7D2A737}" destId="{8A093BBF-5F2E-4840-A7CB-CF5544253F82}" srcOrd="2" destOrd="0" presId="urn:microsoft.com/office/officeart/2005/8/layout/hierarchy5"/>
    <dgm:cxn modelId="{D745A755-820F-D54F-89C1-8930EA2FDC37}" type="presParOf" srcId="{8A093BBF-5F2E-4840-A7CB-CF5544253F82}" destId="{0BDAF87E-8225-E748-82E9-6957C1DF0BFC}" srcOrd="0" destOrd="0" presId="urn:microsoft.com/office/officeart/2005/8/layout/hierarchy5"/>
    <dgm:cxn modelId="{821FDB69-4465-5144-BD07-15512EE40617}" type="presParOf" srcId="{1236D0DD-70ED-334E-B895-D8EBB7D2A737}" destId="{5DF266E7-0879-4F43-933E-A8F7B1CEF5D8}" srcOrd="3" destOrd="0" presId="urn:microsoft.com/office/officeart/2005/8/layout/hierarchy5"/>
    <dgm:cxn modelId="{03C1C3BD-F1DB-DE4E-B08F-048C9682B6A8}" type="presParOf" srcId="{5DF266E7-0879-4F43-933E-A8F7B1CEF5D8}" destId="{7778E949-D6F1-7545-94C9-0AFB4848AC04}" srcOrd="0" destOrd="0" presId="urn:microsoft.com/office/officeart/2005/8/layout/hierarchy5"/>
    <dgm:cxn modelId="{BCA9D16D-11ED-FF45-BF71-A839177B8A0D}" type="presParOf" srcId="{5DF266E7-0879-4F43-933E-A8F7B1CEF5D8}" destId="{D2432B54-7DDF-C046-8D68-8ED875B0D4E0}" srcOrd="1" destOrd="0" presId="urn:microsoft.com/office/officeart/2005/8/layout/hierarchy5"/>
    <dgm:cxn modelId="{86E27FD5-B196-D64A-8971-E584243BBFFF}" type="presParOf" srcId="{D2432B54-7DDF-C046-8D68-8ED875B0D4E0}" destId="{8B7E1BF5-EF86-174D-9FF4-2DCE508FE4E9}" srcOrd="0" destOrd="0" presId="urn:microsoft.com/office/officeart/2005/8/layout/hierarchy5"/>
    <dgm:cxn modelId="{55417AAF-BB28-CA41-AF35-5587D18524A3}" type="presParOf" srcId="{8B7E1BF5-EF86-174D-9FF4-2DCE508FE4E9}" destId="{26E34CD6-9DB8-5746-AB49-AB80B168182C}" srcOrd="0" destOrd="0" presId="urn:microsoft.com/office/officeart/2005/8/layout/hierarchy5"/>
    <dgm:cxn modelId="{8DEC917D-B5E3-754E-AA1A-6D49B51D5E5B}" type="presParOf" srcId="{D2432B54-7DDF-C046-8D68-8ED875B0D4E0}" destId="{7483BCF1-251F-954B-B35F-53A1052FDFDD}" srcOrd="1" destOrd="0" presId="urn:microsoft.com/office/officeart/2005/8/layout/hierarchy5"/>
    <dgm:cxn modelId="{ABF6299C-FDA0-6644-87C1-B316DFE07CF8}" type="presParOf" srcId="{7483BCF1-251F-954B-B35F-53A1052FDFDD}" destId="{C26CBAD0-0009-D94D-902F-71CD5AD722A7}" srcOrd="0" destOrd="0" presId="urn:microsoft.com/office/officeart/2005/8/layout/hierarchy5"/>
    <dgm:cxn modelId="{1CDA74BF-2372-AB43-9994-8DA4D2938842}" type="presParOf" srcId="{7483BCF1-251F-954B-B35F-53A1052FDFDD}" destId="{CAE93AB3-EF7B-0348-BFE2-E62FD8D16E53}" srcOrd="1" destOrd="0" presId="urn:microsoft.com/office/officeart/2005/8/layout/hierarchy5"/>
    <dgm:cxn modelId="{312B525C-C99C-7E4D-ABAF-9E95B75CA1A5}" type="presParOf" srcId="{1236D0DD-70ED-334E-B895-D8EBB7D2A737}" destId="{E12BFDE4-338A-F54E-873A-95FE09F4000E}" srcOrd="4" destOrd="0" presId="urn:microsoft.com/office/officeart/2005/8/layout/hierarchy5"/>
    <dgm:cxn modelId="{4A25F73C-E7AF-4C44-9E81-1DEBA6FF8F57}" type="presParOf" srcId="{E12BFDE4-338A-F54E-873A-95FE09F4000E}" destId="{F1B59549-855C-1846-8983-EF170FC3BC83}" srcOrd="0" destOrd="0" presId="urn:microsoft.com/office/officeart/2005/8/layout/hierarchy5"/>
    <dgm:cxn modelId="{EFCBE5FC-4986-824D-BD72-3D3D4E0E5113}" type="presParOf" srcId="{1236D0DD-70ED-334E-B895-D8EBB7D2A737}" destId="{8A3C495C-644C-3D44-95C5-A8895D2DB402}" srcOrd="5" destOrd="0" presId="urn:microsoft.com/office/officeart/2005/8/layout/hierarchy5"/>
    <dgm:cxn modelId="{BA9CF9A2-73E2-3C40-A03C-2DE8F1EE0F8B}" type="presParOf" srcId="{8A3C495C-644C-3D44-95C5-A8895D2DB402}" destId="{910BE080-A520-DA4B-BC55-2468F95E3ECE}" srcOrd="0" destOrd="0" presId="urn:microsoft.com/office/officeart/2005/8/layout/hierarchy5"/>
    <dgm:cxn modelId="{F8157D57-BC9B-DE4A-8BE3-ED22809C66D1}" type="presParOf" srcId="{8A3C495C-644C-3D44-95C5-A8895D2DB402}" destId="{E1F3931A-4277-5940-AB32-FDF3CF72A6F4}" srcOrd="1" destOrd="0" presId="urn:microsoft.com/office/officeart/2005/8/layout/hierarchy5"/>
    <dgm:cxn modelId="{48D1859B-0475-8A46-A891-B57806D05C07}" type="presParOf" srcId="{E8225D2A-E993-F147-838F-D0E55269E311}" destId="{5713B0FB-C832-BB44-8F9D-F98FD6B08BC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2F714-4E18-2041-AFB2-0826C4071371}"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450A8D4E-BE93-9944-A46F-76D54031E16E}">
      <dgm:prSet phldrT="[Text]"/>
      <dgm:spPr/>
      <dgm:t>
        <a:bodyPr/>
        <a:lstStyle/>
        <a:p>
          <a:r>
            <a:rPr lang="lv-LV" b="0" i="0" u="none" noProof="0" dirty="0"/>
            <a:t>Digitālās humanitārās zinātnes piedāvā iespēju </a:t>
          </a:r>
          <a:r>
            <a:rPr lang="lv-LV" b="0" i="0" u="sng" noProof="0" dirty="0"/>
            <a:t>padziļināt un pilnveidot </a:t>
          </a:r>
          <a:r>
            <a:rPr lang="lv-LV" b="0" i="0" u="none" noProof="0" dirty="0"/>
            <a:t>tradicionālās zināšanas, prasmes un pētījuma metodes</a:t>
          </a:r>
          <a:endParaRPr lang="lv-LV" noProof="0" dirty="0"/>
        </a:p>
      </dgm:t>
    </dgm:pt>
    <dgm:pt modelId="{29DE1B16-E768-EC4D-B238-9666D19CC09B}" type="parTrans" cxnId="{1EB25957-7ACD-354A-9A52-2ED784DB4551}">
      <dgm:prSet/>
      <dgm:spPr/>
      <dgm:t>
        <a:bodyPr/>
        <a:lstStyle/>
        <a:p>
          <a:endParaRPr lang="en-US"/>
        </a:p>
      </dgm:t>
    </dgm:pt>
    <dgm:pt modelId="{637AB75F-0374-0045-A946-80A60451C0B2}" type="sibTrans" cxnId="{1EB25957-7ACD-354A-9A52-2ED784DB4551}">
      <dgm:prSet/>
      <dgm:spPr/>
      <dgm:t>
        <a:bodyPr/>
        <a:lstStyle/>
        <a:p>
          <a:endParaRPr lang="en-US"/>
        </a:p>
      </dgm:t>
    </dgm:pt>
    <dgm:pt modelId="{34C6A66E-E41A-DD4E-801D-AC4A5D090131}">
      <dgm:prSet phldrT="[Text]"/>
      <dgm:spPr/>
      <dgm:t>
        <a:bodyPr/>
        <a:lstStyle/>
        <a:p>
          <a:r>
            <a:rPr lang="lv-LV" b="0" i="0" u="none" noProof="0" dirty="0"/>
            <a:t>Digitālās humanitārās zinātnes piedāvā iespēju </a:t>
          </a:r>
          <a:r>
            <a:rPr lang="lv-LV" b="0" i="0" u="sng" noProof="0" dirty="0"/>
            <a:t>aizstāt</a:t>
          </a:r>
          <a:r>
            <a:rPr lang="lv-LV" b="0" i="0" u="none" noProof="0" dirty="0"/>
            <a:t> tradicionālās zināšanas, prasmes un pētījuma metodes ar jaunām</a:t>
          </a:r>
          <a:endParaRPr lang="lv-LV" noProof="0" dirty="0"/>
        </a:p>
      </dgm:t>
    </dgm:pt>
    <dgm:pt modelId="{3FE86828-1CFD-E343-AA21-E49398C5589D}" type="parTrans" cxnId="{C0C0C1C8-29FC-6641-B77C-2657E90CD904}">
      <dgm:prSet/>
      <dgm:spPr/>
      <dgm:t>
        <a:bodyPr/>
        <a:lstStyle/>
        <a:p>
          <a:endParaRPr lang="en-US"/>
        </a:p>
      </dgm:t>
    </dgm:pt>
    <dgm:pt modelId="{49D6B77B-127C-1C4C-ABA7-820D895D2B00}" type="sibTrans" cxnId="{C0C0C1C8-29FC-6641-B77C-2657E90CD904}">
      <dgm:prSet/>
      <dgm:spPr/>
      <dgm:t>
        <a:bodyPr/>
        <a:lstStyle/>
        <a:p>
          <a:endParaRPr lang="en-US"/>
        </a:p>
      </dgm:t>
    </dgm:pt>
    <dgm:pt modelId="{CE74A151-AFD4-5343-BF52-04E34F7295C9}" type="pres">
      <dgm:prSet presAssocID="{9272F714-4E18-2041-AFB2-0826C4071371}" presName="diagram" presStyleCnt="0">
        <dgm:presLayoutVars>
          <dgm:dir/>
          <dgm:resizeHandles val="exact"/>
        </dgm:presLayoutVars>
      </dgm:prSet>
      <dgm:spPr/>
    </dgm:pt>
    <dgm:pt modelId="{BECF0009-55B9-E643-9416-BB4484411914}" type="pres">
      <dgm:prSet presAssocID="{450A8D4E-BE93-9944-A46F-76D54031E16E}" presName="arrow" presStyleLbl="node1" presStyleIdx="0" presStyleCnt="2">
        <dgm:presLayoutVars>
          <dgm:bulletEnabled val="1"/>
        </dgm:presLayoutVars>
      </dgm:prSet>
      <dgm:spPr/>
    </dgm:pt>
    <dgm:pt modelId="{8269E0D6-6035-9E48-9DB0-BFF7E5F425E8}" type="pres">
      <dgm:prSet presAssocID="{34C6A66E-E41A-DD4E-801D-AC4A5D090131}" presName="arrow" presStyleLbl="node1" presStyleIdx="1" presStyleCnt="2">
        <dgm:presLayoutVars>
          <dgm:bulletEnabled val="1"/>
        </dgm:presLayoutVars>
      </dgm:prSet>
      <dgm:spPr/>
    </dgm:pt>
  </dgm:ptLst>
  <dgm:cxnLst>
    <dgm:cxn modelId="{9332D903-156E-3F4E-88C6-9F199D9F1E14}" type="presOf" srcId="{9272F714-4E18-2041-AFB2-0826C4071371}" destId="{CE74A151-AFD4-5343-BF52-04E34F7295C9}" srcOrd="0" destOrd="0" presId="urn:microsoft.com/office/officeart/2005/8/layout/arrow5"/>
    <dgm:cxn modelId="{B5515A20-EA40-B249-AE80-1CDCD237B90D}" type="presOf" srcId="{450A8D4E-BE93-9944-A46F-76D54031E16E}" destId="{BECF0009-55B9-E643-9416-BB4484411914}" srcOrd="0" destOrd="0" presId="urn:microsoft.com/office/officeart/2005/8/layout/arrow5"/>
    <dgm:cxn modelId="{1EB25957-7ACD-354A-9A52-2ED784DB4551}" srcId="{9272F714-4E18-2041-AFB2-0826C4071371}" destId="{450A8D4E-BE93-9944-A46F-76D54031E16E}" srcOrd="0" destOrd="0" parTransId="{29DE1B16-E768-EC4D-B238-9666D19CC09B}" sibTransId="{637AB75F-0374-0045-A946-80A60451C0B2}"/>
    <dgm:cxn modelId="{C0C0C1C8-29FC-6641-B77C-2657E90CD904}" srcId="{9272F714-4E18-2041-AFB2-0826C4071371}" destId="{34C6A66E-E41A-DD4E-801D-AC4A5D090131}" srcOrd="1" destOrd="0" parTransId="{3FE86828-1CFD-E343-AA21-E49398C5589D}" sibTransId="{49D6B77B-127C-1C4C-ABA7-820D895D2B00}"/>
    <dgm:cxn modelId="{154767D7-09F0-A648-A1EC-FCDE999FCCAB}" type="presOf" srcId="{34C6A66E-E41A-DD4E-801D-AC4A5D090131}" destId="{8269E0D6-6035-9E48-9DB0-BFF7E5F425E8}" srcOrd="0" destOrd="0" presId="urn:microsoft.com/office/officeart/2005/8/layout/arrow5"/>
    <dgm:cxn modelId="{2788494C-6F53-EE44-A6CA-C2B3FF555E9D}" type="presParOf" srcId="{CE74A151-AFD4-5343-BF52-04E34F7295C9}" destId="{BECF0009-55B9-E643-9416-BB4484411914}" srcOrd="0" destOrd="0" presId="urn:microsoft.com/office/officeart/2005/8/layout/arrow5"/>
    <dgm:cxn modelId="{6D0CC437-A929-704A-AF64-9B35CC796BCA}" type="presParOf" srcId="{CE74A151-AFD4-5343-BF52-04E34F7295C9}" destId="{8269E0D6-6035-9E48-9DB0-BFF7E5F425E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220D5-2DAB-8B4F-9C64-D97BDCD57E31}"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B8C36195-D911-3F4C-9417-A1E0BD1C809B}">
      <dgm:prSet phldrT="[Text]"/>
      <dgm:spPr/>
      <dgm:t>
        <a:bodyPr/>
        <a:lstStyle/>
        <a:p>
          <a:r>
            <a:rPr lang="en-US" dirty="0" err="1"/>
            <a:t>Izl</a:t>
          </a:r>
          <a:r>
            <a:rPr lang="lv-LV" dirty="0"/>
            <a:t>ī</a:t>
          </a:r>
          <a:r>
            <a:rPr lang="en-US" dirty="0" err="1"/>
            <a:t>dzinošie</a:t>
          </a:r>
          <a:r>
            <a:rPr lang="en-US" dirty="0"/>
            <a:t> </a:t>
          </a:r>
          <a:r>
            <a:rPr lang="en-US" dirty="0" err="1"/>
            <a:t>studiju</a:t>
          </a:r>
          <a:r>
            <a:rPr lang="en-US" dirty="0"/>
            <a:t> </a:t>
          </a:r>
          <a:r>
            <a:rPr lang="en-US" dirty="0" err="1"/>
            <a:t>kursi</a:t>
          </a:r>
          <a:endParaRPr lang="en-US" dirty="0"/>
        </a:p>
      </dgm:t>
    </dgm:pt>
    <dgm:pt modelId="{A065B9DA-B645-4B41-8841-05CC5172C418}" type="parTrans" cxnId="{D467EE9B-0FBF-3144-BBCC-2CCFE2958A22}">
      <dgm:prSet/>
      <dgm:spPr/>
      <dgm:t>
        <a:bodyPr/>
        <a:lstStyle/>
        <a:p>
          <a:endParaRPr lang="en-US"/>
        </a:p>
      </dgm:t>
    </dgm:pt>
    <dgm:pt modelId="{A7E216E8-36DD-FC4F-87DF-F3355FB71193}" type="sibTrans" cxnId="{D467EE9B-0FBF-3144-BBCC-2CCFE2958A22}">
      <dgm:prSet/>
      <dgm:spPr/>
      <dgm:t>
        <a:bodyPr/>
        <a:lstStyle/>
        <a:p>
          <a:endParaRPr lang="en-US"/>
        </a:p>
      </dgm:t>
    </dgm:pt>
    <dgm:pt modelId="{6CFBBCC9-01E1-3D47-8238-E03F9882B18E}">
      <dgm:prSet phldrT="[Text]"/>
      <dgm:spPr/>
      <dgm:t>
        <a:bodyPr/>
        <a:lstStyle/>
        <a:p>
          <a:r>
            <a:rPr lang="en-US" dirty="0" err="1"/>
            <a:t>Virziena</a:t>
          </a:r>
          <a:r>
            <a:rPr lang="en-US" dirty="0"/>
            <a:t> </a:t>
          </a:r>
          <a:r>
            <a:rPr lang="en-US" dirty="0" err="1"/>
            <a:t>izvēle</a:t>
          </a:r>
          <a:endParaRPr lang="en-US" dirty="0"/>
        </a:p>
      </dgm:t>
    </dgm:pt>
    <dgm:pt modelId="{96036FE0-5CBA-BC4B-BD8F-724205503EF9}" type="parTrans" cxnId="{B08DD1F7-C5EE-3040-B196-052057F6E15C}">
      <dgm:prSet/>
      <dgm:spPr/>
      <dgm:t>
        <a:bodyPr/>
        <a:lstStyle/>
        <a:p>
          <a:endParaRPr lang="en-US"/>
        </a:p>
      </dgm:t>
    </dgm:pt>
    <dgm:pt modelId="{8DE7C06E-61DD-6941-A7E1-CD47B341A78C}" type="sibTrans" cxnId="{B08DD1F7-C5EE-3040-B196-052057F6E15C}">
      <dgm:prSet/>
      <dgm:spPr/>
      <dgm:t>
        <a:bodyPr/>
        <a:lstStyle/>
        <a:p>
          <a:endParaRPr lang="en-US"/>
        </a:p>
      </dgm:t>
    </dgm:pt>
    <dgm:pt modelId="{BA9622A1-C85A-3142-B46E-335D2F03A83F}">
      <dgm:prSet phldrT="[Text]"/>
      <dgm:spPr/>
      <dgm:t>
        <a:bodyPr/>
        <a:lstStyle/>
        <a:p>
          <a:r>
            <a:rPr lang="en-US" dirty="0" err="1"/>
            <a:t>Prakse</a:t>
          </a:r>
          <a:r>
            <a:rPr lang="en-US" dirty="0"/>
            <a:t> un </a:t>
          </a:r>
          <a:r>
            <a:rPr lang="en-US" dirty="0" err="1"/>
            <a:t>semināri</a:t>
          </a:r>
          <a:endParaRPr lang="en-US" dirty="0"/>
        </a:p>
      </dgm:t>
    </dgm:pt>
    <dgm:pt modelId="{AB898FE5-8B9F-0A42-A643-5EC8A7EDF44A}" type="parTrans" cxnId="{D6E310C9-99D9-4D40-A802-41306812C7CA}">
      <dgm:prSet/>
      <dgm:spPr/>
      <dgm:t>
        <a:bodyPr/>
        <a:lstStyle/>
        <a:p>
          <a:endParaRPr lang="en-US"/>
        </a:p>
      </dgm:t>
    </dgm:pt>
    <dgm:pt modelId="{D914B0E7-F4E2-F843-A142-51B6249DBF0A}" type="sibTrans" cxnId="{D6E310C9-99D9-4D40-A802-41306812C7CA}">
      <dgm:prSet/>
      <dgm:spPr/>
      <dgm:t>
        <a:bodyPr/>
        <a:lstStyle/>
        <a:p>
          <a:endParaRPr lang="en-US"/>
        </a:p>
      </dgm:t>
    </dgm:pt>
    <dgm:pt modelId="{44EAA1DF-6C14-1743-89F2-BE751FD8783C}">
      <dgm:prSet phldrT="[Text]"/>
      <dgm:spPr/>
      <dgm:t>
        <a:bodyPr/>
        <a:lstStyle/>
        <a:p>
          <a:r>
            <a:rPr lang="en-US" dirty="0" err="1"/>
            <a:t>Maģistra</a:t>
          </a:r>
          <a:r>
            <a:rPr lang="en-US" dirty="0"/>
            <a:t> </a:t>
          </a:r>
          <a:r>
            <a:rPr lang="en-US" dirty="0" err="1"/>
            <a:t>darba</a:t>
          </a:r>
          <a:r>
            <a:rPr lang="en-US" dirty="0"/>
            <a:t> </a:t>
          </a:r>
          <a:r>
            <a:rPr lang="en-US" dirty="0" err="1"/>
            <a:t>izstrāde</a:t>
          </a:r>
          <a:endParaRPr lang="en-US" dirty="0"/>
        </a:p>
      </dgm:t>
    </dgm:pt>
    <dgm:pt modelId="{801029D5-4AE0-024A-B2FA-02D8F918FAB5}" type="parTrans" cxnId="{AACD737D-BCEE-2445-B67C-BEB23605F6C7}">
      <dgm:prSet/>
      <dgm:spPr/>
      <dgm:t>
        <a:bodyPr/>
        <a:lstStyle/>
        <a:p>
          <a:endParaRPr lang="en-US"/>
        </a:p>
      </dgm:t>
    </dgm:pt>
    <dgm:pt modelId="{4C3D6E15-57F7-BC45-8CA8-091DEA4506D0}" type="sibTrans" cxnId="{AACD737D-BCEE-2445-B67C-BEB23605F6C7}">
      <dgm:prSet/>
      <dgm:spPr/>
      <dgm:t>
        <a:bodyPr/>
        <a:lstStyle/>
        <a:p>
          <a:endParaRPr lang="en-US"/>
        </a:p>
      </dgm:t>
    </dgm:pt>
    <dgm:pt modelId="{290EE660-249B-9646-B244-EA0E12627DAB}" type="pres">
      <dgm:prSet presAssocID="{AF3220D5-2DAB-8B4F-9C64-D97BDCD57E31}" presName="cycle" presStyleCnt="0">
        <dgm:presLayoutVars>
          <dgm:dir/>
          <dgm:resizeHandles val="exact"/>
        </dgm:presLayoutVars>
      </dgm:prSet>
      <dgm:spPr/>
    </dgm:pt>
    <dgm:pt modelId="{85A28443-DDA4-4A4F-9790-F09C540C3E29}" type="pres">
      <dgm:prSet presAssocID="{B8C36195-D911-3F4C-9417-A1E0BD1C809B}" presName="node" presStyleLbl="node1" presStyleIdx="0" presStyleCnt="4">
        <dgm:presLayoutVars>
          <dgm:bulletEnabled val="1"/>
        </dgm:presLayoutVars>
      </dgm:prSet>
      <dgm:spPr/>
    </dgm:pt>
    <dgm:pt modelId="{4A44D54F-B2CA-D348-941E-A61304D5DCE8}" type="pres">
      <dgm:prSet presAssocID="{A7E216E8-36DD-FC4F-87DF-F3355FB71193}" presName="sibTrans" presStyleLbl="sibTrans2D1" presStyleIdx="0" presStyleCnt="4"/>
      <dgm:spPr/>
    </dgm:pt>
    <dgm:pt modelId="{98BAF42D-539F-5F42-96FF-E5AABAA5F4DC}" type="pres">
      <dgm:prSet presAssocID="{A7E216E8-36DD-FC4F-87DF-F3355FB71193}" presName="connectorText" presStyleLbl="sibTrans2D1" presStyleIdx="0" presStyleCnt="4"/>
      <dgm:spPr/>
    </dgm:pt>
    <dgm:pt modelId="{99D5A56F-916B-6743-9284-B4BB65507F3E}" type="pres">
      <dgm:prSet presAssocID="{6CFBBCC9-01E1-3D47-8238-E03F9882B18E}" presName="node" presStyleLbl="node1" presStyleIdx="1" presStyleCnt="4">
        <dgm:presLayoutVars>
          <dgm:bulletEnabled val="1"/>
        </dgm:presLayoutVars>
      </dgm:prSet>
      <dgm:spPr/>
    </dgm:pt>
    <dgm:pt modelId="{88F40AC3-2A73-2F49-87C4-8897E2034E35}" type="pres">
      <dgm:prSet presAssocID="{8DE7C06E-61DD-6941-A7E1-CD47B341A78C}" presName="sibTrans" presStyleLbl="sibTrans2D1" presStyleIdx="1" presStyleCnt="4"/>
      <dgm:spPr/>
    </dgm:pt>
    <dgm:pt modelId="{D9531D67-5C98-F247-AEB3-0B6431DC50ED}" type="pres">
      <dgm:prSet presAssocID="{8DE7C06E-61DD-6941-A7E1-CD47B341A78C}" presName="connectorText" presStyleLbl="sibTrans2D1" presStyleIdx="1" presStyleCnt="4"/>
      <dgm:spPr/>
    </dgm:pt>
    <dgm:pt modelId="{1BC6C856-A536-9944-BFDD-4D108580773A}" type="pres">
      <dgm:prSet presAssocID="{BA9622A1-C85A-3142-B46E-335D2F03A83F}" presName="node" presStyleLbl="node1" presStyleIdx="2" presStyleCnt="4">
        <dgm:presLayoutVars>
          <dgm:bulletEnabled val="1"/>
        </dgm:presLayoutVars>
      </dgm:prSet>
      <dgm:spPr/>
    </dgm:pt>
    <dgm:pt modelId="{1A42A10D-5578-B043-ABB5-8ECFE16E1B58}" type="pres">
      <dgm:prSet presAssocID="{D914B0E7-F4E2-F843-A142-51B6249DBF0A}" presName="sibTrans" presStyleLbl="sibTrans2D1" presStyleIdx="2" presStyleCnt="4"/>
      <dgm:spPr/>
    </dgm:pt>
    <dgm:pt modelId="{A705EB91-CF76-294D-B5A9-D57B53E2DEF4}" type="pres">
      <dgm:prSet presAssocID="{D914B0E7-F4E2-F843-A142-51B6249DBF0A}" presName="connectorText" presStyleLbl="sibTrans2D1" presStyleIdx="2" presStyleCnt="4"/>
      <dgm:spPr/>
    </dgm:pt>
    <dgm:pt modelId="{C72C7903-DF3D-4A48-ACB7-00F494BAD93B}" type="pres">
      <dgm:prSet presAssocID="{44EAA1DF-6C14-1743-89F2-BE751FD8783C}" presName="node" presStyleLbl="node1" presStyleIdx="3" presStyleCnt="4">
        <dgm:presLayoutVars>
          <dgm:bulletEnabled val="1"/>
        </dgm:presLayoutVars>
      </dgm:prSet>
      <dgm:spPr/>
    </dgm:pt>
    <dgm:pt modelId="{089C7A53-1809-5D44-9D58-07CA592B38B1}" type="pres">
      <dgm:prSet presAssocID="{4C3D6E15-57F7-BC45-8CA8-091DEA4506D0}" presName="sibTrans" presStyleLbl="sibTrans2D1" presStyleIdx="3" presStyleCnt="4"/>
      <dgm:spPr/>
    </dgm:pt>
    <dgm:pt modelId="{CE4D82FB-BC47-FC4B-A6D3-A43C5667FD8B}" type="pres">
      <dgm:prSet presAssocID="{4C3D6E15-57F7-BC45-8CA8-091DEA4506D0}" presName="connectorText" presStyleLbl="sibTrans2D1" presStyleIdx="3" presStyleCnt="4"/>
      <dgm:spPr/>
    </dgm:pt>
  </dgm:ptLst>
  <dgm:cxnLst>
    <dgm:cxn modelId="{B9CE5702-1A16-604F-9572-FC0D1C821C6F}" type="presOf" srcId="{4C3D6E15-57F7-BC45-8CA8-091DEA4506D0}" destId="{089C7A53-1809-5D44-9D58-07CA592B38B1}" srcOrd="0" destOrd="0" presId="urn:microsoft.com/office/officeart/2005/8/layout/cycle2"/>
    <dgm:cxn modelId="{CFC3E50B-34F1-0E4D-ABFB-8B410A8D30E3}" type="presOf" srcId="{D914B0E7-F4E2-F843-A142-51B6249DBF0A}" destId="{A705EB91-CF76-294D-B5A9-D57B53E2DEF4}" srcOrd="1" destOrd="0" presId="urn:microsoft.com/office/officeart/2005/8/layout/cycle2"/>
    <dgm:cxn modelId="{0B6FE417-8F28-7440-943B-B9876C759B92}" type="presOf" srcId="{D914B0E7-F4E2-F843-A142-51B6249DBF0A}" destId="{1A42A10D-5578-B043-ABB5-8ECFE16E1B58}" srcOrd="0" destOrd="0" presId="urn:microsoft.com/office/officeart/2005/8/layout/cycle2"/>
    <dgm:cxn modelId="{60CB8B1D-3EFA-C64C-87E2-F311B62DD8C5}" type="presOf" srcId="{AF3220D5-2DAB-8B4F-9C64-D97BDCD57E31}" destId="{290EE660-249B-9646-B244-EA0E12627DAB}" srcOrd="0" destOrd="0" presId="urn:microsoft.com/office/officeart/2005/8/layout/cycle2"/>
    <dgm:cxn modelId="{DC89502B-FC5C-A647-BB5C-C2D7FDDDCFA9}" type="presOf" srcId="{6CFBBCC9-01E1-3D47-8238-E03F9882B18E}" destId="{99D5A56F-916B-6743-9284-B4BB65507F3E}" srcOrd="0" destOrd="0" presId="urn:microsoft.com/office/officeart/2005/8/layout/cycle2"/>
    <dgm:cxn modelId="{D3F61843-291A-0249-A54D-12BDBF2E6CD8}" type="presOf" srcId="{B8C36195-D911-3F4C-9417-A1E0BD1C809B}" destId="{85A28443-DDA4-4A4F-9790-F09C540C3E29}" srcOrd="0" destOrd="0" presId="urn:microsoft.com/office/officeart/2005/8/layout/cycle2"/>
    <dgm:cxn modelId="{AAEAC153-6FDB-6547-9A10-F2CA34A14F20}" type="presOf" srcId="{8DE7C06E-61DD-6941-A7E1-CD47B341A78C}" destId="{D9531D67-5C98-F247-AEB3-0B6431DC50ED}" srcOrd="1" destOrd="0" presId="urn:microsoft.com/office/officeart/2005/8/layout/cycle2"/>
    <dgm:cxn modelId="{AD306D6B-95E6-9F46-BEDC-FC2CA9F53118}" type="presOf" srcId="{A7E216E8-36DD-FC4F-87DF-F3355FB71193}" destId="{4A44D54F-B2CA-D348-941E-A61304D5DCE8}" srcOrd="0" destOrd="0" presId="urn:microsoft.com/office/officeart/2005/8/layout/cycle2"/>
    <dgm:cxn modelId="{AACD737D-BCEE-2445-B67C-BEB23605F6C7}" srcId="{AF3220D5-2DAB-8B4F-9C64-D97BDCD57E31}" destId="{44EAA1DF-6C14-1743-89F2-BE751FD8783C}" srcOrd="3" destOrd="0" parTransId="{801029D5-4AE0-024A-B2FA-02D8F918FAB5}" sibTransId="{4C3D6E15-57F7-BC45-8CA8-091DEA4506D0}"/>
    <dgm:cxn modelId="{C41BCE8A-6D4F-104B-BE90-35DD98E4364D}" type="presOf" srcId="{8DE7C06E-61DD-6941-A7E1-CD47B341A78C}" destId="{88F40AC3-2A73-2F49-87C4-8897E2034E35}" srcOrd="0" destOrd="0" presId="urn:microsoft.com/office/officeart/2005/8/layout/cycle2"/>
    <dgm:cxn modelId="{B8233F90-9A5C-DC43-AB71-A6455281CF4D}" type="presOf" srcId="{4C3D6E15-57F7-BC45-8CA8-091DEA4506D0}" destId="{CE4D82FB-BC47-FC4B-A6D3-A43C5667FD8B}" srcOrd="1" destOrd="0" presId="urn:microsoft.com/office/officeart/2005/8/layout/cycle2"/>
    <dgm:cxn modelId="{D467EE9B-0FBF-3144-BBCC-2CCFE2958A22}" srcId="{AF3220D5-2DAB-8B4F-9C64-D97BDCD57E31}" destId="{B8C36195-D911-3F4C-9417-A1E0BD1C809B}" srcOrd="0" destOrd="0" parTransId="{A065B9DA-B645-4B41-8841-05CC5172C418}" sibTransId="{A7E216E8-36DD-FC4F-87DF-F3355FB71193}"/>
    <dgm:cxn modelId="{035F1BA6-9342-C643-B717-B6BF1028A9F7}" type="presOf" srcId="{BA9622A1-C85A-3142-B46E-335D2F03A83F}" destId="{1BC6C856-A536-9944-BFDD-4D108580773A}" srcOrd="0" destOrd="0" presId="urn:microsoft.com/office/officeart/2005/8/layout/cycle2"/>
    <dgm:cxn modelId="{D6E310C9-99D9-4D40-A802-41306812C7CA}" srcId="{AF3220D5-2DAB-8B4F-9C64-D97BDCD57E31}" destId="{BA9622A1-C85A-3142-B46E-335D2F03A83F}" srcOrd="2" destOrd="0" parTransId="{AB898FE5-8B9F-0A42-A643-5EC8A7EDF44A}" sibTransId="{D914B0E7-F4E2-F843-A142-51B6249DBF0A}"/>
    <dgm:cxn modelId="{7FA1DCCA-047E-6348-9269-6A57BB322B33}" type="presOf" srcId="{44EAA1DF-6C14-1743-89F2-BE751FD8783C}" destId="{C72C7903-DF3D-4A48-ACB7-00F494BAD93B}" srcOrd="0" destOrd="0" presId="urn:microsoft.com/office/officeart/2005/8/layout/cycle2"/>
    <dgm:cxn modelId="{E9DEECDD-E84F-3345-AA53-A659500CC93C}" type="presOf" srcId="{A7E216E8-36DD-FC4F-87DF-F3355FB71193}" destId="{98BAF42D-539F-5F42-96FF-E5AABAA5F4DC}" srcOrd="1" destOrd="0" presId="urn:microsoft.com/office/officeart/2005/8/layout/cycle2"/>
    <dgm:cxn modelId="{B08DD1F7-C5EE-3040-B196-052057F6E15C}" srcId="{AF3220D5-2DAB-8B4F-9C64-D97BDCD57E31}" destId="{6CFBBCC9-01E1-3D47-8238-E03F9882B18E}" srcOrd="1" destOrd="0" parTransId="{96036FE0-5CBA-BC4B-BD8F-724205503EF9}" sibTransId="{8DE7C06E-61DD-6941-A7E1-CD47B341A78C}"/>
    <dgm:cxn modelId="{BFBF52B9-CADE-CB4B-A7E1-9CFA5CADF4D4}" type="presParOf" srcId="{290EE660-249B-9646-B244-EA0E12627DAB}" destId="{85A28443-DDA4-4A4F-9790-F09C540C3E29}" srcOrd="0" destOrd="0" presId="urn:microsoft.com/office/officeart/2005/8/layout/cycle2"/>
    <dgm:cxn modelId="{83AAF892-E760-5245-A511-5B29CC843968}" type="presParOf" srcId="{290EE660-249B-9646-B244-EA0E12627DAB}" destId="{4A44D54F-B2CA-D348-941E-A61304D5DCE8}" srcOrd="1" destOrd="0" presId="urn:microsoft.com/office/officeart/2005/8/layout/cycle2"/>
    <dgm:cxn modelId="{BF520330-12AF-A848-BFA8-73EF81297C0B}" type="presParOf" srcId="{4A44D54F-B2CA-D348-941E-A61304D5DCE8}" destId="{98BAF42D-539F-5F42-96FF-E5AABAA5F4DC}" srcOrd="0" destOrd="0" presId="urn:microsoft.com/office/officeart/2005/8/layout/cycle2"/>
    <dgm:cxn modelId="{D63F3E13-FE8B-E348-92E2-1B5E2ABF623B}" type="presParOf" srcId="{290EE660-249B-9646-B244-EA0E12627DAB}" destId="{99D5A56F-916B-6743-9284-B4BB65507F3E}" srcOrd="2" destOrd="0" presId="urn:microsoft.com/office/officeart/2005/8/layout/cycle2"/>
    <dgm:cxn modelId="{4202D846-3064-944D-88A2-7224A6444389}" type="presParOf" srcId="{290EE660-249B-9646-B244-EA0E12627DAB}" destId="{88F40AC3-2A73-2F49-87C4-8897E2034E35}" srcOrd="3" destOrd="0" presId="urn:microsoft.com/office/officeart/2005/8/layout/cycle2"/>
    <dgm:cxn modelId="{DEB76182-4263-B049-AFF4-00189DC930C0}" type="presParOf" srcId="{88F40AC3-2A73-2F49-87C4-8897E2034E35}" destId="{D9531D67-5C98-F247-AEB3-0B6431DC50ED}" srcOrd="0" destOrd="0" presId="urn:microsoft.com/office/officeart/2005/8/layout/cycle2"/>
    <dgm:cxn modelId="{5CDD02EA-3FC3-534F-A4D5-B363752922AA}" type="presParOf" srcId="{290EE660-249B-9646-B244-EA0E12627DAB}" destId="{1BC6C856-A536-9944-BFDD-4D108580773A}" srcOrd="4" destOrd="0" presId="urn:microsoft.com/office/officeart/2005/8/layout/cycle2"/>
    <dgm:cxn modelId="{448C19B8-266A-284D-AE72-34EAD8365AFD}" type="presParOf" srcId="{290EE660-249B-9646-B244-EA0E12627DAB}" destId="{1A42A10D-5578-B043-ABB5-8ECFE16E1B58}" srcOrd="5" destOrd="0" presId="urn:microsoft.com/office/officeart/2005/8/layout/cycle2"/>
    <dgm:cxn modelId="{23ABDB69-8CB2-DF47-B6C9-F63A0C9D360C}" type="presParOf" srcId="{1A42A10D-5578-B043-ABB5-8ECFE16E1B58}" destId="{A705EB91-CF76-294D-B5A9-D57B53E2DEF4}" srcOrd="0" destOrd="0" presId="urn:microsoft.com/office/officeart/2005/8/layout/cycle2"/>
    <dgm:cxn modelId="{D16520D7-9BEC-8F49-87CB-2C73B7621A17}" type="presParOf" srcId="{290EE660-249B-9646-B244-EA0E12627DAB}" destId="{C72C7903-DF3D-4A48-ACB7-00F494BAD93B}" srcOrd="6" destOrd="0" presId="urn:microsoft.com/office/officeart/2005/8/layout/cycle2"/>
    <dgm:cxn modelId="{56BFFB58-2005-5043-AC8E-47DE7EE34BD5}" type="presParOf" srcId="{290EE660-249B-9646-B244-EA0E12627DAB}" destId="{089C7A53-1809-5D44-9D58-07CA592B38B1}" srcOrd="7" destOrd="0" presId="urn:microsoft.com/office/officeart/2005/8/layout/cycle2"/>
    <dgm:cxn modelId="{CD9E01FD-CD3D-C94E-86AE-2B3118225F07}" type="presParOf" srcId="{089C7A53-1809-5D44-9D58-07CA592B38B1}" destId="{CE4D82FB-BC47-FC4B-A6D3-A43C5667FD8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A4F047-BBCB-2544-ADDC-33C80E92B128}"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D098A50F-578A-A24B-BAE4-72F3F2683DE9}">
      <dgm:prSet phldrT="[Text]" custT="1"/>
      <dgm:spPr/>
      <dgm:t>
        <a:bodyPr/>
        <a:lstStyle/>
        <a:p>
          <a:r>
            <a:rPr lang="lv-LV" sz="1600" b="0" noProof="0" dirty="0"/>
            <a:t>Ievads </a:t>
          </a:r>
          <a:r>
            <a:rPr lang="lv-LV" sz="1600" b="0" noProof="0" dirty="0" err="1"/>
            <a:t>digitālajās</a:t>
          </a:r>
          <a:r>
            <a:rPr lang="lv-LV" sz="1600" b="0" noProof="0" dirty="0"/>
            <a:t> </a:t>
          </a:r>
          <a:r>
            <a:rPr lang="lv-LV" sz="1600" b="0" noProof="0" dirty="0" err="1"/>
            <a:t>humanitārajās</a:t>
          </a:r>
          <a:r>
            <a:rPr lang="lv-LV" sz="1600" b="0" noProof="0" dirty="0"/>
            <a:t> </a:t>
          </a:r>
          <a:r>
            <a:rPr lang="lv-LV" sz="1600" b="0" noProof="0" dirty="0" err="1"/>
            <a:t>zinātnēs</a:t>
          </a:r>
          <a:r>
            <a:rPr lang="lv-LV" sz="1600" b="0" noProof="0" dirty="0"/>
            <a:t> </a:t>
          </a:r>
        </a:p>
      </dgm:t>
    </dgm:pt>
    <dgm:pt modelId="{EAA2DFBC-0D0C-574E-8084-53A7DDA022FB}" type="parTrans" cxnId="{B361B73F-6458-6B44-A488-56001E9EBB00}">
      <dgm:prSet/>
      <dgm:spPr/>
      <dgm:t>
        <a:bodyPr/>
        <a:lstStyle/>
        <a:p>
          <a:endParaRPr lang="lv-LV" sz="1600" b="0" noProof="0" dirty="0"/>
        </a:p>
      </dgm:t>
    </dgm:pt>
    <dgm:pt modelId="{5346A4AF-A82E-504D-819E-410739A62C84}" type="sibTrans" cxnId="{B361B73F-6458-6B44-A488-56001E9EBB00}">
      <dgm:prSet/>
      <dgm:spPr/>
      <dgm:t>
        <a:bodyPr/>
        <a:lstStyle/>
        <a:p>
          <a:endParaRPr lang="lv-LV" sz="1600" b="0" noProof="0" dirty="0"/>
        </a:p>
      </dgm:t>
    </dgm:pt>
    <dgm:pt modelId="{7AD62983-1199-F948-B2DA-949F9B281F52}">
      <dgm:prSet phldrT="[Text]" custT="1"/>
      <dgm:spPr/>
      <dgm:t>
        <a:bodyPr/>
        <a:lstStyle/>
        <a:p>
          <a:r>
            <a:rPr lang="lv-LV" sz="1600" b="0" noProof="0" dirty="0" err="1"/>
            <a:t>Mākslīgais</a:t>
          </a:r>
          <a:r>
            <a:rPr lang="lv-LV" sz="1600" b="0" noProof="0" dirty="0"/>
            <a:t> intelekts </a:t>
          </a:r>
          <a:r>
            <a:rPr lang="lv-LV" sz="1600" b="0" noProof="0" dirty="0" err="1"/>
            <a:t>humanitārajās</a:t>
          </a:r>
          <a:r>
            <a:rPr lang="lv-LV" sz="1600" b="0" noProof="0" dirty="0"/>
            <a:t> </a:t>
          </a:r>
          <a:r>
            <a:rPr lang="lv-LV" sz="1600" b="0" noProof="0" dirty="0" err="1"/>
            <a:t>zinātnēs</a:t>
          </a:r>
          <a:r>
            <a:rPr lang="lv-LV" sz="1600" b="0" noProof="0" dirty="0"/>
            <a:t> </a:t>
          </a:r>
        </a:p>
      </dgm:t>
    </dgm:pt>
    <dgm:pt modelId="{45D88752-75B7-904C-89D7-B17A060A5500}" type="parTrans" cxnId="{6015E4CD-CDD1-9C4B-B09E-F5D12C7E84A8}">
      <dgm:prSet/>
      <dgm:spPr/>
      <dgm:t>
        <a:bodyPr/>
        <a:lstStyle/>
        <a:p>
          <a:endParaRPr lang="lv-LV" sz="1600" b="0" noProof="0" dirty="0"/>
        </a:p>
      </dgm:t>
    </dgm:pt>
    <dgm:pt modelId="{92F81D5B-69D3-4644-AF4F-255E856B0D11}" type="sibTrans" cxnId="{6015E4CD-CDD1-9C4B-B09E-F5D12C7E84A8}">
      <dgm:prSet/>
      <dgm:spPr/>
      <dgm:t>
        <a:bodyPr/>
        <a:lstStyle/>
        <a:p>
          <a:endParaRPr lang="lv-LV" sz="1600" b="0" noProof="0" dirty="0"/>
        </a:p>
      </dgm:t>
    </dgm:pt>
    <dgm:pt modelId="{BD7BDA15-B0E2-B446-89F9-92DD1969ADC1}">
      <dgm:prSet phldrT="[Text]" custT="1"/>
      <dgm:spPr/>
      <dgm:t>
        <a:bodyPr/>
        <a:lstStyle/>
        <a:p>
          <a:r>
            <a:rPr lang="lv-LV" sz="1600" b="0" noProof="0" dirty="0" err="1"/>
            <a:t>Programmatūras</a:t>
          </a:r>
          <a:r>
            <a:rPr lang="lv-LV" sz="1600" b="0" noProof="0" dirty="0"/>
            <a:t> </a:t>
          </a:r>
          <a:r>
            <a:rPr lang="lv-LV" sz="1600" b="0" noProof="0" dirty="0" err="1"/>
            <a:t>metroloģijas</a:t>
          </a:r>
          <a:r>
            <a:rPr lang="lv-LV" sz="1600" b="0" noProof="0" dirty="0"/>
            <a:t> un </a:t>
          </a:r>
          <a:r>
            <a:rPr lang="lv-LV" sz="1600" b="0" noProof="0" dirty="0" err="1"/>
            <a:t>plānošanas</a:t>
          </a:r>
          <a:r>
            <a:rPr lang="lv-LV" sz="1600" b="0" noProof="0" dirty="0"/>
            <a:t> </a:t>
          </a:r>
          <a:r>
            <a:rPr lang="lv-LV" sz="1600" b="0" noProof="0" dirty="0" err="1"/>
            <a:t>modeļi</a:t>
          </a:r>
          <a:r>
            <a:rPr lang="lv-LV" sz="1600" b="0" noProof="0" dirty="0"/>
            <a:t> </a:t>
          </a:r>
        </a:p>
      </dgm:t>
    </dgm:pt>
    <dgm:pt modelId="{559574E8-AC99-624C-9912-2233A671DDDE}" type="parTrans" cxnId="{91E7B45F-7925-C341-B4C2-D47237DAA235}">
      <dgm:prSet/>
      <dgm:spPr/>
      <dgm:t>
        <a:bodyPr/>
        <a:lstStyle/>
        <a:p>
          <a:endParaRPr lang="lv-LV" sz="1600" b="0" noProof="0" dirty="0"/>
        </a:p>
      </dgm:t>
    </dgm:pt>
    <dgm:pt modelId="{BD5B4098-4234-F34C-AB39-9E7B7B759E01}" type="sibTrans" cxnId="{91E7B45F-7925-C341-B4C2-D47237DAA235}">
      <dgm:prSet/>
      <dgm:spPr/>
      <dgm:t>
        <a:bodyPr/>
        <a:lstStyle/>
        <a:p>
          <a:endParaRPr lang="lv-LV" sz="1600" b="0" noProof="0" dirty="0"/>
        </a:p>
      </dgm:t>
    </dgm:pt>
    <dgm:pt modelId="{E85ECD69-A9FD-6745-8187-52A697F6E455}">
      <dgm:prSet phldrT="[Text]" custT="1"/>
      <dgm:spPr/>
      <dgm:t>
        <a:bodyPr/>
        <a:lstStyle/>
        <a:p>
          <a:r>
            <a:rPr lang="lv-LV" sz="1400" b="0" noProof="0" dirty="0"/>
            <a:t>Ievads </a:t>
          </a:r>
          <a:r>
            <a:rPr lang="lv-LV" sz="1400" b="0" noProof="0" dirty="0" err="1"/>
            <a:t>programmēšana</a:t>
          </a:r>
          <a:r>
            <a:rPr lang="lv-LV" sz="1400" b="0" noProof="0" dirty="0"/>
            <a:t>̄, e-studiju </a:t>
          </a:r>
          <a:r>
            <a:rPr lang="lv-LV" sz="1400" b="0" noProof="0" dirty="0" err="1"/>
            <a:t>materiālu</a:t>
          </a:r>
          <a:r>
            <a:rPr lang="lv-LV" sz="1400" b="0" noProof="0" dirty="0"/>
            <a:t> </a:t>
          </a:r>
          <a:r>
            <a:rPr lang="lv-LV" sz="1400" b="0" noProof="0" dirty="0" err="1"/>
            <a:t>izstrāde</a:t>
          </a:r>
          <a:r>
            <a:rPr lang="lv-LV" sz="1400" b="0" noProof="0" dirty="0"/>
            <a:t> un </a:t>
          </a:r>
          <a:r>
            <a:rPr lang="lv-LV" sz="1400" b="0" noProof="0" dirty="0" err="1"/>
            <a:t>izglītības</a:t>
          </a:r>
          <a:r>
            <a:rPr lang="lv-LV" sz="1400" b="0" noProof="0" dirty="0"/>
            <a:t> </a:t>
          </a:r>
          <a:r>
            <a:rPr lang="lv-LV" sz="1400" b="0" noProof="0" dirty="0" err="1"/>
            <a:t>tehnoloģ̧ijas</a:t>
          </a:r>
          <a:r>
            <a:rPr lang="lv-LV" sz="1400" b="0" noProof="0" dirty="0"/>
            <a:t> </a:t>
          </a:r>
        </a:p>
      </dgm:t>
    </dgm:pt>
    <dgm:pt modelId="{709615F0-7EE2-C64B-9B10-8519A628D4FE}" type="parTrans" cxnId="{0B3D4FE7-2358-6C47-BCAF-2394980DDB89}">
      <dgm:prSet/>
      <dgm:spPr/>
      <dgm:t>
        <a:bodyPr/>
        <a:lstStyle/>
        <a:p>
          <a:endParaRPr lang="lv-LV" sz="1600" b="0" noProof="0" dirty="0"/>
        </a:p>
      </dgm:t>
    </dgm:pt>
    <dgm:pt modelId="{04EA3096-B2ED-EE4E-8A52-71A0BF8C6890}" type="sibTrans" cxnId="{0B3D4FE7-2358-6C47-BCAF-2394980DDB89}">
      <dgm:prSet/>
      <dgm:spPr/>
      <dgm:t>
        <a:bodyPr/>
        <a:lstStyle/>
        <a:p>
          <a:endParaRPr lang="lv-LV" sz="1600" b="0" noProof="0" dirty="0"/>
        </a:p>
      </dgm:t>
    </dgm:pt>
    <dgm:pt modelId="{4E5C1D68-BFBA-E946-9741-1E530F098FC7}">
      <dgm:prSet phldrT="[Text]" custT="1"/>
      <dgm:spPr/>
      <dgm:t>
        <a:bodyPr/>
        <a:lstStyle/>
        <a:p>
          <a:r>
            <a:rPr lang="lv-LV" sz="1600" b="0" noProof="0" dirty="0" err="1"/>
            <a:t>Lietojumprogrammatūra</a:t>
          </a:r>
          <a:r>
            <a:rPr lang="lv-LV" sz="1600" b="0" noProof="0" dirty="0"/>
            <a:t> </a:t>
          </a:r>
        </a:p>
      </dgm:t>
    </dgm:pt>
    <dgm:pt modelId="{D5B75569-34D1-714B-AA44-0682F7865705}" type="parTrans" cxnId="{F1A5ABDB-3800-C148-9B5A-9B4B8A85EEAB}">
      <dgm:prSet/>
      <dgm:spPr/>
      <dgm:t>
        <a:bodyPr/>
        <a:lstStyle/>
        <a:p>
          <a:endParaRPr lang="lv-LV" sz="1600" b="0" noProof="0" dirty="0"/>
        </a:p>
      </dgm:t>
    </dgm:pt>
    <dgm:pt modelId="{9B552A7F-F79B-B24C-B481-688B01571411}" type="sibTrans" cxnId="{F1A5ABDB-3800-C148-9B5A-9B4B8A85EEAB}">
      <dgm:prSet/>
      <dgm:spPr/>
      <dgm:t>
        <a:bodyPr/>
        <a:lstStyle/>
        <a:p>
          <a:endParaRPr lang="lv-LV" sz="1600" b="0" noProof="0" dirty="0"/>
        </a:p>
      </dgm:t>
    </dgm:pt>
    <dgm:pt modelId="{C1F35F0A-D5CD-7E4D-BFC2-274D47FCDC45}">
      <dgm:prSet phldrT="[Text]" custT="1"/>
      <dgm:spPr/>
      <dgm:t>
        <a:bodyPr/>
        <a:lstStyle/>
        <a:p>
          <a:r>
            <a:rPr lang="lv-LV" sz="1600" b="0" noProof="0" dirty="0" err="1"/>
            <a:t>Web</a:t>
          </a:r>
          <a:r>
            <a:rPr lang="lv-LV" sz="1600" b="0" noProof="0" dirty="0"/>
            <a:t>-lietojumu </a:t>
          </a:r>
          <a:r>
            <a:rPr lang="lv-LV" sz="1600" b="0" noProof="0" dirty="0" err="1"/>
            <a:t>izstrāde</a:t>
          </a:r>
          <a:r>
            <a:rPr lang="lv-LV" sz="1600" b="0" noProof="0" dirty="0"/>
            <a:t> internetam</a:t>
          </a:r>
        </a:p>
      </dgm:t>
    </dgm:pt>
    <dgm:pt modelId="{5B2A8211-92D5-3F43-886C-089CE611C74D}" type="parTrans" cxnId="{F85B7D69-747A-304A-A36A-8EB6FCD9ECA8}">
      <dgm:prSet/>
      <dgm:spPr/>
      <dgm:t>
        <a:bodyPr/>
        <a:lstStyle/>
        <a:p>
          <a:endParaRPr lang="lv-LV" sz="1600" b="0" noProof="0" dirty="0"/>
        </a:p>
      </dgm:t>
    </dgm:pt>
    <dgm:pt modelId="{F7EFA0C4-871F-FF44-9263-8C1EC439EAD0}" type="sibTrans" cxnId="{F85B7D69-747A-304A-A36A-8EB6FCD9ECA8}">
      <dgm:prSet/>
      <dgm:spPr/>
      <dgm:t>
        <a:bodyPr/>
        <a:lstStyle/>
        <a:p>
          <a:endParaRPr lang="lv-LV" sz="1600" b="0" noProof="0" dirty="0"/>
        </a:p>
      </dgm:t>
    </dgm:pt>
    <dgm:pt modelId="{76747678-99AF-634B-AC9E-09ACC9DB3244}">
      <dgm:prSet phldrT="[Text]" custT="1"/>
      <dgm:spPr/>
      <dgm:t>
        <a:bodyPr/>
        <a:lstStyle/>
        <a:p>
          <a:r>
            <a:rPr lang="lv-LV" sz="1600" b="0" noProof="0" dirty="0"/>
            <a:t>Ievads </a:t>
          </a:r>
          <a:r>
            <a:rPr lang="lv-LV" sz="1600" b="0" noProof="0" dirty="0" err="1"/>
            <a:t>lielapjoma</a:t>
          </a:r>
          <a:r>
            <a:rPr lang="lv-LV" sz="1600" b="0" noProof="0" dirty="0"/>
            <a:t> datu </a:t>
          </a:r>
          <a:r>
            <a:rPr lang="lv-LV" sz="1600" b="0" noProof="0" dirty="0" err="1"/>
            <a:t>analīze</a:t>
          </a:r>
          <a:r>
            <a:rPr lang="lv-LV" sz="1600" b="0" noProof="0" dirty="0"/>
            <a:t>̄</a:t>
          </a:r>
        </a:p>
      </dgm:t>
    </dgm:pt>
    <dgm:pt modelId="{C67D95FC-4A4B-BF41-BC7D-87DD4B3DE636}" type="parTrans" cxnId="{5FADB02A-1ED2-404B-8790-B259543D2D03}">
      <dgm:prSet/>
      <dgm:spPr/>
      <dgm:t>
        <a:bodyPr/>
        <a:lstStyle/>
        <a:p>
          <a:endParaRPr lang="lv-LV" sz="1600" b="0" noProof="0" dirty="0"/>
        </a:p>
      </dgm:t>
    </dgm:pt>
    <dgm:pt modelId="{FD61E9BD-DD0B-7246-AE8E-90F739A5087D}" type="sibTrans" cxnId="{5FADB02A-1ED2-404B-8790-B259543D2D03}">
      <dgm:prSet/>
      <dgm:spPr/>
      <dgm:t>
        <a:bodyPr/>
        <a:lstStyle/>
        <a:p>
          <a:endParaRPr lang="lv-LV" sz="1600" b="0" noProof="0" dirty="0"/>
        </a:p>
      </dgm:t>
    </dgm:pt>
    <dgm:pt modelId="{33C78E5B-FAB1-1149-92F9-B97DEE9684E8}">
      <dgm:prSet phldrT="[Text]" custT="1"/>
      <dgm:spPr/>
      <dgm:t>
        <a:bodyPr/>
        <a:lstStyle/>
        <a:p>
          <a:r>
            <a:rPr lang="lv-LV" sz="1600" b="0" noProof="0" dirty="0" err="1"/>
            <a:t>Zinātniska</a:t>
          </a:r>
          <a:r>
            <a:rPr lang="lv-LV" sz="1600" b="0" noProof="0" dirty="0"/>
            <a:t>̄ </a:t>
          </a:r>
          <a:r>
            <a:rPr lang="lv-LV" sz="1600" b="0" noProof="0" dirty="0" err="1"/>
            <a:t>modelēšana</a:t>
          </a:r>
          <a:r>
            <a:rPr lang="lv-LV" sz="1600" b="0" noProof="0" dirty="0"/>
            <a:t>  </a:t>
          </a:r>
        </a:p>
      </dgm:t>
    </dgm:pt>
    <dgm:pt modelId="{11FE9527-44DB-9B46-9879-8F6F4D96A13A}" type="parTrans" cxnId="{85648D16-7F7B-5842-BB85-ACB849860926}">
      <dgm:prSet/>
      <dgm:spPr/>
      <dgm:t>
        <a:bodyPr/>
        <a:lstStyle/>
        <a:p>
          <a:endParaRPr lang="lv-LV" sz="1600" b="0" noProof="0" dirty="0"/>
        </a:p>
      </dgm:t>
    </dgm:pt>
    <dgm:pt modelId="{6CA5F1C0-7784-574A-8A6F-680ED1E962EF}" type="sibTrans" cxnId="{85648D16-7F7B-5842-BB85-ACB849860926}">
      <dgm:prSet/>
      <dgm:spPr/>
      <dgm:t>
        <a:bodyPr/>
        <a:lstStyle/>
        <a:p>
          <a:endParaRPr lang="lv-LV" sz="1600" b="0" noProof="0" dirty="0"/>
        </a:p>
      </dgm:t>
    </dgm:pt>
    <dgm:pt modelId="{659058E6-4A79-A843-B972-178B8E387F3E}">
      <dgm:prSet phldrT="[Text]" custT="1"/>
      <dgm:spPr/>
      <dgm:t>
        <a:bodyPr/>
        <a:lstStyle/>
        <a:p>
          <a:r>
            <a:rPr lang="lv-LV" sz="1600" b="0" noProof="0" dirty="0"/>
            <a:t>Audio un video datu </a:t>
          </a:r>
          <a:r>
            <a:rPr lang="lv-LV" sz="1600" b="0" noProof="0" dirty="0" err="1"/>
            <a:t>apstrāde</a:t>
          </a:r>
          <a:r>
            <a:rPr lang="lv-LV" sz="1600" b="0" noProof="0" dirty="0"/>
            <a:t> </a:t>
          </a:r>
        </a:p>
      </dgm:t>
    </dgm:pt>
    <dgm:pt modelId="{47BE00DE-D724-AF49-A97E-96D290BB4570}" type="parTrans" cxnId="{BC3856C4-63B6-344E-9946-8015221999EE}">
      <dgm:prSet/>
      <dgm:spPr/>
      <dgm:t>
        <a:bodyPr/>
        <a:lstStyle/>
        <a:p>
          <a:endParaRPr lang="lv-LV" sz="1600" b="0" noProof="0" dirty="0"/>
        </a:p>
      </dgm:t>
    </dgm:pt>
    <dgm:pt modelId="{33E2DCBF-2D80-2245-B598-E7FE8CE0B99C}" type="sibTrans" cxnId="{BC3856C4-63B6-344E-9946-8015221999EE}">
      <dgm:prSet/>
      <dgm:spPr/>
      <dgm:t>
        <a:bodyPr/>
        <a:lstStyle/>
        <a:p>
          <a:endParaRPr lang="lv-LV" sz="1600" b="0" noProof="0" dirty="0"/>
        </a:p>
      </dgm:t>
    </dgm:pt>
    <dgm:pt modelId="{E7CFF0A9-572A-6043-8452-FDF5A8777E7A}">
      <dgm:prSet custT="1"/>
      <dgm:spPr/>
      <dgm:t>
        <a:bodyPr/>
        <a:lstStyle/>
        <a:p>
          <a:r>
            <a:rPr lang="lv-LV" sz="1600" b="0" noProof="0" dirty="0" err="1"/>
            <a:t>E-pedagoģ̧ija</a:t>
          </a:r>
          <a:r>
            <a:rPr lang="lv-LV" sz="1600" b="0" noProof="0" dirty="0"/>
            <a:t> un e-didaktika </a:t>
          </a:r>
        </a:p>
      </dgm:t>
    </dgm:pt>
    <dgm:pt modelId="{FF8F6F71-0CB0-B442-82EC-2ADC7C13C75D}" type="parTrans" cxnId="{A4E51516-797B-C14B-87AF-CEE36277F4D5}">
      <dgm:prSet/>
      <dgm:spPr/>
      <dgm:t>
        <a:bodyPr/>
        <a:lstStyle/>
        <a:p>
          <a:endParaRPr lang="lv-LV" sz="1600" b="0" noProof="0" dirty="0"/>
        </a:p>
      </dgm:t>
    </dgm:pt>
    <dgm:pt modelId="{B77F4988-5C2C-BE49-BDD5-319090FDB09F}" type="sibTrans" cxnId="{A4E51516-797B-C14B-87AF-CEE36277F4D5}">
      <dgm:prSet/>
      <dgm:spPr/>
      <dgm:t>
        <a:bodyPr/>
        <a:lstStyle/>
        <a:p>
          <a:endParaRPr lang="lv-LV" sz="1600" b="0" noProof="0" dirty="0"/>
        </a:p>
      </dgm:t>
    </dgm:pt>
    <dgm:pt modelId="{A9D8F9A4-D509-7943-9D9F-9BFC89D3A7ED}">
      <dgm:prSet custT="1"/>
      <dgm:spPr/>
      <dgm:t>
        <a:bodyPr/>
        <a:lstStyle/>
        <a:p>
          <a:r>
            <a:rPr lang="lv-LV" sz="1600" b="0" noProof="0" dirty="0" err="1"/>
            <a:t>Zināšanu</a:t>
          </a:r>
          <a:r>
            <a:rPr lang="lv-LV" sz="1600" b="0" noProof="0" dirty="0"/>
            <a:t> </a:t>
          </a:r>
          <a:r>
            <a:rPr lang="lv-LV" sz="1600" b="0" noProof="0" dirty="0" err="1"/>
            <a:t>vadības</a:t>
          </a:r>
          <a:r>
            <a:rPr lang="lv-LV" sz="1600" b="0" noProof="0" dirty="0"/>
            <a:t> </a:t>
          </a:r>
          <a:r>
            <a:rPr lang="lv-LV" sz="1600" b="0" noProof="0" dirty="0" err="1"/>
            <a:t>sistēmas</a:t>
          </a:r>
          <a:r>
            <a:rPr lang="lv-LV" sz="1600" b="0" noProof="0" dirty="0"/>
            <a:t> </a:t>
          </a:r>
        </a:p>
      </dgm:t>
    </dgm:pt>
    <dgm:pt modelId="{6DC038D0-3DA6-0245-BEF7-5B2DBF9F3B36}" type="parTrans" cxnId="{DDF5AA9A-82B5-1842-BF34-C015F8A806BE}">
      <dgm:prSet/>
      <dgm:spPr/>
      <dgm:t>
        <a:bodyPr/>
        <a:lstStyle/>
        <a:p>
          <a:endParaRPr lang="lv-LV" sz="1600" b="0" noProof="0" dirty="0"/>
        </a:p>
      </dgm:t>
    </dgm:pt>
    <dgm:pt modelId="{942D5E56-5379-3048-AF68-ED27570C0791}" type="sibTrans" cxnId="{DDF5AA9A-82B5-1842-BF34-C015F8A806BE}">
      <dgm:prSet/>
      <dgm:spPr/>
      <dgm:t>
        <a:bodyPr/>
        <a:lstStyle/>
        <a:p>
          <a:endParaRPr lang="lv-LV" sz="1600" b="0" noProof="0" dirty="0"/>
        </a:p>
      </dgm:t>
    </dgm:pt>
    <dgm:pt modelId="{F8A19F52-5A0D-D940-A208-F5176A9B6DE5}">
      <dgm:prSet custT="1"/>
      <dgm:spPr/>
      <dgm:t>
        <a:bodyPr/>
        <a:lstStyle/>
        <a:p>
          <a:r>
            <a:rPr lang="lv-LV" sz="1600" b="0" noProof="0" dirty="0"/>
            <a:t>Mediji un </a:t>
          </a:r>
          <a:r>
            <a:rPr lang="lv-LV" sz="1600" b="0" noProof="0" dirty="0" err="1"/>
            <a:t>sabiedrība</a:t>
          </a:r>
          <a:r>
            <a:rPr lang="lv-LV" sz="1600" b="0" noProof="0" dirty="0"/>
            <a:t> digitālajā laikmetā</a:t>
          </a:r>
        </a:p>
      </dgm:t>
    </dgm:pt>
    <dgm:pt modelId="{EC95215E-446D-7748-A2D1-3EBC71B932FA}" type="parTrans" cxnId="{BFB139BF-CA97-7740-97F1-79B20DD23FAF}">
      <dgm:prSet/>
      <dgm:spPr/>
      <dgm:t>
        <a:bodyPr/>
        <a:lstStyle/>
        <a:p>
          <a:endParaRPr lang="lv-LV" sz="1600" b="0" noProof="0" dirty="0"/>
        </a:p>
      </dgm:t>
    </dgm:pt>
    <dgm:pt modelId="{F81A9C4E-5F23-9D43-9374-6B2F9B65A130}" type="sibTrans" cxnId="{BFB139BF-CA97-7740-97F1-79B20DD23FAF}">
      <dgm:prSet/>
      <dgm:spPr/>
      <dgm:t>
        <a:bodyPr/>
        <a:lstStyle/>
        <a:p>
          <a:endParaRPr lang="lv-LV" sz="1600" b="0" noProof="0" dirty="0"/>
        </a:p>
      </dgm:t>
    </dgm:pt>
    <dgm:pt modelId="{4FFEB684-1287-224B-8007-4134BA393C9F}" type="pres">
      <dgm:prSet presAssocID="{ECA4F047-BBCB-2544-ADDC-33C80E92B128}" presName="diagram" presStyleCnt="0">
        <dgm:presLayoutVars>
          <dgm:dir/>
          <dgm:resizeHandles val="exact"/>
        </dgm:presLayoutVars>
      </dgm:prSet>
      <dgm:spPr/>
    </dgm:pt>
    <dgm:pt modelId="{4E204F50-5179-3444-8361-8A019FECB31C}" type="pres">
      <dgm:prSet presAssocID="{D098A50F-578A-A24B-BAE4-72F3F2683DE9}" presName="node" presStyleLbl="node1" presStyleIdx="0" presStyleCnt="12">
        <dgm:presLayoutVars>
          <dgm:bulletEnabled val="1"/>
        </dgm:presLayoutVars>
      </dgm:prSet>
      <dgm:spPr/>
    </dgm:pt>
    <dgm:pt modelId="{145F4188-E6FF-444A-BD65-33A6A1FE4F63}" type="pres">
      <dgm:prSet presAssocID="{5346A4AF-A82E-504D-819E-410739A62C84}" presName="sibTrans" presStyleCnt="0"/>
      <dgm:spPr/>
    </dgm:pt>
    <dgm:pt modelId="{32702E28-8CBE-774D-803E-D8FD4E6ADFA4}" type="pres">
      <dgm:prSet presAssocID="{7AD62983-1199-F948-B2DA-949F9B281F52}" presName="node" presStyleLbl="node1" presStyleIdx="1" presStyleCnt="12">
        <dgm:presLayoutVars>
          <dgm:bulletEnabled val="1"/>
        </dgm:presLayoutVars>
      </dgm:prSet>
      <dgm:spPr/>
    </dgm:pt>
    <dgm:pt modelId="{868D4365-7846-F840-93BA-B4458140733B}" type="pres">
      <dgm:prSet presAssocID="{92F81D5B-69D3-4644-AF4F-255E856B0D11}" presName="sibTrans" presStyleCnt="0"/>
      <dgm:spPr/>
    </dgm:pt>
    <dgm:pt modelId="{E7DD7B55-BCF0-5B4B-90EF-2C8693598907}" type="pres">
      <dgm:prSet presAssocID="{BD7BDA15-B0E2-B446-89F9-92DD1969ADC1}" presName="node" presStyleLbl="node1" presStyleIdx="2" presStyleCnt="12">
        <dgm:presLayoutVars>
          <dgm:bulletEnabled val="1"/>
        </dgm:presLayoutVars>
      </dgm:prSet>
      <dgm:spPr/>
    </dgm:pt>
    <dgm:pt modelId="{F73E9E62-31E3-5C49-A0DC-79A529CCA656}" type="pres">
      <dgm:prSet presAssocID="{BD5B4098-4234-F34C-AB39-9E7B7B759E01}" presName="sibTrans" presStyleCnt="0"/>
      <dgm:spPr/>
    </dgm:pt>
    <dgm:pt modelId="{6453EB97-5430-774E-B2D6-31A3EE357095}" type="pres">
      <dgm:prSet presAssocID="{E85ECD69-A9FD-6745-8187-52A697F6E455}" presName="node" presStyleLbl="node1" presStyleIdx="3" presStyleCnt="12">
        <dgm:presLayoutVars>
          <dgm:bulletEnabled val="1"/>
        </dgm:presLayoutVars>
      </dgm:prSet>
      <dgm:spPr/>
    </dgm:pt>
    <dgm:pt modelId="{B6B8FDDF-B852-BA40-AE43-BC53F45BA013}" type="pres">
      <dgm:prSet presAssocID="{04EA3096-B2ED-EE4E-8A52-71A0BF8C6890}" presName="sibTrans" presStyleCnt="0"/>
      <dgm:spPr/>
    </dgm:pt>
    <dgm:pt modelId="{635079EF-B3B0-AC4A-9381-2AE6A576B3FD}" type="pres">
      <dgm:prSet presAssocID="{4E5C1D68-BFBA-E946-9741-1E530F098FC7}" presName="node" presStyleLbl="node1" presStyleIdx="4" presStyleCnt="12">
        <dgm:presLayoutVars>
          <dgm:bulletEnabled val="1"/>
        </dgm:presLayoutVars>
      </dgm:prSet>
      <dgm:spPr/>
    </dgm:pt>
    <dgm:pt modelId="{AF3BB4A5-BD16-FC4C-B168-FD2A5A089D7B}" type="pres">
      <dgm:prSet presAssocID="{9B552A7F-F79B-B24C-B481-688B01571411}" presName="sibTrans" presStyleCnt="0"/>
      <dgm:spPr/>
    </dgm:pt>
    <dgm:pt modelId="{74EB2CF4-3891-EB40-AA78-9E5F439CBD76}" type="pres">
      <dgm:prSet presAssocID="{C1F35F0A-D5CD-7E4D-BFC2-274D47FCDC45}" presName="node" presStyleLbl="node1" presStyleIdx="5" presStyleCnt="12">
        <dgm:presLayoutVars>
          <dgm:bulletEnabled val="1"/>
        </dgm:presLayoutVars>
      </dgm:prSet>
      <dgm:spPr/>
    </dgm:pt>
    <dgm:pt modelId="{9861873B-7C70-884D-BA6A-0B67D8EF6542}" type="pres">
      <dgm:prSet presAssocID="{F7EFA0C4-871F-FF44-9263-8C1EC439EAD0}" presName="sibTrans" presStyleCnt="0"/>
      <dgm:spPr/>
    </dgm:pt>
    <dgm:pt modelId="{3E05DD8C-E4D5-F747-AE97-1A71C640EC1A}" type="pres">
      <dgm:prSet presAssocID="{76747678-99AF-634B-AC9E-09ACC9DB3244}" presName="node" presStyleLbl="node1" presStyleIdx="6" presStyleCnt="12">
        <dgm:presLayoutVars>
          <dgm:bulletEnabled val="1"/>
        </dgm:presLayoutVars>
      </dgm:prSet>
      <dgm:spPr/>
    </dgm:pt>
    <dgm:pt modelId="{50D52AE0-C908-8148-81F7-0098C2065640}" type="pres">
      <dgm:prSet presAssocID="{FD61E9BD-DD0B-7246-AE8E-90F739A5087D}" presName="sibTrans" presStyleCnt="0"/>
      <dgm:spPr/>
    </dgm:pt>
    <dgm:pt modelId="{B653AE49-CE85-6B44-98A3-BE714036C07F}" type="pres">
      <dgm:prSet presAssocID="{33C78E5B-FAB1-1149-92F9-B97DEE9684E8}" presName="node" presStyleLbl="node1" presStyleIdx="7" presStyleCnt="12">
        <dgm:presLayoutVars>
          <dgm:bulletEnabled val="1"/>
        </dgm:presLayoutVars>
      </dgm:prSet>
      <dgm:spPr/>
    </dgm:pt>
    <dgm:pt modelId="{D14C4258-F49D-D343-B2C4-7DD071A1A653}" type="pres">
      <dgm:prSet presAssocID="{6CA5F1C0-7784-574A-8A6F-680ED1E962EF}" presName="sibTrans" presStyleCnt="0"/>
      <dgm:spPr/>
    </dgm:pt>
    <dgm:pt modelId="{F1D11324-905A-9145-B7E3-406A1F3AD015}" type="pres">
      <dgm:prSet presAssocID="{659058E6-4A79-A843-B972-178B8E387F3E}" presName="node" presStyleLbl="node1" presStyleIdx="8" presStyleCnt="12">
        <dgm:presLayoutVars>
          <dgm:bulletEnabled val="1"/>
        </dgm:presLayoutVars>
      </dgm:prSet>
      <dgm:spPr/>
    </dgm:pt>
    <dgm:pt modelId="{37AA74B9-0322-AF45-BA33-6D95031AEBCC}" type="pres">
      <dgm:prSet presAssocID="{33E2DCBF-2D80-2245-B598-E7FE8CE0B99C}" presName="sibTrans" presStyleCnt="0"/>
      <dgm:spPr/>
    </dgm:pt>
    <dgm:pt modelId="{287A5660-6EEC-074B-91FA-ADC79181B2FB}" type="pres">
      <dgm:prSet presAssocID="{E7CFF0A9-572A-6043-8452-FDF5A8777E7A}" presName="node" presStyleLbl="node1" presStyleIdx="9" presStyleCnt="12">
        <dgm:presLayoutVars>
          <dgm:bulletEnabled val="1"/>
        </dgm:presLayoutVars>
      </dgm:prSet>
      <dgm:spPr/>
    </dgm:pt>
    <dgm:pt modelId="{C4CDCF56-B7B2-9F4D-8469-4492C4AFFD47}" type="pres">
      <dgm:prSet presAssocID="{B77F4988-5C2C-BE49-BDD5-319090FDB09F}" presName="sibTrans" presStyleCnt="0"/>
      <dgm:spPr/>
    </dgm:pt>
    <dgm:pt modelId="{A96B7442-FE13-2345-9DD4-A176D62309D1}" type="pres">
      <dgm:prSet presAssocID="{A9D8F9A4-D509-7943-9D9F-9BFC89D3A7ED}" presName="node" presStyleLbl="node1" presStyleIdx="10" presStyleCnt="12">
        <dgm:presLayoutVars>
          <dgm:bulletEnabled val="1"/>
        </dgm:presLayoutVars>
      </dgm:prSet>
      <dgm:spPr/>
    </dgm:pt>
    <dgm:pt modelId="{FCFC7280-74DE-F54A-9BFD-1EA506A1F9F0}" type="pres">
      <dgm:prSet presAssocID="{942D5E56-5379-3048-AF68-ED27570C0791}" presName="sibTrans" presStyleCnt="0"/>
      <dgm:spPr/>
    </dgm:pt>
    <dgm:pt modelId="{6F2181D8-F831-5541-AEF2-96D4C24233B6}" type="pres">
      <dgm:prSet presAssocID="{F8A19F52-5A0D-D940-A208-F5176A9B6DE5}" presName="node" presStyleLbl="node1" presStyleIdx="11" presStyleCnt="12">
        <dgm:presLayoutVars>
          <dgm:bulletEnabled val="1"/>
        </dgm:presLayoutVars>
      </dgm:prSet>
      <dgm:spPr/>
    </dgm:pt>
  </dgm:ptLst>
  <dgm:cxnLst>
    <dgm:cxn modelId="{B18AFE07-4F94-5B40-B2CD-E9A67066FEEB}" type="presOf" srcId="{4E5C1D68-BFBA-E946-9741-1E530F098FC7}" destId="{635079EF-B3B0-AC4A-9381-2AE6A576B3FD}" srcOrd="0" destOrd="0" presId="urn:microsoft.com/office/officeart/2005/8/layout/default"/>
    <dgm:cxn modelId="{A4E51516-797B-C14B-87AF-CEE36277F4D5}" srcId="{ECA4F047-BBCB-2544-ADDC-33C80E92B128}" destId="{E7CFF0A9-572A-6043-8452-FDF5A8777E7A}" srcOrd="9" destOrd="0" parTransId="{FF8F6F71-0CB0-B442-82EC-2ADC7C13C75D}" sibTransId="{B77F4988-5C2C-BE49-BDD5-319090FDB09F}"/>
    <dgm:cxn modelId="{85648D16-7F7B-5842-BB85-ACB849860926}" srcId="{ECA4F047-BBCB-2544-ADDC-33C80E92B128}" destId="{33C78E5B-FAB1-1149-92F9-B97DEE9684E8}" srcOrd="7" destOrd="0" parTransId="{11FE9527-44DB-9B46-9879-8F6F4D96A13A}" sibTransId="{6CA5F1C0-7784-574A-8A6F-680ED1E962EF}"/>
    <dgm:cxn modelId="{A05D931D-056C-9F42-B0E6-76D88C6B7FEA}" type="presOf" srcId="{76747678-99AF-634B-AC9E-09ACC9DB3244}" destId="{3E05DD8C-E4D5-F747-AE97-1A71C640EC1A}" srcOrd="0" destOrd="0" presId="urn:microsoft.com/office/officeart/2005/8/layout/default"/>
    <dgm:cxn modelId="{78A77328-958A-4242-82E8-E0B8AC488E50}" type="presOf" srcId="{A9D8F9A4-D509-7943-9D9F-9BFC89D3A7ED}" destId="{A96B7442-FE13-2345-9DD4-A176D62309D1}" srcOrd="0" destOrd="0" presId="urn:microsoft.com/office/officeart/2005/8/layout/default"/>
    <dgm:cxn modelId="{5FADB02A-1ED2-404B-8790-B259543D2D03}" srcId="{ECA4F047-BBCB-2544-ADDC-33C80E92B128}" destId="{76747678-99AF-634B-AC9E-09ACC9DB3244}" srcOrd="6" destOrd="0" parTransId="{C67D95FC-4A4B-BF41-BC7D-87DD4B3DE636}" sibTransId="{FD61E9BD-DD0B-7246-AE8E-90F739A5087D}"/>
    <dgm:cxn modelId="{CE1CC836-4CC2-1146-B4F6-E28F48C35CAC}" type="presOf" srcId="{F8A19F52-5A0D-D940-A208-F5176A9B6DE5}" destId="{6F2181D8-F831-5541-AEF2-96D4C24233B6}" srcOrd="0" destOrd="0" presId="urn:microsoft.com/office/officeart/2005/8/layout/default"/>
    <dgm:cxn modelId="{B361B73F-6458-6B44-A488-56001E9EBB00}" srcId="{ECA4F047-BBCB-2544-ADDC-33C80E92B128}" destId="{D098A50F-578A-A24B-BAE4-72F3F2683DE9}" srcOrd="0" destOrd="0" parTransId="{EAA2DFBC-0D0C-574E-8084-53A7DDA022FB}" sibTransId="{5346A4AF-A82E-504D-819E-410739A62C84}"/>
    <dgm:cxn modelId="{231CF645-5479-4E44-9DE0-05CAE353446D}" type="presOf" srcId="{ECA4F047-BBCB-2544-ADDC-33C80E92B128}" destId="{4FFEB684-1287-224B-8007-4134BA393C9F}" srcOrd="0" destOrd="0" presId="urn:microsoft.com/office/officeart/2005/8/layout/default"/>
    <dgm:cxn modelId="{91E7B45F-7925-C341-B4C2-D47237DAA235}" srcId="{ECA4F047-BBCB-2544-ADDC-33C80E92B128}" destId="{BD7BDA15-B0E2-B446-89F9-92DD1969ADC1}" srcOrd="2" destOrd="0" parTransId="{559574E8-AC99-624C-9912-2233A671DDDE}" sibTransId="{BD5B4098-4234-F34C-AB39-9E7B7B759E01}"/>
    <dgm:cxn modelId="{F85B7D69-747A-304A-A36A-8EB6FCD9ECA8}" srcId="{ECA4F047-BBCB-2544-ADDC-33C80E92B128}" destId="{C1F35F0A-D5CD-7E4D-BFC2-274D47FCDC45}" srcOrd="5" destOrd="0" parTransId="{5B2A8211-92D5-3F43-886C-089CE611C74D}" sibTransId="{F7EFA0C4-871F-FF44-9263-8C1EC439EAD0}"/>
    <dgm:cxn modelId="{B4F60E78-02F2-C44D-8D57-F2FA895AC664}" type="presOf" srcId="{E7CFF0A9-572A-6043-8452-FDF5A8777E7A}" destId="{287A5660-6EEC-074B-91FA-ADC79181B2FB}" srcOrd="0" destOrd="0" presId="urn:microsoft.com/office/officeart/2005/8/layout/default"/>
    <dgm:cxn modelId="{2D45DB7C-B4FB-314D-BA62-BE738E76A940}" type="presOf" srcId="{E85ECD69-A9FD-6745-8187-52A697F6E455}" destId="{6453EB97-5430-774E-B2D6-31A3EE357095}" srcOrd="0" destOrd="0" presId="urn:microsoft.com/office/officeart/2005/8/layout/default"/>
    <dgm:cxn modelId="{49335581-97CC-5149-802B-4DA714206A90}" type="presOf" srcId="{C1F35F0A-D5CD-7E4D-BFC2-274D47FCDC45}" destId="{74EB2CF4-3891-EB40-AA78-9E5F439CBD76}" srcOrd="0" destOrd="0" presId="urn:microsoft.com/office/officeart/2005/8/layout/default"/>
    <dgm:cxn modelId="{4F6D5793-08D9-D84E-801F-D3B97E801337}" type="presOf" srcId="{BD7BDA15-B0E2-B446-89F9-92DD1969ADC1}" destId="{E7DD7B55-BCF0-5B4B-90EF-2C8693598907}" srcOrd="0" destOrd="0" presId="urn:microsoft.com/office/officeart/2005/8/layout/default"/>
    <dgm:cxn modelId="{DDF5AA9A-82B5-1842-BF34-C015F8A806BE}" srcId="{ECA4F047-BBCB-2544-ADDC-33C80E92B128}" destId="{A9D8F9A4-D509-7943-9D9F-9BFC89D3A7ED}" srcOrd="10" destOrd="0" parTransId="{6DC038D0-3DA6-0245-BEF7-5B2DBF9F3B36}" sibTransId="{942D5E56-5379-3048-AF68-ED27570C0791}"/>
    <dgm:cxn modelId="{A3A6C6A0-77C7-DA48-927B-7652C95381D7}" type="presOf" srcId="{659058E6-4A79-A843-B972-178B8E387F3E}" destId="{F1D11324-905A-9145-B7E3-406A1F3AD015}" srcOrd="0" destOrd="0" presId="urn:microsoft.com/office/officeart/2005/8/layout/default"/>
    <dgm:cxn modelId="{0077AFBA-7D0D-2646-BACB-98ABCCD08337}" type="presOf" srcId="{D098A50F-578A-A24B-BAE4-72F3F2683DE9}" destId="{4E204F50-5179-3444-8361-8A019FECB31C}" srcOrd="0" destOrd="0" presId="urn:microsoft.com/office/officeart/2005/8/layout/default"/>
    <dgm:cxn modelId="{BFB139BF-CA97-7740-97F1-79B20DD23FAF}" srcId="{ECA4F047-BBCB-2544-ADDC-33C80E92B128}" destId="{F8A19F52-5A0D-D940-A208-F5176A9B6DE5}" srcOrd="11" destOrd="0" parTransId="{EC95215E-446D-7748-A2D1-3EBC71B932FA}" sibTransId="{F81A9C4E-5F23-9D43-9374-6B2F9B65A130}"/>
    <dgm:cxn modelId="{BC3856C4-63B6-344E-9946-8015221999EE}" srcId="{ECA4F047-BBCB-2544-ADDC-33C80E92B128}" destId="{659058E6-4A79-A843-B972-178B8E387F3E}" srcOrd="8" destOrd="0" parTransId="{47BE00DE-D724-AF49-A97E-96D290BB4570}" sibTransId="{33E2DCBF-2D80-2245-B598-E7FE8CE0B99C}"/>
    <dgm:cxn modelId="{6015E4CD-CDD1-9C4B-B09E-F5D12C7E84A8}" srcId="{ECA4F047-BBCB-2544-ADDC-33C80E92B128}" destId="{7AD62983-1199-F948-B2DA-949F9B281F52}" srcOrd="1" destOrd="0" parTransId="{45D88752-75B7-904C-89D7-B17A060A5500}" sibTransId="{92F81D5B-69D3-4644-AF4F-255E856B0D11}"/>
    <dgm:cxn modelId="{0B2D7AD0-C7DC-8146-AB00-66B9F8A1E578}" type="presOf" srcId="{7AD62983-1199-F948-B2DA-949F9B281F52}" destId="{32702E28-8CBE-774D-803E-D8FD4E6ADFA4}" srcOrd="0" destOrd="0" presId="urn:microsoft.com/office/officeart/2005/8/layout/default"/>
    <dgm:cxn modelId="{F1A5ABDB-3800-C148-9B5A-9B4B8A85EEAB}" srcId="{ECA4F047-BBCB-2544-ADDC-33C80E92B128}" destId="{4E5C1D68-BFBA-E946-9741-1E530F098FC7}" srcOrd="4" destOrd="0" parTransId="{D5B75569-34D1-714B-AA44-0682F7865705}" sibTransId="{9B552A7F-F79B-B24C-B481-688B01571411}"/>
    <dgm:cxn modelId="{0B3D4FE7-2358-6C47-BCAF-2394980DDB89}" srcId="{ECA4F047-BBCB-2544-ADDC-33C80E92B128}" destId="{E85ECD69-A9FD-6745-8187-52A697F6E455}" srcOrd="3" destOrd="0" parTransId="{709615F0-7EE2-C64B-9B10-8519A628D4FE}" sibTransId="{04EA3096-B2ED-EE4E-8A52-71A0BF8C6890}"/>
    <dgm:cxn modelId="{5331BBF0-01CD-234F-B551-09A751604475}" type="presOf" srcId="{33C78E5B-FAB1-1149-92F9-B97DEE9684E8}" destId="{B653AE49-CE85-6B44-98A3-BE714036C07F}" srcOrd="0" destOrd="0" presId="urn:microsoft.com/office/officeart/2005/8/layout/default"/>
    <dgm:cxn modelId="{6CFADAE8-F538-CF41-8CB0-BA891E832E9C}" type="presParOf" srcId="{4FFEB684-1287-224B-8007-4134BA393C9F}" destId="{4E204F50-5179-3444-8361-8A019FECB31C}" srcOrd="0" destOrd="0" presId="urn:microsoft.com/office/officeart/2005/8/layout/default"/>
    <dgm:cxn modelId="{518706C0-6839-4E48-A56B-45FD44D105DB}" type="presParOf" srcId="{4FFEB684-1287-224B-8007-4134BA393C9F}" destId="{145F4188-E6FF-444A-BD65-33A6A1FE4F63}" srcOrd="1" destOrd="0" presId="urn:microsoft.com/office/officeart/2005/8/layout/default"/>
    <dgm:cxn modelId="{73195101-902E-0D4F-AE4D-0F8FFA35E762}" type="presParOf" srcId="{4FFEB684-1287-224B-8007-4134BA393C9F}" destId="{32702E28-8CBE-774D-803E-D8FD4E6ADFA4}" srcOrd="2" destOrd="0" presId="urn:microsoft.com/office/officeart/2005/8/layout/default"/>
    <dgm:cxn modelId="{D2940746-9E64-D34C-B1C6-899EA36D324D}" type="presParOf" srcId="{4FFEB684-1287-224B-8007-4134BA393C9F}" destId="{868D4365-7846-F840-93BA-B4458140733B}" srcOrd="3" destOrd="0" presId="urn:microsoft.com/office/officeart/2005/8/layout/default"/>
    <dgm:cxn modelId="{1CFD424B-451C-6546-8E45-3AACE66A1ECB}" type="presParOf" srcId="{4FFEB684-1287-224B-8007-4134BA393C9F}" destId="{E7DD7B55-BCF0-5B4B-90EF-2C8693598907}" srcOrd="4" destOrd="0" presId="urn:microsoft.com/office/officeart/2005/8/layout/default"/>
    <dgm:cxn modelId="{CEA88445-2B47-D74B-8AC9-861FB1D9F597}" type="presParOf" srcId="{4FFEB684-1287-224B-8007-4134BA393C9F}" destId="{F73E9E62-31E3-5C49-A0DC-79A529CCA656}" srcOrd="5" destOrd="0" presId="urn:microsoft.com/office/officeart/2005/8/layout/default"/>
    <dgm:cxn modelId="{28560586-F926-E344-BD7E-94165B0CC695}" type="presParOf" srcId="{4FFEB684-1287-224B-8007-4134BA393C9F}" destId="{6453EB97-5430-774E-B2D6-31A3EE357095}" srcOrd="6" destOrd="0" presId="urn:microsoft.com/office/officeart/2005/8/layout/default"/>
    <dgm:cxn modelId="{8908CE2F-427E-DE4A-B450-08793C93F9A9}" type="presParOf" srcId="{4FFEB684-1287-224B-8007-4134BA393C9F}" destId="{B6B8FDDF-B852-BA40-AE43-BC53F45BA013}" srcOrd="7" destOrd="0" presId="urn:microsoft.com/office/officeart/2005/8/layout/default"/>
    <dgm:cxn modelId="{E8769CA7-6B42-514A-97C7-24FC8FC96983}" type="presParOf" srcId="{4FFEB684-1287-224B-8007-4134BA393C9F}" destId="{635079EF-B3B0-AC4A-9381-2AE6A576B3FD}" srcOrd="8" destOrd="0" presId="urn:microsoft.com/office/officeart/2005/8/layout/default"/>
    <dgm:cxn modelId="{0577016D-B1E1-F44D-B42A-DB0B109843E5}" type="presParOf" srcId="{4FFEB684-1287-224B-8007-4134BA393C9F}" destId="{AF3BB4A5-BD16-FC4C-B168-FD2A5A089D7B}" srcOrd="9" destOrd="0" presId="urn:microsoft.com/office/officeart/2005/8/layout/default"/>
    <dgm:cxn modelId="{D08E3839-4156-4946-8850-391A86196FB3}" type="presParOf" srcId="{4FFEB684-1287-224B-8007-4134BA393C9F}" destId="{74EB2CF4-3891-EB40-AA78-9E5F439CBD76}" srcOrd="10" destOrd="0" presId="urn:microsoft.com/office/officeart/2005/8/layout/default"/>
    <dgm:cxn modelId="{935B73E7-7B49-BB4F-9827-CA6879BECB45}" type="presParOf" srcId="{4FFEB684-1287-224B-8007-4134BA393C9F}" destId="{9861873B-7C70-884D-BA6A-0B67D8EF6542}" srcOrd="11" destOrd="0" presId="urn:microsoft.com/office/officeart/2005/8/layout/default"/>
    <dgm:cxn modelId="{4333F68D-3F67-7C49-B656-D50A37B87755}" type="presParOf" srcId="{4FFEB684-1287-224B-8007-4134BA393C9F}" destId="{3E05DD8C-E4D5-F747-AE97-1A71C640EC1A}" srcOrd="12" destOrd="0" presId="urn:microsoft.com/office/officeart/2005/8/layout/default"/>
    <dgm:cxn modelId="{95D4B97E-AEC1-054B-9534-70FD2B323DD5}" type="presParOf" srcId="{4FFEB684-1287-224B-8007-4134BA393C9F}" destId="{50D52AE0-C908-8148-81F7-0098C2065640}" srcOrd="13" destOrd="0" presId="urn:microsoft.com/office/officeart/2005/8/layout/default"/>
    <dgm:cxn modelId="{8640B1EE-9859-A240-BFE1-7DCC3A4E236A}" type="presParOf" srcId="{4FFEB684-1287-224B-8007-4134BA393C9F}" destId="{B653AE49-CE85-6B44-98A3-BE714036C07F}" srcOrd="14" destOrd="0" presId="urn:microsoft.com/office/officeart/2005/8/layout/default"/>
    <dgm:cxn modelId="{09B84A8D-2D9B-2840-92AD-0AA0326028CF}" type="presParOf" srcId="{4FFEB684-1287-224B-8007-4134BA393C9F}" destId="{D14C4258-F49D-D343-B2C4-7DD071A1A653}" srcOrd="15" destOrd="0" presId="urn:microsoft.com/office/officeart/2005/8/layout/default"/>
    <dgm:cxn modelId="{58D95423-82DC-6A4A-B178-A815F57A7860}" type="presParOf" srcId="{4FFEB684-1287-224B-8007-4134BA393C9F}" destId="{F1D11324-905A-9145-B7E3-406A1F3AD015}" srcOrd="16" destOrd="0" presId="urn:microsoft.com/office/officeart/2005/8/layout/default"/>
    <dgm:cxn modelId="{A28B90A4-381B-0043-942C-CF31FFB3F63A}" type="presParOf" srcId="{4FFEB684-1287-224B-8007-4134BA393C9F}" destId="{37AA74B9-0322-AF45-BA33-6D95031AEBCC}" srcOrd="17" destOrd="0" presId="urn:microsoft.com/office/officeart/2005/8/layout/default"/>
    <dgm:cxn modelId="{4A62137C-2AB9-CE49-88E2-293B25FD7B2B}" type="presParOf" srcId="{4FFEB684-1287-224B-8007-4134BA393C9F}" destId="{287A5660-6EEC-074B-91FA-ADC79181B2FB}" srcOrd="18" destOrd="0" presId="urn:microsoft.com/office/officeart/2005/8/layout/default"/>
    <dgm:cxn modelId="{661C15B8-5D10-E449-A08B-160BBB09C6C9}" type="presParOf" srcId="{4FFEB684-1287-224B-8007-4134BA393C9F}" destId="{C4CDCF56-B7B2-9F4D-8469-4492C4AFFD47}" srcOrd="19" destOrd="0" presId="urn:microsoft.com/office/officeart/2005/8/layout/default"/>
    <dgm:cxn modelId="{3704D2E1-98BA-FC41-BBF4-C6C35E1A0939}" type="presParOf" srcId="{4FFEB684-1287-224B-8007-4134BA393C9F}" destId="{A96B7442-FE13-2345-9DD4-A176D62309D1}" srcOrd="20" destOrd="0" presId="urn:microsoft.com/office/officeart/2005/8/layout/default"/>
    <dgm:cxn modelId="{8235BF00-8750-AA49-AB1F-787842898371}" type="presParOf" srcId="{4FFEB684-1287-224B-8007-4134BA393C9F}" destId="{FCFC7280-74DE-F54A-9BFD-1EA506A1F9F0}" srcOrd="21" destOrd="0" presId="urn:microsoft.com/office/officeart/2005/8/layout/default"/>
    <dgm:cxn modelId="{97B4ED5E-9F18-5248-9DE5-22C3286E427A}" type="presParOf" srcId="{4FFEB684-1287-224B-8007-4134BA393C9F}" destId="{6F2181D8-F831-5541-AEF2-96D4C24233B6}"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F38D5A-CFF4-B047-9B90-74261BD64430}"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3E5EA643-6F89-7040-BE12-1B1E68E05BCF}">
      <dgm:prSet phldrT="[Text]"/>
      <dgm:spPr/>
      <dgm:t>
        <a:bodyPr/>
        <a:lstStyle/>
        <a:p>
          <a:r>
            <a:rPr lang="en-US" dirty="0" err="1"/>
            <a:t>Multimodālās</a:t>
          </a:r>
          <a:r>
            <a:rPr lang="en-US" dirty="0"/>
            <a:t> </a:t>
          </a:r>
          <a:r>
            <a:rPr lang="en-US" dirty="0" err="1"/>
            <a:t>informācijas</a:t>
          </a:r>
          <a:r>
            <a:rPr lang="en-US" dirty="0"/>
            <a:t> </a:t>
          </a:r>
          <a:r>
            <a:rPr lang="en-US" dirty="0" err="1"/>
            <a:t>apstrāde</a:t>
          </a:r>
          <a:endParaRPr lang="en-US" dirty="0"/>
        </a:p>
      </dgm:t>
    </dgm:pt>
    <dgm:pt modelId="{0BED900A-F20B-D641-8053-60A3FF67E3E5}" type="parTrans" cxnId="{F2D14485-2263-064C-9129-3524BB6AA31F}">
      <dgm:prSet/>
      <dgm:spPr/>
      <dgm:t>
        <a:bodyPr/>
        <a:lstStyle/>
        <a:p>
          <a:endParaRPr lang="en-US"/>
        </a:p>
      </dgm:t>
    </dgm:pt>
    <dgm:pt modelId="{FB5F10FD-5360-734A-94FC-5C3574B87645}" type="sibTrans" cxnId="{F2D14485-2263-064C-9129-3524BB6AA31F}">
      <dgm:prSet/>
      <dgm:spPr/>
      <dgm:t>
        <a:bodyPr/>
        <a:lstStyle/>
        <a:p>
          <a:endParaRPr lang="en-US"/>
        </a:p>
      </dgm:t>
    </dgm:pt>
    <dgm:pt modelId="{0D763FFD-26CD-9A41-B14B-9A731D3B4F76}">
      <dgm:prSet phldrT="[Text]"/>
      <dgm:spPr/>
      <dgm:t>
        <a:bodyPr/>
        <a:lstStyle/>
        <a:p>
          <a:r>
            <a:rPr lang="en-US" dirty="0" err="1"/>
            <a:t>Kultūras</a:t>
          </a:r>
          <a:r>
            <a:rPr lang="en-US" dirty="0"/>
            <a:t> </a:t>
          </a:r>
          <a:r>
            <a:rPr lang="en-US" dirty="0" err="1"/>
            <a:t>mantojuma</a:t>
          </a:r>
          <a:r>
            <a:rPr lang="en-US" dirty="0"/>
            <a:t> </a:t>
          </a:r>
          <a:r>
            <a:rPr lang="en-US" dirty="0" err="1"/>
            <a:t>saglabāšana</a:t>
          </a:r>
          <a:endParaRPr lang="en-US" dirty="0"/>
        </a:p>
      </dgm:t>
    </dgm:pt>
    <dgm:pt modelId="{458B4C8D-4CD8-6F4D-A0A3-9C52FB823388}" type="parTrans" cxnId="{04911989-B81C-6846-9BFD-BC2227F53C31}">
      <dgm:prSet/>
      <dgm:spPr/>
      <dgm:t>
        <a:bodyPr/>
        <a:lstStyle/>
        <a:p>
          <a:endParaRPr lang="en-US"/>
        </a:p>
      </dgm:t>
    </dgm:pt>
    <dgm:pt modelId="{3A61DFFC-1D4A-EA4A-BEF3-7DCEBC976F93}" type="sibTrans" cxnId="{04911989-B81C-6846-9BFD-BC2227F53C31}">
      <dgm:prSet/>
      <dgm:spPr/>
      <dgm:t>
        <a:bodyPr/>
        <a:lstStyle/>
        <a:p>
          <a:endParaRPr lang="en-US"/>
        </a:p>
      </dgm:t>
    </dgm:pt>
    <dgm:pt modelId="{438A466F-EBE2-964C-9C4A-BF8B03F4A077}">
      <dgm:prSet phldrT="[Text]"/>
      <dgm:spPr/>
      <dgm:t>
        <a:bodyPr/>
        <a:lstStyle/>
        <a:p>
          <a:r>
            <a:rPr lang="en-US" dirty="0" err="1"/>
            <a:t>Tulkojumzinātne</a:t>
          </a:r>
          <a:endParaRPr lang="en-US" dirty="0"/>
        </a:p>
      </dgm:t>
    </dgm:pt>
    <dgm:pt modelId="{68C8C893-C0B8-4342-9687-37EB7EB479D7}" type="parTrans" cxnId="{A9CD610F-3D35-D747-90AF-0C2F0E1C84D2}">
      <dgm:prSet/>
      <dgm:spPr/>
      <dgm:t>
        <a:bodyPr/>
        <a:lstStyle/>
        <a:p>
          <a:endParaRPr lang="en-US"/>
        </a:p>
      </dgm:t>
    </dgm:pt>
    <dgm:pt modelId="{F9A8E93D-885F-1541-B2F6-F51732E1C792}" type="sibTrans" cxnId="{A9CD610F-3D35-D747-90AF-0C2F0E1C84D2}">
      <dgm:prSet/>
      <dgm:spPr/>
      <dgm:t>
        <a:bodyPr/>
        <a:lstStyle/>
        <a:p>
          <a:endParaRPr lang="en-US"/>
        </a:p>
      </dgm:t>
    </dgm:pt>
    <dgm:pt modelId="{52E4E707-62B0-534D-AB69-D62A1D9CE556}">
      <dgm:prSet phldrT="[Text]"/>
      <dgm:spPr/>
      <dgm:t>
        <a:bodyPr/>
        <a:lstStyle/>
        <a:p>
          <a:r>
            <a:rPr lang="en-US" dirty="0"/>
            <a:t>E-</a:t>
          </a:r>
          <a:r>
            <a:rPr lang="en-US" dirty="0" err="1"/>
            <a:t>komercija</a:t>
          </a:r>
          <a:r>
            <a:rPr lang="en-US" dirty="0"/>
            <a:t> un e-m</a:t>
          </a:r>
          <a:r>
            <a:rPr lang="lv-LV" dirty="0"/>
            <a:t>ā</a:t>
          </a:r>
          <a:r>
            <a:rPr lang="en-US" dirty="0" err="1"/>
            <a:t>rketings</a:t>
          </a:r>
          <a:endParaRPr lang="en-US" dirty="0"/>
        </a:p>
      </dgm:t>
    </dgm:pt>
    <dgm:pt modelId="{856A0416-9D9A-8E42-8BF2-52555AB6E306}" type="parTrans" cxnId="{D30A4238-09BE-8441-932A-03E181366ACC}">
      <dgm:prSet/>
      <dgm:spPr/>
      <dgm:t>
        <a:bodyPr/>
        <a:lstStyle/>
        <a:p>
          <a:endParaRPr lang="en-US"/>
        </a:p>
      </dgm:t>
    </dgm:pt>
    <dgm:pt modelId="{C3C3AF09-7491-7B4F-9E33-16258D9CF792}" type="sibTrans" cxnId="{D30A4238-09BE-8441-932A-03E181366ACC}">
      <dgm:prSet/>
      <dgm:spPr/>
      <dgm:t>
        <a:bodyPr/>
        <a:lstStyle/>
        <a:p>
          <a:endParaRPr lang="en-US"/>
        </a:p>
      </dgm:t>
    </dgm:pt>
    <dgm:pt modelId="{8EBC7AFE-9C49-2347-BF75-6B7E9CFECC4F}" type="pres">
      <dgm:prSet presAssocID="{23F38D5A-CFF4-B047-9B90-74261BD64430}" presName="diagram" presStyleCnt="0">
        <dgm:presLayoutVars>
          <dgm:dir/>
          <dgm:resizeHandles val="exact"/>
        </dgm:presLayoutVars>
      </dgm:prSet>
      <dgm:spPr/>
    </dgm:pt>
    <dgm:pt modelId="{015AF200-D0F4-D24F-A40B-AE2C7D55DB03}" type="pres">
      <dgm:prSet presAssocID="{3E5EA643-6F89-7040-BE12-1B1E68E05BCF}" presName="node" presStyleLbl="node1" presStyleIdx="0" presStyleCnt="4">
        <dgm:presLayoutVars>
          <dgm:bulletEnabled val="1"/>
        </dgm:presLayoutVars>
      </dgm:prSet>
      <dgm:spPr/>
    </dgm:pt>
    <dgm:pt modelId="{523CD697-AADB-9E4E-83B7-21BACDA8A3EB}" type="pres">
      <dgm:prSet presAssocID="{FB5F10FD-5360-734A-94FC-5C3574B87645}" presName="sibTrans" presStyleCnt="0"/>
      <dgm:spPr/>
    </dgm:pt>
    <dgm:pt modelId="{26B6300E-ACE9-4D40-982B-1F8B99F396B2}" type="pres">
      <dgm:prSet presAssocID="{0D763FFD-26CD-9A41-B14B-9A731D3B4F76}" presName="node" presStyleLbl="node1" presStyleIdx="1" presStyleCnt="4">
        <dgm:presLayoutVars>
          <dgm:bulletEnabled val="1"/>
        </dgm:presLayoutVars>
      </dgm:prSet>
      <dgm:spPr/>
    </dgm:pt>
    <dgm:pt modelId="{048E4BCD-E1F0-164B-991A-3B481936C847}" type="pres">
      <dgm:prSet presAssocID="{3A61DFFC-1D4A-EA4A-BEF3-7DCEBC976F93}" presName="sibTrans" presStyleCnt="0"/>
      <dgm:spPr/>
    </dgm:pt>
    <dgm:pt modelId="{2DD6993A-7EFA-C541-9BAC-F000149CB327}" type="pres">
      <dgm:prSet presAssocID="{438A466F-EBE2-964C-9C4A-BF8B03F4A077}" presName="node" presStyleLbl="node1" presStyleIdx="2" presStyleCnt="4">
        <dgm:presLayoutVars>
          <dgm:bulletEnabled val="1"/>
        </dgm:presLayoutVars>
      </dgm:prSet>
      <dgm:spPr/>
    </dgm:pt>
    <dgm:pt modelId="{5375A2BF-C7E9-9340-9492-FD2A40190876}" type="pres">
      <dgm:prSet presAssocID="{F9A8E93D-885F-1541-B2F6-F51732E1C792}" presName="sibTrans" presStyleCnt="0"/>
      <dgm:spPr/>
    </dgm:pt>
    <dgm:pt modelId="{ACEBC63E-A681-0B44-B95B-5E8B2C0DB603}" type="pres">
      <dgm:prSet presAssocID="{52E4E707-62B0-534D-AB69-D62A1D9CE556}" presName="node" presStyleLbl="node1" presStyleIdx="3" presStyleCnt="4" custScaleY="97536">
        <dgm:presLayoutVars>
          <dgm:bulletEnabled val="1"/>
        </dgm:presLayoutVars>
      </dgm:prSet>
      <dgm:spPr/>
    </dgm:pt>
  </dgm:ptLst>
  <dgm:cxnLst>
    <dgm:cxn modelId="{228F2202-2374-1149-AE00-AE79292EF269}" type="presOf" srcId="{23F38D5A-CFF4-B047-9B90-74261BD64430}" destId="{8EBC7AFE-9C49-2347-BF75-6B7E9CFECC4F}" srcOrd="0" destOrd="0" presId="urn:microsoft.com/office/officeart/2005/8/layout/default"/>
    <dgm:cxn modelId="{A9CD610F-3D35-D747-90AF-0C2F0E1C84D2}" srcId="{23F38D5A-CFF4-B047-9B90-74261BD64430}" destId="{438A466F-EBE2-964C-9C4A-BF8B03F4A077}" srcOrd="2" destOrd="0" parTransId="{68C8C893-C0B8-4342-9687-37EB7EB479D7}" sibTransId="{F9A8E93D-885F-1541-B2F6-F51732E1C792}"/>
    <dgm:cxn modelId="{D30A4238-09BE-8441-932A-03E181366ACC}" srcId="{23F38D5A-CFF4-B047-9B90-74261BD64430}" destId="{52E4E707-62B0-534D-AB69-D62A1D9CE556}" srcOrd="3" destOrd="0" parTransId="{856A0416-9D9A-8E42-8BF2-52555AB6E306}" sibTransId="{C3C3AF09-7491-7B4F-9E33-16258D9CF792}"/>
    <dgm:cxn modelId="{D787F849-57A9-7E42-93C1-26144160E9CD}" type="presOf" srcId="{0D763FFD-26CD-9A41-B14B-9A731D3B4F76}" destId="{26B6300E-ACE9-4D40-982B-1F8B99F396B2}" srcOrd="0" destOrd="0" presId="urn:microsoft.com/office/officeart/2005/8/layout/default"/>
    <dgm:cxn modelId="{18FA4B7B-7893-534C-A7C1-67F9977E35D5}" type="presOf" srcId="{52E4E707-62B0-534D-AB69-D62A1D9CE556}" destId="{ACEBC63E-A681-0B44-B95B-5E8B2C0DB603}" srcOrd="0" destOrd="0" presId="urn:microsoft.com/office/officeart/2005/8/layout/default"/>
    <dgm:cxn modelId="{F2D14485-2263-064C-9129-3524BB6AA31F}" srcId="{23F38D5A-CFF4-B047-9B90-74261BD64430}" destId="{3E5EA643-6F89-7040-BE12-1B1E68E05BCF}" srcOrd="0" destOrd="0" parTransId="{0BED900A-F20B-D641-8053-60A3FF67E3E5}" sibTransId="{FB5F10FD-5360-734A-94FC-5C3574B87645}"/>
    <dgm:cxn modelId="{04911989-B81C-6846-9BFD-BC2227F53C31}" srcId="{23F38D5A-CFF4-B047-9B90-74261BD64430}" destId="{0D763FFD-26CD-9A41-B14B-9A731D3B4F76}" srcOrd="1" destOrd="0" parTransId="{458B4C8D-4CD8-6F4D-A0A3-9C52FB823388}" sibTransId="{3A61DFFC-1D4A-EA4A-BEF3-7DCEBC976F93}"/>
    <dgm:cxn modelId="{014D488F-28BA-2748-92F7-67162B199B72}" type="presOf" srcId="{438A466F-EBE2-964C-9C4A-BF8B03F4A077}" destId="{2DD6993A-7EFA-C541-9BAC-F000149CB327}" srcOrd="0" destOrd="0" presId="urn:microsoft.com/office/officeart/2005/8/layout/default"/>
    <dgm:cxn modelId="{54B7D6D6-4F57-2145-9973-55DD02A7E0F3}" type="presOf" srcId="{3E5EA643-6F89-7040-BE12-1B1E68E05BCF}" destId="{015AF200-D0F4-D24F-A40B-AE2C7D55DB03}" srcOrd="0" destOrd="0" presId="urn:microsoft.com/office/officeart/2005/8/layout/default"/>
    <dgm:cxn modelId="{306F8035-B47C-DB40-BAF2-776F16277A81}" type="presParOf" srcId="{8EBC7AFE-9C49-2347-BF75-6B7E9CFECC4F}" destId="{015AF200-D0F4-D24F-A40B-AE2C7D55DB03}" srcOrd="0" destOrd="0" presId="urn:microsoft.com/office/officeart/2005/8/layout/default"/>
    <dgm:cxn modelId="{6A8CDF47-2C2C-C345-BCDD-4E038C9A7A4F}" type="presParOf" srcId="{8EBC7AFE-9C49-2347-BF75-6B7E9CFECC4F}" destId="{523CD697-AADB-9E4E-83B7-21BACDA8A3EB}" srcOrd="1" destOrd="0" presId="urn:microsoft.com/office/officeart/2005/8/layout/default"/>
    <dgm:cxn modelId="{D7E7B212-C69B-9847-A3A0-F89F159EE347}" type="presParOf" srcId="{8EBC7AFE-9C49-2347-BF75-6B7E9CFECC4F}" destId="{26B6300E-ACE9-4D40-982B-1F8B99F396B2}" srcOrd="2" destOrd="0" presId="urn:microsoft.com/office/officeart/2005/8/layout/default"/>
    <dgm:cxn modelId="{6F9EC1F5-17A8-1747-AC2C-87CEEE7C5DD9}" type="presParOf" srcId="{8EBC7AFE-9C49-2347-BF75-6B7E9CFECC4F}" destId="{048E4BCD-E1F0-164B-991A-3B481936C847}" srcOrd="3" destOrd="0" presId="urn:microsoft.com/office/officeart/2005/8/layout/default"/>
    <dgm:cxn modelId="{4A3096A1-8F16-F448-84A4-509CDB8CF8D6}" type="presParOf" srcId="{8EBC7AFE-9C49-2347-BF75-6B7E9CFECC4F}" destId="{2DD6993A-7EFA-C541-9BAC-F000149CB327}" srcOrd="4" destOrd="0" presId="urn:microsoft.com/office/officeart/2005/8/layout/default"/>
    <dgm:cxn modelId="{D86B7F67-79B6-7443-AA02-BC324700B676}" type="presParOf" srcId="{8EBC7AFE-9C49-2347-BF75-6B7E9CFECC4F}" destId="{5375A2BF-C7E9-9340-9492-FD2A40190876}" srcOrd="5" destOrd="0" presId="urn:microsoft.com/office/officeart/2005/8/layout/default"/>
    <dgm:cxn modelId="{DC1869BC-4E73-144E-899A-E3C4C8AC4B12}" type="presParOf" srcId="{8EBC7AFE-9C49-2347-BF75-6B7E9CFECC4F}" destId="{ACEBC63E-A681-0B44-B95B-5E8B2C0DB60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140B38-530D-8B43-891C-58E8B7DBD5B0}"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US"/>
        </a:p>
      </dgm:t>
    </dgm:pt>
    <dgm:pt modelId="{B85FC7B1-D9DF-D74B-B08D-F180B3587F7F}">
      <dgm:prSet phldrT="[Text]"/>
      <dgm:spPr/>
      <dgm:t>
        <a:bodyPr/>
        <a:lstStyle/>
        <a:p>
          <a:r>
            <a:rPr lang="en-US" b="0" dirty="0" err="1"/>
            <a:t>Datorvalodniecība</a:t>
          </a:r>
          <a:endParaRPr lang="en-US" b="0" dirty="0"/>
        </a:p>
      </dgm:t>
    </dgm:pt>
    <dgm:pt modelId="{7E5DDD54-3827-3E40-BC1F-33813BD738B1}" type="parTrans" cxnId="{CDD38526-DCAE-144C-804B-567000B17B1F}">
      <dgm:prSet/>
      <dgm:spPr/>
      <dgm:t>
        <a:bodyPr/>
        <a:lstStyle/>
        <a:p>
          <a:endParaRPr lang="en-US" b="0"/>
        </a:p>
      </dgm:t>
    </dgm:pt>
    <dgm:pt modelId="{FB2E851B-2D0C-F942-8959-BBE99477CCCC}" type="sibTrans" cxnId="{CDD38526-DCAE-144C-804B-567000B17B1F}">
      <dgm:prSet/>
      <dgm:spPr/>
      <dgm:t>
        <a:bodyPr/>
        <a:lstStyle/>
        <a:p>
          <a:endParaRPr lang="en-US" b="0"/>
        </a:p>
      </dgm:t>
    </dgm:pt>
    <dgm:pt modelId="{E13C2443-3672-5B4C-B117-24442E9C62FD}">
      <dgm:prSet phldrT="[Text]"/>
      <dgm:spPr/>
      <dgm:t>
        <a:bodyPr/>
        <a:lstStyle/>
        <a:p>
          <a:r>
            <a:rPr lang="lv-LV" b="0" noProof="0" dirty="0"/>
            <a:t>Mākslīgais intelekts </a:t>
          </a:r>
        </a:p>
      </dgm:t>
    </dgm:pt>
    <dgm:pt modelId="{1EE1E3F8-8698-5E4D-B796-6BA992EE45CB}" type="parTrans" cxnId="{34363C69-CB31-244E-8492-55ABE53088F8}">
      <dgm:prSet/>
      <dgm:spPr/>
      <dgm:t>
        <a:bodyPr/>
        <a:lstStyle/>
        <a:p>
          <a:endParaRPr lang="en-US" b="0"/>
        </a:p>
      </dgm:t>
    </dgm:pt>
    <dgm:pt modelId="{FE6A8883-E043-5345-BEB8-D7F83A067710}" type="sibTrans" cxnId="{34363C69-CB31-244E-8492-55ABE53088F8}">
      <dgm:prSet/>
      <dgm:spPr/>
      <dgm:t>
        <a:bodyPr/>
        <a:lstStyle/>
        <a:p>
          <a:endParaRPr lang="en-US" b="0"/>
        </a:p>
      </dgm:t>
    </dgm:pt>
    <dgm:pt modelId="{33E12AB7-1C40-0D44-84E3-032B91157AEB}">
      <dgm:prSet phldrT="[Text]"/>
      <dgm:spPr/>
      <dgm:t>
        <a:bodyPr/>
        <a:lstStyle/>
        <a:p>
          <a:r>
            <a:rPr lang="lv-LV" b="0" noProof="0" dirty="0"/>
            <a:t>Digitālais diskurss</a:t>
          </a:r>
        </a:p>
      </dgm:t>
    </dgm:pt>
    <dgm:pt modelId="{839206D1-07E1-F245-B5C5-F9776E550C51}" type="parTrans" cxnId="{53000E00-7215-434C-9EBC-C69194A4EA97}">
      <dgm:prSet/>
      <dgm:spPr/>
      <dgm:t>
        <a:bodyPr/>
        <a:lstStyle/>
        <a:p>
          <a:endParaRPr lang="en-US" b="0"/>
        </a:p>
      </dgm:t>
    </dgm:pt>
    <dgm:pt modelId="{B7BF63CE-6C48-664A-9160-9B1101A25448}" type="sibTrans" cxnId="{53000E00-7215-434C-9EBC-C69194A4EA97}">
      <dgm:prSet/>
      <dgm:spPr/>
      <dgm:t>
        <a:bodyPr/>
        <a:lstStyle/>
        <a:p>
          <a:endParaRPr lang="en-US" b="0"/>
        </a:p>
      </dgm:t>
    </dgm:pt>
    <dgm:pt modelId="{11F29419-D266-E645-A76D-E865C600054D}">
      <dgm:prSet phldrT="[Text]"/>
      <dgm:spPr/>
      <dgm:t>
        <a:bodyPr/>
        <a:lstStyle/>
        <a:p>
          <a:r>
            <a:rPr lang="lv-LV" b="0" noProof="0" dirty="0"/>
            <a:t>Digitālā rediģēšana un publicēšana</a:t>
          </a:r>
        </a:p>
      </dgm:t>
    </dgm:pt>
    <dgm:pt modelId="{59A9BBD8-A272-9541-8F2D-697358DB1CCE}" type="parTrans" cxnId="{4C79D42A-BF22-1547-9111-9BB80152176B}">
      <dgm:prSet/>
      <dgm:spPr/>
      <dgm:t>
        <a:bodyPr/>
        <a:lstStyle/>
        <a:p>
          <a:endParaRPr lang="en-US" b="0"/>
        </a:p>
      </dgm:t>
    </dgm:pt>
    <dgm:pt modelId="{34DCDBEB-B0A4-A24D-A709-0E10C22FF3C9}" type="sibTrans" cxnId="{4C79D42A-BF22-1547-9111-9BB80152176B}">
      <dgm:prSet/>
      <dgm:spPr/>
      <dgm:t>
        <a:bodyPr/>
        <a:lstStyle/>
        <a:p>
          <a:endParaRPr lang="en-US" b="0"/>
        </a:p>
      </dgm:t>
    </dgm:pt>
    <dgm:pt modelId="{B91864DF-ECB0-E54C-B8B3-8B0CBC1EB461}">
      <dgm:prSet phldrT="[Text]"/>
      <dgm:spPr/>
      <dgm:t>
        <a:bodyPr/>
        <a:lstStyle/>
        <a:p>
          <a:r>
            <a:rPr lang="lv-LV" b="0" noProof="0" dirty="0"/>
            <a:t>Izzināšana digitālajā laikmetā</a:t>
          </a:r>
        </a:p>
      </dgm:t>
    </dgm:pt>
    <dgm:pt modelId="{5E67560E-CD65-6A43-B14B-F08421DCED59}" type="parTrans" cxnId="{B9760BC0-A870-504D-8FFA-2B6EDE840607}">
      <dgm:prSet/>
      <dgm:spPr/>
      <dgm:t>
        <a:bodyPr/>
        <a:lstStyle/>
        <a:p>
          <a:endParaRPr lang="en-US" b="0"/>
        </a:p>
      </dgm:t>
    </dgm:pt>
    <dgm:pt modelId="{DD5804BE-684D-C445-BF66-8954C684F9EF}" type="sibTrans" cxnId="{B9760BC0-A870-504D-8FFA-2B6EDE840607}">
      <dgm:prSet/>
      <dgm:spPr/>
      <dgm:t>
        <a:bodyPr/>
        <a:lstStyle/>
        <a:p>
          <a:endParaRPr lang="en-US" b="0"/>
        </a:p>
      </dgm:t>
    </dgm:pt>
    <dgm:pt modelId="{A5DE35F9-E3C6-B54E-843C-670FA3DC9187}">
      <dgm:prSet phldrT="[Text]"/>
      <dgm:spPr/>
      <dgm:t>
        <a:bodyPr/>
        <a:lstStyle/>
        <a:p>
          <a:r>
            <a:rPr lang="lv-LV" b="0" noProof="0" dirty="0"/>
            <a:t>Starpdisciplinārā semiotika</a:t>
          </a:r>
        </a:p>
      </dgm:t>
    </dgm:pt>
    <dgm:pt modelId="{7AD5D931-3193-404C-BD24-B92FCF26764D}" type="parTrans" cxnId="{5A0FBAEF-195A-8842-844C-80546DC3A70F}">
      <dgm:prSet/>
      <dgm:spPr/>
      <dgm:t>
        <a:bodyPr/>
        <a:lstStyle/>
        <a:p>
          <a:endParaRPr lang="en-US" b="0"/>
        </a:p>
      </dgm:t>
    </dgm:pt>
    <dgm:pt modelId="{35393567-2DE9-6146-8C11-76D51E8C5632}" type="sibTrans" cxnId="{5A0FBAEF-195A-8842-844C-80546DC3A70F}">
      <dgm:prSet/>
      <dgm:spPr/>
      <dgm:t>
        <a:bodyPr/>
        <a:lstStyle/>
        <a:p>
          <a:endParaRPr lang="en-US" b="0"/>
        </a:p>
      </dgm:t>
    </dgm:pt>
    <dgm:pt modelId="{1B116450-A76F-CA4F-9BA6-927C02AF180A}">
      <dgm:prSet phldrT="[Text]"/>
      <dgm:spPr/>
      <dgm:t>
        <a:bodyPr/>
        <a:lstStyle/>
        <a:p>
          <a:r>
            <a:rPr lang="lv-LV" b="0" noProof="0" dirty="0"/>
            <a:t>Terminoloģija un </a:t>
          </a:r>
          <a:r>
            <a:rPr lang="lv-LV" b="0" noProof="0" dirty="0" err="1"/>
            <a:t>terminogrāfija</a:t>
          </a:r>
          <a:endParaRPr lang="lv-LV" b="0" noProof="0" dirty="0"/>
        </a:p>
      </dgm:t>
    </dgm:pt>
    <dgm:pt modelId="{42769330-E81E-AA4E-90FB-B364B4618F2C}" type="parTrans" cxnId="{F6A54EA3-0BA1-BB46-8338-7B6BE6E748CC}">
      <dgm:prSet/>
      <dgm:spPr/>
      <dgm:t>
        <a:bodyPr/>
        <a:lstStyle/>
        <a:p>
          <a:endParaRPr lang="en-US" b="0"/>
        </a:p>
      </dgm:t>
    </dgm:pt>
    <dgm:pt modelId="{9BFB5DE3-551D-C642-92DF-9786F727DBAC}" type="sibTrans" cxnId="{F6A54EA3-0BA1-BB46-8338-7B6BE6E748CC}">
      <dgm:prSet/>
      <dgm:spPr/>
      <dgm:t>
        <a:bodyPr/>
        <a:lstStyle/>
        <a:p>
          <a:endParaRPr lang="en-US" b="0"/>
        </a:p>
      </dgm:t>
    </dgm:pt>
    <dgm:pt modelId="{26836DD1-45A7-7045-B9EC-ECC412AAD6A1}">
      <dgm:prSet phldrT="[Text]"/>
      <dgm:spPr/>
      <dgm:t>
        <a:bodyPr/>
        <a:lstStyle/>
        <a:p>
          <a:r>
            <a:rPr lang="lv-LV" b="0" noProof="0" dirty="0"/>
            <a:t>Retorikas stratēģijas</a:t>
          </a:r>
        </a:p>
      </dgm:t>
    </dgm:pt>
    <dgm:pt modelId="{A5A0405F-2929-AE4C-AF49-79B092A0B8E8}" type="parTrans" cxnId="{F0AB0C09-E0F7-AF43-B2E2-D03359BCB4C0}">
      <dgm:prSet/>
      <dgm:spPr/>
      <dgm:t>
        <a:bodyPr/>
        <a:lstStyle/>
        <a:p>
          <a:endParaRPr lang="en-US" b="0"/>
        </a:p>
      </dgm:t>
    </dgm:pt>
    <dgm:pt modelId="{F68ACFDB-83E5-CC4E-872A-7798D2611075}" type="sibTrans" cxnId="{F0AB0C09-E0F7-AF43-B2E2-D03359BCB4C0}">
      <dgm:prSet/>
      <dgm:spPr/>
      <dgm:t>
        <a:bodyPr/>
        <a:lstStyle/>
        <a:p>
          <a:endParaRPr lang="en-US" b="0"/>
        </a:p>
      </dgm:t>
    </dgm:pt>
    <dgm:pt modelId="{33D68F5B-5CD1-204B-BEA5-6E6032968BD8}">
      <dgm:prSet phldrT="[Text]"/>
      <dgm:spPr/>
      <dgm:t>
        <a:bodyPr/>
        <a:lstStyle/>
        <a:p>
          <a:r>
            <a:rPr lang="lv-LV" b="0" noProof="0" dirty="0" err="1"/>
            <a:t>Pētījuma</a:t>
          </a:r>
          <a:r>
            <a:rPr lang="lv-LV" b="0" noProof="0" dirty="0"/>
            <a:t> </a:t>
          </a:r>
          <a:r>
            <a:rPr lang="lv-LV" b="0" noProof="0" dirty="0" err="1"/>
            <a:t>stratēģ̧ijas</a:t>
          </a:r>
          <a:r>
            <a:rPr lang="lv-LV" b="0" noProof="0" dirty="0"/>
            <a:t> un </a:t>
          </a:r>
          <a:r>
            <a:rPr lang="lv-LV" b="0" noProof="0" dirty="0" err="1"/>
            <a:t>akadēmisko</a:t>
          </a:r>
          <a:r>
            <a:rPr lang="lv-LV" b="0" noProof="0" dirty="0"/>
            <a:t> </a:t>
          </a:r>
          <a:r>
            <a:rPr lang="lv-LV" b="0" noProof="0" dirty="0" err="1"/>
            <a:t>publikāciju</a:t>
          </a:r>
          <a:r>
            <a:rPr lang="lv-LV" b="0" noProof="0" dirty="0"/>
            <a:t> </a:t>
          </a:r>
          <a:r>
            <a:rPr lang="lv-LV" b="0" noProof="0" dirty="0" err="1"/>
            <a:t>izstrāde</a:t>
          </a:r>
          <a:endParaRPr lang="lv-LV" b="0" noProof="0" dirty="0"/>
        </a:p>
      </dgm:t>
    </dgm:pt>
    <dgm:pt modelId="{D8733A19-2864-F043-B7F3-D02D54CA068C}" type="parTrans" cxnId="{B437573E-E62F-F04B-95C3-3165E2615724}">
      <dgm:prSet/>
      <dgm:spPr/>
      <dgm:t>
        <a:bodyPr/>
        <a:lstStyle/>
        <a:p>
          <a:endParaRPr lang="en-US" b="0"/>
        </a:p>
      </dgm:t>
    </dgm:pt>
    <dgm:pt modelId="{CD8508E1-1F27-274F-83F6-6DCE4A2D089F}" type="sibTrans" cxnId="{B437573E-E62F-F04B-95C3-3165E2615724}">
      <dgm:prSet/>
      <dgm:spPr/>
      <dgm:t>
        <a:bodyPr/>
        <a:lstStyle/>
        <a:p>
          <a:endParaRPr lang="en-US" b="0"/>
        </a:p>
      </dgm:t>
    </dgm:pt>
    <dgm:pt modelId="{9D904E08-A88C-9543-BE8E-5B53C8D9C9B2}">
      <dgm:prSet phldrT="[Text]"/>
      <dgm:spPr/>
      <dgm:t>
        <a:bodyPr/>
        <a:lstStyle/>
        <a:p>
          <a:r>
            <a:rPr lang="en-US" b="0" dirty="0" err="1"/>
            <a:t>Teksta</a:t>
          </a:r>
          <a:r>
            <a:rPr lang="en-US" b="0" dirty="0"/>
            <a:t> </a:t>
          </a:r>
          <a:r>
            <a:rPr lang="en-US" b="0" dirty="0" err="1"/>
            <a:t>analīzes</a:t>
          </a:r>
          <a:r>
            <a:rPr lang="en-US" b="0" dirty="0"/>
            <a:t> </a:t>
          </a:r>
          <a:r>
            <a:rPr lang="en-US" b="0" dirty="0" err="1"/>
            <a:t>modernās</a:t>
          </a:r>
          <a:r>
            <a:rPr lang="en-US" b="0" dirty="0"/>
            <a:t> </a:t>
          </a:r>
          <a:r>
            <a:rPr lang="en-US" b="0" dirty="0" err="1"/>
            <a:t>metodes</a:t>
          </a:r>
          <a:r>
            <a:rPr lang="en-US" b="0" dirty="0"/>
            <a:t> </a:t>
          </a:r>
        </a:p>
      </dgm:t>
    </dgm:pt>
    <dgm:pt modelId="{414A8B92-3532-5046-9C8B-62465BBAA0BC}" type="parTrans" cxnId="{AA383AE1-18B9-9646-9940-563EC95BB6FF}">
      <dgm:prSet/>
      <dgm:spPr/>
      <dgm:t>
        <a:bodyPr/>
        <a:lstStyle/>
        <a:p>
          <a:endParaRPr lang="en-US" b="0"/>
        </a:p>
      </dgm:t>
    </dgm:pt>
    <dgm:pt modelId="{95EDF974-38CB-9F46-A9A2-62322D1FBBC9}" type="sibTrans" cxnId="{AA383AE1-18B9-9646-9940-563EC95BB6FF}">
      <dgm:prSet/>
      <dgm:spPr/>
      <dgm:t>
        <a:bodyPr/>
        <a:lstStyle/>
        <a:p>
          <a:endParaRPr lang="en-US" b="0"/>
        </a:p>
      </dgm:t>
    </dgm:pt>
    <dgm:pt modelId="{AD5D66C8-22EF-F74D-950F-A7531E89645E}">
      <dgm:prSet phldrT="[Text]"/>
      <dgm:spPr/>
      <dgm:t>
        <a:bodyPr/>
        <a:lstStyle/>
        <a:p>
          <a:r>
            <a:rPr lang="en-US" b="0" dirty="0" err="1"/>
            <a:t>Mašīntulkošana</a:t>
          </a:r>
          <a:r>
            <a:rPr lang="en-US" b="0" dirty="0"/>
            <a:t> </a:t>
          </a:r>
        </a:p>
      </dgm:t>
    </dgm:pt>
    <dgm:pt modelId="{8FAA4868-4E03-2848-B359-1FCAEBE763BC}" type="parTrans" cxnId="{58CC69B8-DE68-2F41-9A39-1E72A56E717B}">
      <dgm:prSet/>
      <dgm:spPr/>
      <dgm:t>
        <a:bodyPr/>
        <a:lstStyle/>
        <a:p>
          <a:endParaRPr lang="en-US"/>
        </a:p>
      </dgm:t>
    </dgm:pt>
    <dgm:pt modelId="{E3AAA51A-4583-C44B-8B0B-750E2E5B2EB4}" type="sibTrans" cxnId="{58CC69B8-DE68-2F41-9A39-1E72A56E717B}">
      <dgm:prSet/>
      <dgm:spPr/>
      <dgm:t>
        <a:bodyPr/>
        <a:lstStyle/>
        <a:p>
          <a:endParaRPr lang="en-US"/>
        </a:p>
      </dgm:t>
    </dgm:pt>
    <dgm:pt modelId="{AA61F06E-52ED-BC43-A6BF-7541B238B3F0}" type="pres">
      <dgm:prSet presAssocID="{43140B38-530D-8B43-891C-58E8B7DBD5B0}" presName="diagram" presStyleCnt="0">
        <dgm:presLayoutVars>
          <dgm:dir/>
          <dgm:resizeHandles val="exact"/>
        </dgm:presLayoutVars>
      </dgm:prSet>
      <dgm:spPr/>
    </dgm:pt>
    <dgm:pt modelId="{5D7C861B-A212-5A47-BEB7-0DA23AFCE051}" type="pres">
      <dgm:prSet presAssocID="{B85FC7B1-D9DF-D74B-B08D-F180B3587F7F}" presName="node" presStyleLbl="node1" presStyleIdx="0" presStyleCnt="11">
        <dgm:presLayoutVars>
          <dgm:bulletEnabled val="1"/>
        </dgm:presLayoutVars>
      </dgm:prSet>
      <dgm:spPr/>
    </dgm:pt>
    <dgm:pt modelId="{F747281B-F000-9247-B9F8-BED36DDF2C23}" type="pres">
      <dgm:prSet presAssocID="{FB2E851B-2D0C-F942-8959-BBE99477CCCC}" presName="sibTrans" presStyleCnt="0"/>
      <dgm:spPr/>
    </dgm:pt>
    <dgm:pt modelId="{6F6E90A3-A24E-BD47-A667-2E59920602A2}" type="pres">
      <dgm:prSet presAssocID="{E13C2443-3672-5B4C-B117-24442E9C62FD}" presName="node" presStyleLbl="node1" presStyleIdx="1" presStyleCnt="11">
        <dgm:presLayoutVars>
          <dgm:bulletEnabled val="1"/>
        </dgm:presLayoutVars>
      </dgm:prSet>
      <dgm:spPr/>
    </dgm:pt>
    <dgm:pt modelId="{C25259DD-2DC0-C74B-BD43-FD6E0D8BD93E}" type="pres">
      <dgm:prSet presAssocID="{FE6A8883-E043-5345-BEB8-D7F83A067710}" presName="sibTrans" presStyleCnt="0"/>
      <dgm:spPr/>
    </dgm:pt>
    <dgm:pt modelId="{98A9A1B4-FA51-EA4D-A0EC-4DFA570A3604}" type="pres">
      <dgm:prSet presAssocID="{33E12AB7-1C40-0D44-84E3-032B91157AEB}" presName="node" presStyleLbl="node1" presStyleIdx="2" presStyleCnt="11">
        <dgm:presLayoutVars>
          <dgm:bulletEnabled val="1"/>
        </dgm:presLayoutVars>
      </dgm:prSet>
      <dgm:spPr/>
    </dgm:pt>
    <dgm:pt modelId="{015CD8FB-2F65-6545-843B-C5E814B08BBB}" type="pres">
      <dgm:prSet presAssocID="{B7BF63CE-6C48-664A-9160-9B1101A25448}" presName="sibTrans" presStyleCnt="0"/>
      <dgm:spPr/>
    </dgm:pt>
    <dgm:pt modelId="{350AB034-5A44-2E48-B749-53B6E53C39CB}" type="pres">
      <dgm:prSet presAssocID="{11F29419-D266-E645-A76D-E865C600054D}" presName="node" presStyleLbl="node1" presStyleIdx="3" presStyleCnt="11">
        <dgm:presLayoutVars>
          <dgm:bulletEnabled val="1"/>
        </dgm:presLayoutVars>
      </dgm:prSet>
      <dgm:spPr/>
    </dgm:pt>
    <dgm:pt modelId="{5C9B88A2-6262-2F47-B588-B478359D82B0}" type="pres">
      <dgm:prSet presAssocID="{34DCDBEB-B0A4-A24D-A709-0E10C22FF3C9}" presName="sibTrans" presStyleCnt="0"/>
      <dgm:spPr/>
    </dgm:pt>
    <dgm:pt modelId="{DF6826EB-98A2-4941-857F-3301C9924A5F}" type="pres">
      <dgm:prSet presAssocID="{B91864DF-ECB0-E54C-B8B3-8B0CBC1EB461}" presName="node" presStyleLbl="node1" presStyleIdx="4" presStyleCnt="11">
        <dgm:presLayoutVars>
          <dgm:bulletEnabled val="1"/>
        </dgm:presLayoutVars>
      </dgm:prSet>
      <dgm:spPr/>
    </dgm:pt>
    <dgm:pt modelId="{FD842942-9F6D-604B-80A4-CC95B5A0E40D}" type="pres">
      <dgm:prSet presAssocID="{DD5804BE-684D-C445-BF66-8954C684F9EF}" presName="sibTrans" presStyleCnt="0"/>
      <dgm:spPr/>
    </dgm:pt>
    <dgm:pt modelId="{0C6738F7-F4D7-3E49-9C8C-C213A46E1534}" type="pres">
      <dgm:prSet presAssocID="{A5DE35F9-E3C6-B54E-843C-670FA3DC9187}" presName="node" presStyleLbl="node1" presStyleIdx="5" presStyleCnt="11">
        <dgm:presLayoutVars>
          <dgm:bulletEnabled val="1"/>
        </dgm:presLayoutVars>
      </dgm:prSet>
      <dgm:spPr/>
    </dgm:pt>
    <dgm:pt modelId="{BFEAFCD1-F6AE-7F4D-957B-0BEFB37C8458}" type="pres">
      <dgm:prSet presAssocID="{35393567-2DE9-6146-8C11-76D51E8C5632}" presName="sibTrans" presStyleCnt="0"/>
      <dgm:spPr/>
    </dgm:pt>
    <dgm:pt modelId="{A004C7D2-50FD-1546-B189-253E5DEAD8B1}" type="pres">
      <dgm:prSet presAssocID="{1B116450-A76F-CA4F-9BA6-927C02AF180A}" presName="node" presStyleLbl="node1" presStyleIdx="6" presStyleCnt="11">
        <dgm:presLayoutVars>
          <dgm:bulletEnabled val="1"/>
        </dgm:presLayoutVars>
      </dgm:prSet>
      <dgm:spPr/>
    </dgm:pt>
    <dgm:pt modelId="{464E0F45-0273-A54D-AB2D-83454BAC31AE}" type="pres">
      <dgm:prSet presAssocID="{9BFB5DE3-551D-C642-92DF-9786F727DBAC}" presName="sibTrans" presStyleCnt="0"/>
      <dgm:spPr/>
    </dgm:pt>
    <dgm:pt modelId="{18E19975-331F-DA42-9DD4-028318ACE4CD}" type="pres">
      <dgm:prSet presAssocID="{26836DD1-45A7-7045-B9EC-ECC412AAD6A1}" presName="node" presStyleLbl="node1" presStyleIdx="7" presStyleCnt="11">
        <dgm:presLayoutVars>
          <dgm:bulletEnabled val="1"/>
        </dgm:presLayoutVars>
      </dgm:prSet>
      <dgm:spPr/>
    </dgm:pt>
    <dgm:pt modelId="{D292EF34-9F2D-A447-AD5C-A3EA4C6CEBF7}" type="pres">
      <dgm:prSet presAssocID="{F68ACFDB-83E5-CC4E-872A-7798D2611075}" presName="sibTrans" presStyleCnt="0"/>
      <dgm:spPr/>
    </dgm:pt>
    <dgm:pt modelId="{71CF6A54-5BA5-1849-AD93-8241138F9BCD}" type="pres">
      <dgm:prSet presAssocID="{33D68F5B-5CD1-204B-BEA5-6E6032968BD8}" presName="node" presStyleLbl="node1" presStyleIdx="8" presStyleCnt="11">
        <dgm:presLayoutVars>
          <dgm:bulletEnabled val="1"/>
        </dgm:presLayoutVars>
      </dgm:prSet>
      <dgm:spPr/>
    </dgm:pt>
    <dgm:pt modelId="{7917DA37-A5AA-EE47-AEEB-391AFBD3E51E}" type="pres">
      <dgm:prSet presAssocID="{CD8508E1-1F27-274F-83F6-6DCE4A2D089F}" presName="sibTrans" presStyleCnt="0"/>
      <dgm:spPr/>
    </dgm:pt>
    <dgm:pt modelId="{8BA0356D-A412-6543-9263-C0759F0F07CA}" type="pres">
      <dgm:prSet presAssocID="{9D904E08-A88C-9543-BE8E-5B53C8D9C9B2}" presName="node" presStyleLbl="node1" presStyleIdx="9" presStyleCnt="11">
        <dgm:presLayoutVars>
          <dgm:bulletEnabled val="1"/>
        </dgm:presLayoutVars>
      </dgm:prSet>
      <dgm:spPr/>
    </dgm:pt>
    <dgm:pt modelId="{F012E226-70A8-3C40-AB9D-3C04045F62DF}" type="pres">
      <dgm:prSet presAssocID="{95EDF974-38CB-9F46-A9A2-62322D1FBBC9}" presName="sibTrans" presStyleCnt="0"/>
      <dgm:spPr/>
    </dgm:pt>
    <dgm:pt modelId="{37877DD7-B3CE-014C-A710-6622E8572C40}" type="pres">
      <dgm:prSet presAssocID="{AD5D66C8-22EF-F74D-950F-A7531E89645E}" presName="node" presStyleLbl="node1" presStyleIdx="10" presStyleCnt="11">
        <dgm:presLayoutVars>
          <dgm:bulletEnabled val="1"/>
        </dgm:presLayoutVars>
      </dgm:prSet>
      <dgm:spPr/>
    </dgm:pt>
  </dgm:ptLst>
  <dgm:cxnLst>
    <dgm:cxn modelId="{53000E00-7215-434C-9EBC-C69194A4EA97}" srcId="{43140B38-530D-8B43-891C-58E8B7DBD5B0}" destId="{33E12AB7-1C40-0D44-84E3-032B91157AEB}" srcOrd="2" destOrd="0" parTransId="{839206D1-07E1-F245-B5C5-F9776E550C51}" sibTransId="{B7BF63CE-6C48-664A-9160-9B1101A25448}"/>
    <dgm:cxn modelId="{9D820601-BF40-8C41-8818-62CB2402F076}" type="presOf" srcId="{43140B38-530D-8B43-891C-58E8B7DBD5B0}" destId="{AA61F06E-52ED-BC43-A6BF-7541B238B3F0}" srcOrd="0" destOrd="0" presId="urn:microsoft.com/office/officeart/2005/8/layout/default"/>
    <dgm:cxn modelId="{CA3D4708-CB82-864D-9ADC-E890A5D68AF8}" type="presOf" srcId="{11F29419-D266-E645-A76D-E865C600054D}" destId="{350AB034-5A44-2E48-B749-53B6E53C39CB}" srcOrd="0" destOrd="0" presId="urn:microsoft.com/office/officeart/2005/8/layout/default"/>
    <dgm:cxn modelId="{F0AB0C09-E0F7-AF43-B2E2-D03359BCB4C0}" srcId="{43140B38-530D-8B43-891C-58E8B7DBD5B0}" destId="{26836DD1-45A7-7045-B9EC-ECC412AAD6A1}" srcOrd="7" destOrd="0" parTransId="{A5A0405F-2929-AE4C-AF49-79B092A0B8E8}" sibTransId="{F68ACFDB-83E5-CC4E-872A-7798D2611075}"/>
    <dgm:cxn modelId="{9BC0FD0A-EC3C-C246-9247-8185E302C1C7}" type="presOf" srcId="{B91864DF-ECB0-E54C-B8B3-8B0CBC1EB461}" destId="{DF6826EB-98A2-4941-857F-3301C9924A5F}" srcOrd="0" destOrd="0" presId="urn:microsoft.com/office/officeart/2005/8/layout/default"/>
    <dgm:cxn modelId="{CDD38526-DCAE-144C-804B-567000B17B1F}" srcId="{43140B38-530D-8B43-891C-58E8B7DBD5B0}" destId="{B85FC7B1-D9DF-D74B-B08D-F180B3587F7F}" srcOrd="0" destOrd="0" parTransId="{7E5DDD54-3827-3E40-BC1F-33813BD738B1}" sibTransId="{FB2E851B-2D0C-F942-8959-BBE99477CCCC}"/>
    <dgm:cxn modelId="{4C79D42A-BF22-1547-9111-9BB80152176B}" srcId="{43140B38-530D-8B43-891C-58E8B7DBD5B0}" destId="{11F29419-D266-E645-A76D-E865C600054D}" srcOrd="3" destOrd="0" parTransId="{59A9BBD8-A272-9541-8F2D-697358DB1CCE}" sibTransId="{34DCDBEB-B0A4-A24D-A709-0E10C22FF3C9}"/>
    <dgm:cxn modelId="{2D1B1639-535C-A44E-AFEF-53A630D35149}" type="presOf" srcId="{26836DD1-45A7-7045-B9EC-ECC412AAD6A1}" destId="{18E19975-331F-DA42-9DD4-028318ACE4CD}" srcOrd="0" destOrd="0" presId="urn:microsoft.com/office/officeart/2005/8/layout/default"/>
    <dgm:cxn modelId="{D04D0F3C-0676-3548-A1A1-A5BD607EFB22}" type="presOf" srcId="{33E12AB7-1C40-0D44-84E3-032B91157AEB}" destId="{98A9A1B4-FA51-EA4D-A0EC-4DFA570A3604}" srcOrd="0" destOrd="0" presId="urn:microsoft.com/office/officeart/2005/8/layout/default"/>
    <dgm:cxn modelId="{B437573E-E62F-F04B-95C3-3165E2615724}" srcId="{43140B38-530D-8B43-891C-58E8B7DBD5B0}" destId="{33D68F5B-5CD1-204B-BEA5-6E6032968BD8}" srcOrd="8" destOrd="0" parTransId="{D8733A19-2864-F043-B7F3-D02D54CA068C}" sibTransId="{CD8508E1-1F27-274F-83F6-6DCE4A2D089F}"/>
    <dgm:cxn modelId="{79D8454A-1FCE-584C-933C-4FB06E85E82B}" type="presOf" srcId="{AD5D66C8-22EF-F74D-950F-A7531E89645E}" destId="{37877DD7-B3CE-014C-A710-6622E8572C40}" srcOrd="0" destOrd="0" presId="urn:microsoft.com/office/officeart/2005/8/layout/default"/>
    <dgm:cxn modelId="{EC920E4F-1A48-EF4F-A753-73C7304D3C16}" type="presOf" srcId="{B85FC7B1-D9DF-D74B-B08D-F180B3587F7F}" destId="{5D7C861B-A212-5A47-BEB7-0DA23AFCE051}" srcOrd="0" destOrd="0" presId="urn:microsoft.com/office/officeart/2005/8/layout/default"/>
    <dgm:cxn modelId="{488A845D-D99C-6E48-AA6B-7E9FEC9DB183}" type="presOf" srcId="{9D904E08-A88C-9543-BE8E-5B53C8D9C9B2}" destId="{8BA0356D-A412-6543-9263-C0759F0F07CA}" srcOrd="0" destOrd="0" presId="urn:microsoft.com/office/officeart/2005/8/layout/default"/>
    <dgm:cxn modelId="{34363C69-CB31-244E-8492-55ABE53088F8}" srcId="{43140B38-530D-8B43-891C-58E8B7DBD5B0}" destId="{E13C2443-3672-5B4C-B117-24442E9C62FD}" srcOrd="1" destOrd="0" parTransId="{1EE1E3F8-8698-5E4D-B796-6BA992EE45CB}" sibTransId="{FE6A8883-E043-5345-BEB8-D7F83A067710}"/>
    <dgm:cxn modelId="{4E2C7A71-908B-A24B-AF1F-0ED857B86E2B}" type="presOf" srcId="{1B116450-A76F-CA4F-9BA6-927C02AF180A}" destId="{A004C7D2-50FD-1546-B189-253E5DEAD8B1}" srcOrd="0" destOrd="0" presId="urn:microsoft.com/office/officeart/2005/8/layout/default"/>
    <dgm:cxn modelId="{F6A54EA3-0BA1-BB46-8338-7B6BE6E748CC}" srcId="{43140B38-530D-8B43-891C-58E8B7DBD5B0}" destId="{1B116450-A76F-CA4F-9BA6-927C02AF180A}" srcOrd="6" destOrd="0" parTransId="{42769330-E81E-AA4E-90FB-B364B4618F2C}" sibTransId="{9BFB5DE3-551D-C642-92DF-9786F727DBAC}"/>
    <dgm:cxn modelId="{DEF379A6-E995-5941-AEAB-A3A0B4134907}" type="presOf" srcId="{33D68F5B-5CD1-204B-BEA5-6E6032968BD8}" destId="{71CF6A54-5BA5-1849-AD93-8241138F9BCD}" srcOrd="0" destOrd="0" presId="urn:microsoft.com/office/officeart/2005/8/layout/default"/>
    <dgm:cxn modelId="{B8A6E6AD-8288-ED48-BB88-17F27815D0CC}" type="presOf" srcId="{A5DE35F9-E3C6-B54E-843C-670FA3DC9187}" destId="{0C6738F7-F4D7-3E49-9C8C-C213A46E1534}" srcOrd="0" destOrd="0" presId="urn:microsoft.com/office/officeart/2005/8/layout/default"/>
    <dgm:cxn modelId="{58CC69B8-DE68-2F41-9A39-1E72A56E717B}" srcId="{43140B38-530D-8B43-891C-58E8B7DBD5B0}" destId="{AD5D66C8-22EF-F74D-950F-A7531E89645E}" srcOrd="10" destOrd="0" parTransId="{8FAA4868-4E03-2848-B359-1FCAEBE763BC}" sibTransId="{E3AAA51A-4583-C44B-8B0B-750E2E5B2EB4}"/>
    <dgm:cxn modelId="{B9760BC0-A870-504D-8FFA-2B6EDE840607}" srcId="{43140B38-530D-8B43-891C-58E8B7DBD5B0}" destId="{B91864DF-ECB0-E54C-B8B3-8B0CBC1EB461}" srcOrd="4" destOrd="0" parTransId="{5E67560E-CD65-6A43-B14B-F08421DCED59}" sibTransId="{DD5804BE-684D-C445-BF66-8954C684F9EF}"/>
    <dgm:cxn modelId="{86B4F2C6-C825-C54D-8599-3B0109BD634F}" type="presOf" srcId="{E13C2443-3672-5B4C-B117-24442E9C62FD}" destId="{6F6E90A3-A24E-BD47-A667-2E59920602A2}" srcOrd="0" destOrd="0" presId="urn:microsoft.com/office/officeart/2005/8/layout/default"/>
    <dgm:cxn modelId="{AA383AE1-18B9-9646-9940-563EC95BB6FF}" srcId="{43140B38-530D-8B43-891C-58E8B7DBD5B0}" destId="{9D904E08-A88C-9543-BE8E-5B53C8D9C9B2}" srcOrd="9" destOrd="0" parTransId="{414A8B92-3532-5046-9C8B-62465BBAA0BC}" sibTransId="{95EDF974-38CB-9F46-A9A2-62322D1FBBC9}"/>
    <dgm:cxn modelId="{5A0FBAEF-195A-8842-844C-80546DC3A70F}" srcId="{43140B38-530D-8B43-891C-58E8B7DBD5B0}" destId="{A5DE35F9-E3C6-B54E-843C-670FA3DC9187}" srcOrd="5" destOrd="0" parTransId="{7AD5D931-3193-404C-BD24-B92FCF26764D}" sibTransId="{35393567-2DE9-6146-8C11-76D51E8C5632}"/>
    <dgm:cxn modelId="{A664B085-E4BD-D14B-A7BC-4634012F1707}" type="presParOf" srcId="{AA61F06E-52ED-BC43-A6BF-7541B238B3F0}" destId="{5D7C861B-A212-5A47-BEB7-0DA23AFCE051}" srcOrd="0" destOrd="0" presId="urn:microsoft.com/office/officeart/2005/8/layout/default"/>
    <dgm:cxn modelId="{232BECDD-8E43-A04A-A7E2-CB604D783682}" type="presParOf" srcId="{AA61F06E-52ED-BC43-A6BF-7541B238B3F0}" destId="{F747281B-F000-9247-B9F8-BED36DDF2C23}" srcOrd="1" destOrd="0" presId="urn:microsoft.com/office/officeart/2005/8/layout/default"/>
    <dgm:cxn modelId="{E3953CBE-F2F5-3B43-8CD1-70F0E3340642}" type="presParOf" srcId="{AA61F06E-52ED-BC43-A6BF-7541B238B3F0}" destId="{6F6E90A3-A24E-BD47-A667-2E59920602A2}" srcOrd="2" destOrd="0" presId="urn:microsoft.com/office/officeart/2005/8/layout/default"/>
    <dgm:cxn modelId="{BE688FC1-C61B-9C42-B46C-6A47ACF05B3B}" type="presParOf" srcId="{AA61F06E-52ED-BC43-A6BF-7541B238B3F0}" destId="{C25259DD-2DC0-C74B-BD43-FD6E0D8BD93E}" srcOrd="3" destOrd="0" presId="urn:microsoft.com/office/officeart/2005/8/layout/default"/>
    <dgm:cxn modelId="{9DDDE682-56E4-8D40-8DAF-7D2E3CFCDFDB}" type="presParOf" srcId="{AA61F06E-52ED-BC43-A6BF-7541B238B3F0}" destId="{98A9A1B4-FA51-EA4D-A0EC-4DFA570A3604}" srcOrd="4" destOrd="0" presId="urn:microsoft.com/office/officeart/2005/8/layout/default"/>
    <dgm:cxn modelId="{621B200E-E6D4-154B-88F1-18BF6C5578C3}" type="presParOf" srcId="{AA61F06E-52ED-BC43-A6BF-7541B238B3F0}" destId="{015CD8FB-2F65-6545-843B-C5E814B08BBB}" srcOrd="5" destOrd="0" presId="urn:microsoft.com/office/officeart/2005/8/layout/default"/>
    <dgm:cxn modelId="{2DD4DE67-B76F-F840-8492-CD461CD1A516}" type="presParOf" srcId="{AA61F06E-52ED-BC43-A6BF-7541B238B3F0}" destId="{350AB034-5A44-2E48-B749-53B6E53C39CB}" srcOrd="6" destOrd="0" presId="urn:microsoft.com/office/officeart/2005/8/layout/default"/>
    <dgm:cxn modelId="{9CE4F806-6003-6846-BF0A-542756B9921F}" type="presParOf" srcId="{AA61F06E-52ED-BC43-A6BF-7541B238B3F0}" destId="{5C9B88A2-6262-2F47-B588-B478359D82B0}" srcOrd="7" destOrd="0" presId="urn:microsoft.com/office/officeart/2005/8/layout/default"/>
    <dgm:cxn modelId="{06F32576-64CD-F34C-8F85-266CBE8FC0C5}" type="presParOf" srcId="{AA61F06E-52ED-BC43-A6BF-7541B238B3F0}" destId="{DF6826EB-98A2-4941-857F-3301C9924A5F}" srcOrd="8" destOrd="0" presId="urn:microsoft.com/office/officeart/2005/8/layout/default"/>
    <dgm:cxn modelId="{638162A3-4381-574E-9C56-ABD39910A9D7}" type="presParOf" srcId="{AA61F06E-52ED-BC43-A6BF-7541B238B3F0}" destId="{FD842942-9F6D-604B-80A4-CC95B5A0E40D}" srcOrd="9" destOrd="0" presId="urn:microsoft.com/office/officeart/2005/8/layout/default"/>
    <dgm:cxn modelId="{07B77C75-7D22-2544-963F-A4AF23A0328F}" type="presParOf" srcId="{AA61F06E-52ED-BC43-A6BF-7541B238B3F0}" destId="{0C6738F7-F4D7-3E49-9C8C-C213A46E1534}" srcOrd="10" destOrd="0" presId="urn:microsoft.com/office/officeart/2005/8/layout/default"/>
    <dgm:cxn modelId="{E63AF6CE-C1C3-474A-8F6E-FE04245285A6}" type="presParOf" srcId="{AA61F06E-52ED-BC43-A6BF-7541B238B3F0}" destId="{BFEAFCD1-F6AE-7F4D-957B-0BEFB37C8458}" srcOrd="11" destOrd="0" presId="urn:microsoft.com/office/officeart/2005/8/layout/default"/>
    <dgm:cxn modelId="{4F4373A6-248A-D447-AC6F-8A1966359944}" type="presParOf" srcId="{AA61F06E-52ED-BC43-A6BF-7541B238B3F0}" destId="{A004C7D2-50FD-1546-B189-253E5DEAD8B1}" srcOrd="12" destOrd="0" presId="urn:microsoft.com/office/officeart/2005/8/layout/default"/>
    <dgm:cxn modelId="{68108172-35F6-DA4F-9ACA-EE5D4C7EE56C}" type="presParOf" srcId="{AA61F06E-52ED-BC43-A6BF-7541B238B3F0}" destId="{464E0F45-0273-A54D-AB2D-83454BAC31AE}" srcOrd="13" destOrd="0" presId="urn:microsoft.com/office/officeart/2005/8/layout/default"/>
    <dgm:cxn modelId="{FD92D197-986B-6E47-B3B0-69C711927055}" type="presParOf" srcId="{AA61F06E-52ED-BC43-A6BF-7541B238B3F0}" destId="{18E19975-331F-DA42-9DD4-028318ACE4CD}" srcOrd="14" destOrd="0" presId="urn:microsoft.com/office/officeart/2005/8/layout/default"/>
    <dgm:cxn modelId="{872343AE-9760-9E47-9C08-7FCCBDF85298}" type="presParOf" srcId="{AA61F06E-52ED-BC43-A6BF-7541B238B3F0}" destId="{D292EF34-9F2D-A447-AD5C-A3EA4C6CEBF7}" srcOrd="15" destOrd="0" presId="urn:microsoft.com/office/officeart/2005/8/layout/default"/>
    <dgm:cxn modelId="{BB881CE3-F7A2-8A4F-A898-9CF3D3CA1A90}" type="presParOf" srcId="{AA61F06E-52ED-BC43-A6BF-7541B238B3F0}" destId="{71CF6A54-5BA5-1849-AD93-8241138F9BCD}" srcOrd="16" destOrd="0" presId="urn:microsoft.com/office/officeart/2005/8/layout/default"/>
    <dgm:cxn modelId="{5C3C2A36-D2D9-AD4D-AE4F-AEEDF895FB8F}" type="presParOf" srcId="{AA61F06E-52ED-BC43-A6BF-7541B238B3F0}" destId="{7917DA37-A5AA-EE47-AEEB-391AFBD3E51E}" srcOrd="17" destOrd="0" presId="urn:microsoft.com/office/officeart/2005/8/layout/default"/>
    <dgm:cxn modelId="{825CA00D-B524-344A-92E2-DA466AF33196}" type="presParOf" srcId="{AA61F06E-52ED-BC43-A6BF-7541B238B3F0}" destId="{8BA0356D-A412-6543-9263-C0759F0F07CA}" srcOrd="18" destOrd="0" presId="urn:microsoft.com/office/officeart/2005/8/layout/default"/>
    <dgm:cxn modelId="{53E9F826-3C8D-A845-922F-755EDC2108DB}" type="presParOf" srcId="{AA61F06E-52ED-BC43-A6BF-7541B238B3F0}" destId="{F012E226-70A8-3C40-AB9D-3C04045F62DF}" srcOrd="19" destOrd="0" presId="urn:microsoft.com/office/officeart/2005/8/layout/default"/>
    <dgm:cxn modelId="{8599CB1A-197A-594F-AD07-B756F18A7540}" type="presParOf" srcId="{AA61F06E-52ED-BC43-A6BF-7541B238B3F0}" destId="{37877DD7-B3CE-014C-A710-6622E8572C40}"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E66F40F-4B5E-2740-AD5B-8EC813F1E08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A47E889D-C10D-6C49-82D5-46789EDE3C37}">
      <dgm:prSet phldrT="[Text]" custT="1"/>
      <dgm:spPr/>
      <dgm:t>
        <a:bodyPr/>
        <a:lstStyle/>
        <a:p>
          <a:r>
            <a:rPr lang="lv-LV" sz="1600" noProof="0" dirty="0"/>
            <a:t>Digitālās prasmes</a:t>
          </a:r>
        </a:p>
      </dgm:t>
    </dgm:pt>
    <dgm:pt modelId="{7DB2DE83-47E6-1043-9BDD-44A346C16E3B}" type="parTrans" cxnId="{A104C552-7070-814D-89A2-FA184EEA39AD}">
      <dgm:prSet/>
      <dgm:spPr/>
      <dgm:t>
        <a:bodyPr/>
        <a:lstStyle/>
        <a:p>
          <a:endParaRPr lang="en-US" sz="1600"/>
        </a:p>
      </dgm:t>
    </dgm:pt>
    <dgm:pt modelId="{AE020DE8-0387-1942-B649-88A6C734A58F}" type="sibTrans" cxnId="{A104C552-7070-814D-89A2-FA184EEA39AD}">
      <dgm:prSet/>
      <dgm:spPr/>
      <dgm:t>
        <a:bodyPr/>
        <a:lstStyle/>
        <a:p>
          <a:endParaRPr lang="en-US" sz="1600"/>
        </a:p>
      </dgm:t>
    </dgm:pt>
    <dgm:pt modelId="{BB115066-F96C-6C41-BBFC-21D254462507}">
      <dgm:prSet phldrT="[Text]" custT="1"/>
      <dgm:spPr/>
      <dgm:t>
        <a:bodyPr/>
        <a:lstStyle/>
        <a:p>
          <a:r>
            <a:rPr lang="lv-LV" sz="1600" noProof="0" dirty="0"/>
            <a:t>Vizuālā </a:t>
          </a:r>
          <a:r>
            <a:rPr lang="lv-LV" sz="1600" noProof="0" dirty="0" err="1"/>
            <a:t>pratība</a:t>
          </a:r>
          <a:endParaRPr lang="lv-LV" sz="1600" noProof="0" dirty="0"/>
        </a:p>
      </dgm:t>
    </dgm:pt>
    <dgm:pt modelId="{8A24F6F9-FA40-5949-A6E7-80273854E70E}" type="parTrans" cxnId="{00131CB3-4041-7946-A8F2-B33D5474196E}">
      <dgm:prSet/>
      <dgm:spPr/>
      <dgm:t>
        <a:bodyPr/>
        <a:lstStyle/>
        <a:p>
          <a:endParaRPr lang="en-US" sz="1600"/>
        </a:p>
      </dgm:t>
    </dgm:pt>
    <dgm:pt modelId="{042EB626-DEB0-AE4F-818D-878AE5B22179}" type="sibTrans" cxnId="{00131CB3-4041-7946-A8F2-B33D5474196E}">
      <dgm:prSet/>
      <dgm:spPr/>
      <dgm:t>
        <a:bodyPr/>
        <a:lstStyle/>
        <a:p>
          <a:endParaRPr lang="en-US" sz="1600"/>
        </a:p>
      </dgm:t>
    </dgm:pt>
    <dgm:pt modelId="{3DE49D7F-5FFC-B243-9FB9-683BD6467D97}">
      <dgm:prSet phldrT="[Text]" custT="1"/>
      <dgm:spPr/>
      <dgm:t>
        <a:bodyPr/>
        <a:lstStyle/>
        <a:p>
          <a:r>
            <a:rPr lang="lv-LV" sz="1600" noProof="0" dirty="0"/>
            <a:t>Digitālās retorikas prasmju pilnveide</a:t>
          </a:r>
        </a:p>
      </dgm:t>
    </dgm:pt>
    <dgm:pt modelId="{8A205ACC-E862-F145-A8CE-70757465E28E}" type="parTrans" cxnId="{E0A7155E-BCF7-7641-8F78-F461D3675AD9}">
      <dgm:prSet/>
      <dgm:spPr/>
      <dgm:t>
        <a:bodyPr/>
        <a:lstStyle/>
        <a:p>
          <a:endParaRPr lang="en-US" sz="1600"/>
        </a:p>
      </dgm:t>
    </dgm:pt>
    <dgm:pt modelId="{9C300E3A-4D89-2F4E-A8E7-DCCEC1666498}" type="sibTrans" cxnId="{E0A7155E-BCF7-7641-8F78-F461D3675AD9}">
      <dgm:prSet/>
      <dgm:spPr/>
      <dgm:t>
        <a:bodyPr/>
        <a:lstStyle/>
        <a:p>
          <a:endParaRPr lang="en-US" sz="1600"/>
        </a:p>
      </dgm:t>
    </dgm:pt>
    <dgm:pt modelId="{F4582610-0531-6747-95EB-7619B4EABBB0}">
      <dgm:prSet phldrT="[Text]" custT="1"/>
      <dgm:spPr/>
      <dgm:t>
        <a:bodyPr/>
        <a:lstStyle/>
        <a:p>
          <a:r>
            <a:rPr lang="lv-LV" sz="1600" noProof="0" dirty="0"/>
            <a:t>Kultūras izpratne un izpausme</a:t>
          </a:r>
        </a:p>
      </dgm:t>
    </dgm:pt>
    <dgm:pt modelId="{5F2F225E-B1CE-B946-8B6E-B525BCBBD204}" type="parTrans" cxnId="{C7A8E0BA-0A5E-C540-8454-035685D9D58C}">
      <dgm:prSet/>
      <dgm:spPr/>
      <dgm:t>
        <a:bodyPr/>
        <a:lstStyle/>
        <a:p>
          <a:endParaRPr lang="en-US" sz="1600"/>
        </a:p>
      </dgm:t>
    </dgm:pt>
    <dgm:pt modelId="{A8999DC6-F26C-BA40-BB0B-5D74DE1A3810}" type="sibTrans" cxnId="{C7A8E0BA-0A5E-C540-8454-035685D9D58C}">
      <dgm:prSet/>
      <dgm:spPr/>
      <dgm:t>
        <a:bodyPr/>
        <a:lstStyle/>
        <a:p>
          <a:endParaRPr lang="en-US" sz="1600"/>
        </a:p>
      </dgm:t>
    </dgm:pt>
    <dgm:pt modelId="{00303D8C-F8C2-AC42-9686-A59AA836271C}">
      <dgm:prSet phldrT="[Text]" custT="1"/>
      <dgm:spPr/>
      <dgm:t>
        <a:bodyPr/>
        <a:lstStyle/>
        <a:p>
          <a:r>
            <a:rPr lang="lv-LV" sz="1600" noProof="0" dirty="0"/>
            <a:t>Radošs, </a:t>
          </a:r>
          <a:r>
            <a:rPr lang="lv-LV" sz="1600" noProof="0" dirty="0" err="1"/>
            <a:t>pašvirzīts</a:t>
          </a:r>
          <a:r>
            <a:rPr lang="lv-LV" sz="1600" noProof="0" dirty="0"/>
            <a:t> mācību process</a:t>
          </a:r>
        </a:p>
      </dgm:t>
    </dgm:pt>
    <dgm:pt modelId="{8F142148-3496-C84A-A3D3-5F612ADBB97D}" type="parTrans" cxnId="{5F8427B8-CBAF-8746-8E76-CA11FBC8CCFC}">
      <dgm:prSet/>
      <dgm:spPr/>
      <dgm:t>
        <a:bodyPr/>
        <a:lstStyle/>
        <a:p>
          <a:endParaRPr lang="en-US" sz="1600"/>
        </a:p>
      </dgm:t>
    </dgm:pt>
    <dgm:pt modelId="{3920EF9D-26C4-0846-8D86-06269C5AE113}" type="sibTrans" cxnId="{5F8427B8-CBAF-8746-8E76-CA11FBC8CCFC}">
      <dgm:prSet/>
      <dgm:spPr/>
      <dgm:t>
        <a:bodyPr/>
        <a:lstStyle/>
        <a:p>
          <a:endParaRPr lang="en-US" sz="1600"/>
        </a:p>
      </dgm:t>
    </dgm:pt>
    <dgm:pt modelId="{59B7A18F-58EB-C841-9E2C-128F506D8D99}">
      <dgm:prSet phldrT="[Text]" custT="1"/>
      <dgm:spPr/>
      <dgm:t>
        <a:bodyPr/>
        <a:lstStyle/>
        <a:p>
          <a:r>
            <a:rPr lang="lv-LV" sz="1600" noProof="0" dirty="0"/>
            <a:t>Intelektuālā zinātkāre</a:t>
          </a:r>
        </a:p>
      </dgm:t>
    </dgm:pt>
    <dgm:pt modelId="{27368D59-1E16-4545-9490-FCAA41B127E5}" type="parTrans" cxnId="{A1B05312-AACB-EA4E-9601-0A53C92BCD55}">
      <dgm:prSet/>
      <dgm:spPr/>
      <dgm:t>
        <a:bodyPr/>
        <a:lstStyle/>
        <a:p>
          <a:endParaRPr lang="en-US" sz="1600"/>
        </a:p>
      </dgm:t>
    </dgm:pt>
    <dgm:pt modelId="{B8E4A22B-B82B-5E42-85D8-14C694CA78FE}" type="sibTrans" cxnId="{A1B05312-AACB-EA4E-9601-0A53C92BCD55}">
      <dgm:prSet/>
      <dgm:spPr/>
      <dgm:t>
        <a:bodyPr/>
        <a:lstStyle/>
        <a:p>
          <a:endParaRPr lang="en-US" sz="1600"/>
        </a:p>
      </dgm:t>
    </dgm:pt>
    <dgm:pt modelId="{2FB75BF1-271E-2C43-8517-4D7CBA16D905}">
      <dgm:prSet phldrT="[Text]" custT="1"/>
      <dgm:spPr/>
      <dgm:t>
        <a:bodyPr/>
        <a:lstStyle/>
        <a:p>
          <a:r>
            <a:rPr lang="lv-LV" sz="1600" noProof="0" dirty="0"/>
            <a:t>Praktiskā apmācība</a:t>
          </a:r>
        </a:p>
      </dgm:t>
    </dgm:pt>
    <dgm:pt modelId="{96DDD928-376E-7A4A-AF60-11D6C6A410EA}" type="parTrans" cxnId="{519BC452-2BCA-2A4B-B132-FB90818EAFD6}">
      <dgm:prSet/>
      <dgm:spPr/>
      <dgm:t>
        <a:bodyPr/>
        <a:lstStyle/>
        <a:p>
          <a:endParaRPr lang="en-US" sz="1600"/>
        </a:p>
      </dgm:t>
    </dgm:pt>
    <dgm:pt modelId="{8042CBE1-CBA8-1346-93C9-73DD514B4257}" type="sibTrans" cxnId="{519BC452-2BCA-2A4B-B132-FB90818EAFD6}">
      <dgm:prSet/>
      <dgm:spPr/>
      <dgm:t>
        <a:bodyPr/>
        <a:lstStyle/>
        <a:p>
          <a:endParaRPr lang="en-US" sz="1600"/>
        </a:p>
      </dgm:t>
    </dgm:pt>
    <dgm:pt modelId="{C0399360-FA1F-A24D-941D-D9EE4F670E43}">
      <dgm:prSet phldrT="[Text]" custT="1"/>
      <dgm:spPr/>
      <dgm:t>
        <a:bodyPr/>
        <a:lstStyle/>
        <a:p>
          <a:r>
            <a:rPr lang="lv-LV" sz="1600" noProof="0" dirty="0"/>
            <a:t>Studiju vides daudzveidība</a:t>
          </a:r>
        </a:p>
      </dgm:t>
    </dgm:pt>
    <dgm:pt modelId="{BE508BA0-D9D8-C148-B4AA-62308FF539E5}" type="parTrans" cxnId="{29901CCB-1EAC-5F48-AEE8-F3F2D752C3E6}">
      <dgm:prSet/>
      <dgm:spPr/>
      <dgm:t>
        <a:bodyPr/>
        <a:lstStyle/>
        <a:p>
          <a:endParaRPr lang="en-US" sz="1600"/>
        </a:p>
      </dgm:t>
    </dgm:pt>
    <dgm:pt modelId="{5FD873C7-6122-E040-8FFF-802718DF08AD}" type="sibTrans" cxnId="{29901CCB-1EAC-5F48-AEE8-F3F2D752C3E6}">
      <dgm:prSet/>
      <dgm:spPr/>
      <dgm:t>
        <a:bodyPr/>
        <a:lstStyle/>
        <a:p>
          <a:endParaRPr lang="en-US" sz="1600"/>
        </a:p>
      </dgm:t>
    </dgm:pt>
    <dgm:pt modelId="{C5F1DB3F-9215-C54D-87CE-508F2C376598}">
      <dgm:prSet phldrT="[Text]" custT="1"/>
      <dgm:spPr/>
      <dgm:t>
        <a:bodyPr/>
        <a:lstStyle/>
        <a:p>
          <a:r>
            <a:rPr lang="lv-LV" sz="1600" noProof="0" dirty="0"/>
            <a:t>Pētniecības platforma</a:t>
          </a:r>
        </a:p>
      </dgm:t>
    </dgm:pt>
    <dgm:pt modelId="{FBC07058-CB7C-794D-B1A8-F44C31F3DF2F}" type="parTrans" cxnId="{5DEF0AB8-D7F1-DD4C-B950-B7135599FFC2}">
      <dgm:prSet/>
      <dgm:spPr/>
      <dgm:t>
        <a:bodyPr/>
        <a:lstStyle/>
        <a:p>
          <a:endParaRPr lang="en-US" sz="1600"/>
        </a:p>
      </dgm:t>
    </dgm:pt>
    <dgm:pt modelId="{E74ECB6B-E8BD-EA43-B432-9AC8C9F63194}" type="sibTrans" cxnId="{5DEF0AB8-D7F1-DD4C-B950-B7135599FFC2}">
      <dgm:prSet/>
      <dgm:spPr/>
      <dgm:t>
        <a:bodyPr/>
        <a:lstStyle/>
        <a:p>
          <a:endParaRPr lang="en-US" sz="1600"/>
        </a:p>
      </dgm:t>
    </dgm:pt>
    <dgm:pt modelId="{49E72FFA-8043-8746-8246-0D6BC83217D9}" type="pres">
      <dgm:prSet presAssocID="{AE66F40F-4B5E-2740-AD5B-8EC813F1E08A}" presName="compositeShape" presStyleCnt="0">
        <dgm:presLayoutVars>
          <dgm:chMax val="9"/>
          <dgm:dir/>
          <dgm:resizeHandles val="exact"/>
        </dgm:presLayoutVars>
      </dgm:prSet>
      <dgm:spPr/>
    </dgm:pt>
    <dgm:pt modelId="{C9FF2215-B6F7-6444-B259-17FB7A03E6B4}" type="pres">
      <dgm:prSet presAssocID="{AE66F40F-4B5E-2740-AD5B-8EC813F1E08A}" presName="triangle1" presStyleLbl="node1" presStyleIdx="0" presStyleCnt="9">
        <dgm:presLayoutVars>
          <dgm:bulletEnabled val="1"/>
        </dgm:presLayoutVars>
      </dgm:prSet>
      <dgm:spPr/>
    </dgm:pt>
    <dgm:pt modelId="{6D5A369D-7844-6F4B-A191-0426AD347FE2}" type="pres">
      <dgm:prSet presAssocID="{AE66F40F-4B5E-2740-AD5B-8EC813F1E08A}" presName="triangle2" presStyleLbl="node1" presStyleIdx="1" presStyleCnt="9">
        <dgm:presLayoutVars>
          <dgm:bulletEnabled val="1"/>
        </dgm:presLayoutVars>
      </dgm:prSet>
      <dgm:spPr/>
    </dgm:pt>
    <dgm:pt modelId="{B1FFC8D0-7CD0-4A45-8B63-1446568F0554}" type="pres">
      <dgm:prSet presAssocID="{AE66F40F-4B5E-2740-AD5B-8EC813F1E08A}" presName="triangle3" presStyleLbl="node1" presStyleIdx="2" presStyleCnt="9">
        <dgm:presLayoutVars>
          <dgm:bulletEnabled val="1"/>
        </dgm:presLayoutVars>
      </dgm:prSet>
      <dgm:spPr/>
    </dgm:pt>
    <dgm:pt modelId="{EBCCF06D-3EBE-2A4A-B28D-30695BE00F8E}" type="pres">
      <dgm:prSet presAssocID="{AE66F40F-4B5E-2740-AD5B-8EC813F1E08A}" presName="triangle4" presStyleLbl="node1" presStyleIdx="3" presStyleCnt="9">
        <dgm:presLayoutVars>
          <dgm:bulletEnabled val="1"/>
        </dgm:presLayoutVars>
      </dgm:prSet>
      <dgm:spPr/>
    </dgm:pt>
    <dgm:pt modelId="{56783F8E-A591-6240-975F-47F844CC8283}" type="pres">
      <dgm:prSet presAssocID="{AE66F40F-4B5E-2740-AD5B-8EC813F1E08A}" presName="triangle5" presStyleLbl="node1" presStyleIdx="4" presStyleCnt="9">
        <dgm:presLayoutVars>
          <dgm:bulletEnabled val="1"/>
        </dgm:presLayoutVars>
      </dgm:prSet>
      <dgm:spPr/>
    </dgm:pt>
    <dgm:pt modelId="{6938ED1F-D7A2-C444-A3EF-DE0E389CB854}" type="pres">
      <dgm:prSet presAssocID="{AE66F40F-4B5E-2740-AD5B-8EC813F1E08A}" presName="triangle6" presStyleLbl="node1" presStyleIdx="5" presStyleCnt="9">
        <dgm:presLayoutVars>
          <dgm:bulletEnabled val="1"/>
        </dgm:presLayoutVars>
      </dgm:prSet>
      <dgm:spPr/>
    </dgm:pt>
    <dgm:pt modelId="{9473EA86-0474-2148-860F-748B64644150}" type="pres">
      <dgm:prSet presAssocID="{AE66F40F-4B5E-2740-AD5B-8EC813F1E08A}" presName="triangle7" presStyleLbl="node1" presStyleIdx="6" presStyleCnt="9">
        <dgm:presLayoutVars>
          <dgm:bulletEnabled val="1"/>
        </dgm:presLayoutVars>
      </dgm:prSet>
      <dgm:spPr/>
    </dgm:pt>
    <dgm:pt modelId="{0B0DA13B-9BB2-6347-9912-3E83AF46570B}" type="pres">
      <dgm:prSet presAssocID="{AE66F40F-4B5E-2740-AD5B-8EC813F1E08A}" presName="triangle8" presStyleLbl="node1" presStyleIdx="7" presStyleCnt="9" custLinFactNeighborY="3528">
        <dgm:presLayoutVars>
          <dgm:bulletEnabled val="1"/>
        </dgm:presLayoutVars>
      </dgm:prSet>
      <dgm:spPr/>
    </dgm:pt>
    <dgm:pt modelId="{AECED593-62AF-2144-AAEF-8A95DDA55777}" type="pres">
      <dgm:prSet presAssocID="{AE66F40F-4B5E-2740-AD5B-8EC813F1E08A}" presName="triangle9" presStyleLbl="node1" presStyleIdx="8" presStyleCnt="9">
        <dgm:presLayoutVars>
          <dgm:bulletEnabled val="1"/>
        </dgm:presLayoutVars>
      </dgm:prSet>
      <dgm:spPr/>
    </dgm:pt>
  </dgm:ptLst>
  <dgm:cxnLst>
    <dgm:cxn modelId="{A1B05312-AACB-EA4E-9601-0A53C92BCD55}" srcId="{AE66F40F-4B5E-2740-AD5B-8EC813F1E08A}" destId="{59B7A18F-58EB-C841-9E2C-128F506D8D99}" srcOrd="5" destOrd="0" parTransId="{27368D59-1E16-4545-9490-FCAA41B127E5}" sibTransId="{B8E4A22B-B82B-5E42-85D8-14C694CA78FE}"/>
    <dgm:cxn modelId="{DA69C922-73BD-EF43-B52E-DA7AB3AE4092}" type="presOf" srcId="{59B7A18F-58EB-C841-9E2C-128F506D8D99}" destId="{6938ED1F-D7A2-C444-A3EF-DE0E389CB854}" srcOrd="0" destOrd="0" presId="urn:microsoft.com/office/officeart/2005/8/layout/pyramid4"/>
    <dgm:cxn modelId="{3F497B51-BD0C-AC49-B06D-CED09860856C}" type="presOf" srcId="{3DE49D7F-5FFC-B243-9FB9-683BD6467D97}" destId="{B1FFC8D0-7CD0-4A45-8B63-1446568F0554}" srcOrd="0" destOrd="0" presId="urn:microsoft.com/office/officeart/2005/8/layout/pyramid4"/>
    <dgm:cxn modelId="{519BC452-2BCA-2A4B-B132-FB90818EAFD6}" srcId="{AE66F40F-4B5E-2740-AD5B-8EC813F1E08A}" destId="{2FB75BF1-271E-2C43-8517-4D7CBA16D905}" srcOrd="6" destOrd="0" parTransId="{96DDD928-376E-7A4A-AF60-11D6C6A410EA}" sibTransId="{8042CBE1-CBA8-1346-93C9-73DD514B4257}"/>
    <dgm:cxn modelId="{A104C552-7070-814D-89A2-FA184EEA39AD}" srcId="{AE66F40F-4B5E-2740-AD5B-8EC813F1E08A}" destId="{A47E889D-C10D-6C49-82D5-46789EDE3C37}" srcOrd="0" destOrd="0" parTransId="{7DB2DE83-47E6-1043-9BDD-44A346C16E3B}" sibTransId="{AE020DE8-0387-1942-B649-88A6C734A58F}"/>
    <dgm:cxn modelId="{E0A7155E-BCF7-7641-8F78-F461D3675AD9}" srcId="{AE66F40F-4B5E-2740-AD5B-8EC813F1E08A}" destId="{3DE49D7F-5FFC-B243-9FB9-683BD6467D97}" srcOrd="2" destOrd="0" parTransId="{8A205ACC-E862-F145-A8CE-70757465E28E}" sibTransId="{9C300E3A-4D89-2F4E-A8E7-DCCEC1666498}"/>
    <dgm:cxn modelId="{B700BC68-33BB-694B-A364-8B6A9BCBDBF9}" type="presOf" srcId="{AE66F40F-4B5E-2740-AD5B-8EC813F1E08A}" destId="{49E72FFA-8043-8746-8246-0D6BC83217D9}" srcOrd="0" destOrd="0" presId="urn:microsoft.com/office/officeart/2005/8/layout/pyramid4"/>
    <dgm:cxn modelId="{AA19AF70-87F2-8649-A919-819C46A11BFD}" type="presOf" srcId="{C0399360-FA1F-A24D-941D-D9EE4F670E43}" destId="{0B0DA13B-9BB2-6347-9912-3E83AF46570B}" srcOrd="0" destOrd="0" presId="urn:microsoft.com/office/officeart/2005/8/layout/pyramid4"/>
    <dgm:cxn modelId="{AB72E270-D2B3-5B45-A202-75F622BF074C}" type="presOf" srcId="{BB115066-F96C-6C41-BBFC-21D254462507}" destId="{6D5A369D-7844-6F4B-A191-0426AD347FE2}" srcOrd="0" destOrd="0" presId="urn:microsoft.com/office/officeart/2005/8/layout/pyramid4"/>
    <dgm:cxn modelId="{F31FF78D-058D-AC43-884F-460F729424BC}" type="presOf" srcId="{2FB75BF1-271E-2C43-8517-4D7CBA16D905}" destId="{9473EA86-0474-2148-860F-748B64644150}" srcOrd="0" destOrd="0" presId="urn:microsoft.com/office/officeart/2005/8/layout/pyramid4"/>
    <dgm:cxn modelId="{00131CB3-4041-7946-A8F2-B33D5474196E}" srcId="{AE66F40F-4B5E-2740-AD5B-8EC813F1E08A}" destId="{BB115066-F96C-6C41-BBFC-21D254462507}" srcOrd="1" destOrd="0" parTransId="{8A24F6F9-FA40-5949-A6E7-80273854E70E}" sibTransId="{042EB626-DEB0-AE4F-818D-878AE5B22179}"/>
    <dgm:cxn modelId="{5DEF0AB8-D7F1-DD4C-B950-B7135599FFC2}" srcId="{AE66F40F-4B5E-2740-AD5B-8EC813F1E08A}" destId="{C5F1DB3F-9215-C54D-87CE-508F2C376598}" srcOrd="8" destOrd="0" parTransId="{FBC07058-CB7C-794D-B1A8-F44C31F3DF2F}" sibTransId="{E74ECB6B-E8BD-EA43-B432-9AC8C9F63194}"/>
    <dgm:cxn modelId="{5F8427B8-CBAF-8746-8E76-CA11FBC8CCFC}" srcId="{AE66F40F-4B5E-2740-AD5B-8EC813F1E08A}" destId="{00303D8C-F8C2-AC42-9686-A59AA836271C}" srcOrd="4" destOrd="0" parTransId="{8F142148-3496-C84A-A3D3-5F612ADBB97D}" sibTransId="{3920EF9D-26C4-0846-8D86-06269C5AE113}"/>
    <dgm:cxn modelId="{C7A8E0BA-0A5E-C540-8454-035685D9D58C}" srcId="{AE66F40F-4B5E-2740-AD5B-8EC813F1E08A}" destId="{F4582610-0531-6747-95EB-7619B4EABBB0}" srcOrd="3" destOrd="0" parTransId="{5F2F225E-B1CE-B946-8B6E-B525BCBBD204}" sibTransId="{A8999DC6-F26C-BA40-BB0B-5D74DE1A3810}"/>
    <dgm:cxn modelId="{C6ED21C5-C14A-A640-81AC-D95F267D3A09}" type="presOf" srcId="{F4582610-0531-6747-95EB-7619B4EABBB0}" destId="{EBCCF06D-3EBE-2A4A-B28D-30695BE00F8E}" srcOrd="0" destOrd="0" presId="urn:microsoft.com/office/officeart/2005/8/layout/pyramid4"/>
    <dgm:cxn modelId="{29901CCB-1EAC-5F48-AEE8-F3F2D752C3E6}" srcId="{AE66F40F-4B5E-2740-AD5B-8EC813F1E08A}" destId="{C0399360-FA1F-A24D-941D-D9EE4F670E43}" srcOrd="7" destOrd="0" parTransId="{BE508BA0-D9D8-C148-B4AA-62308FF539E5}" sibTransId="{5FD873C7-6122-E040-8FFF-802718DF08AD}"/>
    <dgm:cxn modelId="{E86FE3D9-EEB7-874B-9FEC-8324E2A03482}" type="presOf" srcId="{C5F1DB3F-9215-C54D-87CE-508F2C376598}" destId="{AECED593-62AF-2144-AAEF-8A95DDA55777}" srcOrd="0" destOrd="0" presId="urn:microsoft.com/office/officeart/2005/8/layout/pyramid4"/>
    <dgm:cxn modelId="{E2E4E9F9-8071-B54E-A014-EFFB3AA03F57}" type="presOf" srcId="{00303D8C-F8C2-AC42-9686-A59AA836271C}" destId="{56783F8E-A591-6240-975F-47F844CC8283}" srcOrd="0" destOrd="0" presId="urn:microsoft.com/office/officeart/2005/8/layout/pyramid4"/>
    <dgm:cxn modelId="{6F6C60FE-FC7E-274D-89C6-69EC4A22EB4B}" type="presOf" srcId="{A47E889D-C10D-6C49-82D5-46789EDE3C37}" destId="{C9FF2215-B6F7-6444-B259-17FB7A03E6B4}" srcOrd="0" destOrd="0" presId="urn:microsoft.com/office/officeart/2005/8/layout/pyramid4"/>
    <dgm:cxn modelId="{C00457A9-9314-A141-812D-9B03307DA3E2}" type="presParOf" srcId="{49E72FFA-8043-8746-8246-0D6BC83217D9}" destId="{C9FF2215-B6F7-6444-B259-17FB7A03E6B4}" srcOrd="0" destOrd="0" presId="urn:microsoft.com/office/officeart/2005/8/layout/pyramid4"/>
    <dgm:cxn modelId="{6FE1B176-EA71-884A-8926-B2304976D094}" type="presParOf" srcId="{49E72FFA-8043-8746-8246-0D6BC83217D9}" destId="{6D5A369D-7844-6F4B-A191-0426AD347FE2}" srcOrd="1" destOrd="0" presId="urn:microsoft.com/office/officeart/2005/8/layout/pyramid4"/>
    <dgm:cxn modelId="{9321FBA8-4B69-394C-8FCB-20C84CBC79F5}" type="presParOf" srcId="{49E72FFA-8043-8746-8246-0D6BC83217D9}" destId="{B1FFC8D0-7CD0-4A45-8B63-1446568F0554}" srcOrd="2" destOrd="0" presId="urn:microsoft.com/office/officeart/2005/8/layout/pyramid4"/>
    <dgm:cxn modelId="{3AC5B6C2-B132-A147-BBBF-F8D9E31E7B11}" type="presParOf" srcId="{49E72FFA-8043-8746-8246-0D6BC83217D9}" destId="{EBCCF06D-3EBE-2A4A-B28D-30695BE00F8E}" srcOrd="3" destOrd="0" presId="urn:microsoft.com/office/officeart/2005/8/layout/pyramid4"/>
    <dgm:cxn modelId="{639322D5-D861-BB4E-9BE3-D2AB85E5F876}" type="presParOf" srcId="{49E72FFA-8043-8746-8246-0D6BC83217D9}" destId="{56783F8E-A591-6240-975F-47F844CC8283}" srcOrd="4" destOrd="0" presId="urn:microsoft.com/office/officeart/2005/8/layout/pyramid4"/>
    <dgm:cxn modelId="{84AF65FF-C348-D042-B60C-8CF8F243F9F7}" type="presParOf" srcId="{49E72FFA-8043-8746-8246-0D6BC83217D9}" destId="{6938ED1F-D7A2-C444-A3EF-DE0E389CB854}" srcOrd="5" destOrd="0" presId="urn:microsoft.com/office/officeart/2005/8/layout/pyramid4"/>
    <dgm:cxn modelId="{7E15931E-E8B0-1344-9923-AD85054F8F21}" type="presParOf" srcId="{49E72FFA-8043-8746-8246-0D6BC83217D9}" destId="{9473EA86-0474-2148-860F-748B64644150}" srcOrd="6" destOrd="0" presId="urn:microsoft.com/office/officeart/2005/8/layout/pyramid4"/>
    <dgm:cxn modelId="{3D17C9B5-F4FF-2F4A-9A91-95C7D81015F8}" type="presParOf" srcId="{49E72FFA-8043-8746-8246-0D6BC83217D9}" destId="{0B0DA13B-9BB2-6347-9912-3E83AF46570B}" srcOrd="7" destOrd="0" presId="urn:microsoft.com/office/officeart/2005/8/layout/pyramid4"/>
    <dgm:cxn modelId="{66887CA6-1283-7847-8F5B-3AC9EA67A4DE}" type="presParOf" srcId="{49E72FFA-8043-8746-8246-0D6BC83217D9}" destId="{AECED593-62AF-2144-AAEF-8A95DDA55777}"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C2D8ED-F6B6-7A46-AAEF-2A369150D2C3}"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8F956868-C9B4-0C40-BB5F-E0FFBF2E2BAC}">
      <dgm:prSet phldrT="[Text]"/>
      <dgm:spPr/>
      <dgm:t>
        <a:bodyPr/>
        <a:lstStyle/>
        <a:p>
          <a:r>
            <a:rPr lang="en-US" dirty="0"/>
            <a:t>Digital curator</a:t>
          </a:r>
        </a:p>
      </dgm:t>
    </dgm:pt>
    <dgm:pt modelId="{EEFEBF00-BBEB-754C-B3CE-08B2D4CF6D59}" type="parTrans" cxnId="{0B808CA0-ECCE-124F-8904-B0F8187A84AE}">
      <dgm:prSet/>
      <dgm:spPr/>
      <dgm:t>
        <a:bodyPr/>
        <a:lstStyle/>
        <a:p>
          <a:endParaRPr lang="en-US"/>
        </a:p>
      </dgm:t>
    </dgm:pt>
    <dgm:pt modelId="{C4FCE051-93DE-A844-BA7F-B07187DB782A}" type="sibTrans" cxnId="{0B808CA0-ECCE-124F-8904-B0F8187A84AE}">
      <dgm:prSet/>
      <dgm:spPr/>
      <dgm:t>
        <a:bodyPr/>
        <a:lstStyle/>
        <a:p>
          <a:endParaRPr lang="en-US"/>
        </a:p>
      </dgm:t>
    </dgm:pt>
    <dgm:pt modelId="{368269C2-BB7F-E64A-AA60-1556DDFB62BA}">
      <dgm:prSet phldrT="[Text]"/>
      <dgm:spPr/>
      <dgm:t>
        <a:bodyPr/>
        <a:lstStyle/>
        <a:p>
          <a:r>
            <a:rPr lang="en-US" dirty="0"/>
            <a:t>Cultural designer</a:t>
          </a:r>
        </a:p>
      </dgm:t>
    </dgm:pt>
    <dgm:pt modelId="{BE0815DB-7B12-684F-A07A-106AD7AA8952}" type="parTrans" cxnId="{87B276E2-9F3A-794D-B158-B86F6804614E}">
      <dgm:prSet/>
      <dgm:spPr/>
      <dgm:t>
        <a:bodyPr/>
        <a:lstStyle/>
        <a:p>
          <a:endParaRPr lang="en-US"/>
        </a:p>
      </dgm:t>
    </dgm:pt>
    <dgm:pt modelId="{915E0F57-4FC5-E44F-AA37-7F5D66E8FBF7}" type="sibTrans" cxnId="{87B276E2-9F3A-794D-B158-B86F6804614E}">
      <dgm:prSet/>
      <dgm:spPr/>
      <dgm:t>
        <a:bodyPr/>
        <a:lstStyle/>
        <a:p>
          <a:endParaRPr lang="en-US"/>
        </a:p>
      </dgm:t>
    </dgm:pt>
    <dgm:pt modelId="{C13DE2C9-D597-434A-8706-0C6BC3F0D679}">
      <dgm:prSet phldrT="[Text]"/>
      <dgm:spPr/>
      <dgm:t>
        <a:bodyPr/>
        <a:lstStyle/>
        <a:p>
          <a:r>
            <a:rPr lang="en-US" dirty="0"/>
            <a:t>Information architect</a:t>
          </a:r>
        </a:p>
      </dgm:t>
    </dgm:pt>
    <dgm:pt modelId="{73C2F8CD-BE64-D24A-A473-8105EC193B83}" type="parTrans" cxnId="{46936C20-0AA6-B64D-B5CC-77A991943E06}">
      <dgm:prSet/>
      <dgm:spPr/>
      <dgm:t>
        <a:bodyPr/>
        <a:lstStyle/>
        <a:p>
          <a:endParaRPr lang="en-US"/>
        </a:p>
      </dgm:t>
    </dgm:pt>
    <dgm:pt modelId="{1209A1EE-2688-D742-B661-F1E5694B873E}" type="sibTrans" cxnId="{46936C20-0AA6-B64D-B5CC-77A991943E06}">
      <dgm:prSet/>
      <dgm:spPr/>
      <dgm:t>
        <a:bodyPr/>
        <a:lstStyle/>
        <a:p>
          <a:endParaRPr lang="en-US"/>
        </a:p>
      </dgm:t>
    </dgm:pt>
    <dgm:pt modelId="{1CC00A21-98B5-2743-9D99-776CB6A71DA5}">
      <dgm:prSet phldrT="[Text]"/>
      <dgm:spPr/>
      <dgm:t>
        <a:bodyPr/>
        <a:lstStyle/>
        <a:p>
          <a:r>
            <a:rPr lang="en-US" dirty="0"/>
            <a:t>Data scientist</a:t>
          </a:r>
        </a:p>
      </dgm:t>
    </dgm:pt>
    <dgm:pt modelId="{81C5DB90-ACDD-214E-864E-C22F4F07A321}" type="parTrans" cxnId="{C460BEBE-D91B-DA4B-B65C-61BEF7C8DE30}">
      <dgm:prSet/>
      <dgm:spPr/>
      <dgm:t>
        <a:bodyPr/>
        <a:lstStyle/>
        <a:p>
          <a:endParaRPr lang="en-US"/>
        </a:p>
      </dgm:t>
    </dgm:pt>
    <dgm:pt modelId="{9A4C983D-F244-ED4A-8C09-129194148923}" type="sibTrans" cxnId="{C460BEBE-D91B-DA4B-B65C-61BEF7C8DE30}">
      <dgm:prSet/>
      <dgm:spPr/>
      <dgm:t>
        <a:bodyPr/>
        <a:lstStyle/>
        <a:p>
          <a:endParaRPr lang="en-US"/>
        </a:p>
      </dgm:t>
    </dgm:pt>
    <dgm:pt modelId="{4FB082F2-ABA3-9542-B07F-6BBDB7DE896B}">
      <dgm:prSet phldrT="[Text]"/>
      <dgm:spPr/>
      <dgm:t>
        <a:bodyPr/>
        <a:lstStyle/>
        <a:p>
          <a:r>
            <a:rPr lang="en-US" dirty="0"/>
            <a:t>Metadata analyst</a:t>
          </a:r>
        </a:p>
      </dgm:t>
    </dgm:pt>
    <dgm:pt modelId="{FCE62A8C-4D99-2542-91CE-6A7B1A60CC02}" type="parTrans" cxnId="{071DAE92-E048-4E43-8B23-1003F8D9D3D0}">
      <dgm:prSet/>
      <dgm:spPr/>
      <dgm:t>
        <a:bodyPr/>
        <a:lstStyle/>
        <a:p>
          <a:endParaRPr lang="en-US"/>
        </a:p>
      </dgm:t>
    </dgm:pt>
    <dgm:pt modelId="{E0E68965-77B8-AC45-BBEB-D1BC56639367}" type="sibTrans" cxnId="{071DAE92-E048-4E43-8B23-1003F8D9D3D0}">
      <dgm:prSet/>
      <dgm:spPr/>
      <dgm:t>
        <a:bodyPr/>
        <a:lstStyle/>
        <a:p>
          <a:endParaRPr lang="en-US"/>
        </a:p>
      </dgm:t>
    </dgm:pt>
    <dgm:pt modelId="{9C210E26-0A78-CC40-B73C-767D909BB40C}">
      <dgm:prSet phldrT="[Text]"/>
      <dgm:spPr/>
      <dgm:t>
        <a:bodyPr/>
        <a:lstStyle/>
        <a:p>
          <a:r>
            <a:rPr lang="en-US" dirty="0"/>
            <a:t>Content creator</a:t>
          </a:r>
        </a:p>
      </dgm:t>
    </dgm:pt>
    <dgm:pt modelId="{87F7F968-BE77-1C4A-8C28-0E08C5A78FC0}" type="parTrans" cxnId="{A37E9E30-D013-4740-B768-826D30E7D276}">
      <dgm:prSet/>
      <dgm:spPr/>
      <dgm:t>
        <a:bodyPr/>
        <a:lstStyle/>
        <a:p>
          <a:endParaRPr lang="en-US"/>
        </a:p>
      </dgm:t>
    </dgm:pt>
    <dgm:pt modelId="{4ADF98F7-8133-A447-916A-474D58B4AECA}" type="sibTrans" cxnId="{A37E9E30-D013-4740-B768-826D30E7D276}">
      <dgm:prSet/>
      <dgm:spPr/>
      <dgm:t>
        <a:bodyPr/>
        <a:lstStyle/>
        <a:p>
          <a:endParaRPr lang="en-US"/>
        </a:p>
      </dgm:t>
    </dgm:pt>
    <dgm:pt modelId="{AD77F3EF-3DD0-BB43-B477-D4AFC165F4A1}">
      <dgm:prSet phldrT="[Text]"/>
      <dgm:spPr/>
      <dgm:t>
        <a:bodyPr/>
        <a:lstStyle/>
        <a:p>
          <a:r>
            <a:rPr lang="en-US" dirty="0"/>
            <a:t>Digital media specialist</a:t>
          </a:r>
        </a:p>
      </dgm:t>
    </dgm:pt>
    <dgm:pt modelId="{0A6D2667-D3DA-874E-8417-95B4D0D44487}" type="parTrans" cxnId="{22F654F3-53A9-9840-B6B5-EAFEE3569876}">
      <dgm:prSet/>
      <dgm:spPr/>
      <dgm:t>
        <a:bodyPr/>
        <a:lstStyle/>
        <a:p>
          <a:endParaRPr lang="en-US"/>
        </a:p>
      </dgm:t>
    </dgm:pt>
    <dgm:pt modelId="{E8FC5530-B434-C942-84A6-101752244CB0}" type="sibTrans" cxnId="{22F654F3-53A9-9840-B6B5-EAFEE3569876}">
      <dgm:prSet/>
      <dgm:spPr/>
      <dgm:t>
        <a:bodyPr/>
        <a:lstStyle/>
        <a:p>
          <a:endParaRPr lang="en-US"/>
        </a:p>
      </dgm:t>
    </dgm:pt>
    <dgm:pt modelId="{D5A85339-48EF-A24D-B5F8-412317126E9F}">
      <dgm:prSet phldrT="[Text]"/>
      <dgm:spPr/>
      <dgm:t>
        <a:bodyPr/>
        <a:lstStyle/>
        <a:p>
          <a:r>
            <a:rPr lang="en-US" dirty="0"/>
            <a:t>Profiler </a:t>
          </a:r>
        </a:p>
      </dgm:t>
    </dgm:pt>
    <dgm:pt modelId="{74C15EDD-23FE-B54C-B5CB-25AC01BF3F91}" type="parTrans" cxnId="{40A7628F-56B3-8740-A4DC-970C672B4188}">
      <dgm:prSet/>
      <dgm:spPr/>
      <dgm:t>
        <a:bodyPr/>
        <a:lstStyle/>
        <a:p>
          <a:endParaRPr lang="en-US"/>
        </a:p>
      </dgm:t>
    </dgm:pt>
    <dgm:pt modelId="{49F24008-36A4-3F41-88C5-6037B05B257C}" type="sibTrans" cxnId="{40A7628F-56B3-8740-A4DC-970C672B4188}">
      <dgm:prSet/>
      <dgm:spPr/>
      <dgm:t>
        <a:bodyPr/>
        <a:lstStyle/>
        <a:p>
          <a:endParaRPr lang="en-US"/>
        </a:p>
      </dgm:t>
    </dgm:pt>
    <dgm:pt modelId="{EDFDDE8E-6D47-554C-A703-A976332296ED}">
      <dgm:prSet phldrT="[Text]"/>
      <dgm:spPr/>
      <dgm:t>
        <a:bodyPr/>
        <a:lstStyle/>
        <a:p>
          <a:r>
            <a:rPr lang="en-US" dirty="0"/>
            <a:t>Digital copyrighter</a:t>
          </a:r>
        </a:p>
      </dgm:t>
    </dgm:pt>
    <dgm:pt modelId="{A8E8DC33-AEA5-5E43-81F8-3524B679AC76}" type="parTrans" cxnId="{181BCF34-61D0-1F41-9EB3-82980A7E3123}">
      <dgm:prSet/>
      <dgm:spPr/>
      <dgm:t>
        <a:bodyPr/>
        <a:lstStyle/>
        <a:p>
          <a:endParaRPr lang="en-US"/>
        </a:p>
      </dgm:t>
    </dgm:pt>
    <dgm:pt modelId="{BD672D63-FDBB-ED45-8B29-C7C99EAF6403}" type="sibTrans" cxnId="{181BCF34-61D0-1F41-9EB3-82980A7E3123}">
      <dgm:prSet/>
      <dgm:spPr/>
      <dgm:t>
        <a:bodyPr/>
        <a:lstStyle/>
        <a:p>
          <a:endParaRPr lang="en-US"/>
        </a:p>
      </dgm:t>
    </dgm:pt>
    <dgm:pt modelId="{80EFBAD9-F9A2-1343-ABA2-872AC8690DE5}">
      <dgm:prSet phldrT="[Text]"/>
      <dgm:spPr/>
      <dgm:t>
        <a:bodyPr/>
        <a:lstStyle/>
        <a:p>
          <a:r>
            <a:rPr lang="en-US" dirty="0"/>
            <a:t>Cultural heritage consultant</a:t>
          </a:r>
        </a:p>
      </dgm:t>
    </dgm:pt>
    <dgm:pt modelId="{6A371BBA-AF7E-E74D-9008-9CF3C6B24335}" type="parTrans" cxnId="{39CF5E74-DFDD-0441-9B73-62F43E45C2E5}">
      <dgm:prSet/>
      <dgm:spPr/>
      <dgm:t>
        <a:bodyPr/>
        <a:lstStyle/>
        <a:p>
          <a:endParaRPr lang="en-US"/>
        </a:p>
      </dgm:t>
    </dgm:pt>
    <dgm:pt modelId="{598EEA0D-6EF4-0B49-A7B5-E1E28A09A2F1}" type="sibTrans" cxnId="{39CF5E74-DFDD-0441-9B73-62F43E45C2E5}">
      <dgm:prSet/>
      <dgm:spPr/>
      <dgm:t>
        <a:bodyPr/>
        <a:lstStyle/>
        <a:p>
          <a:endParaRPr lang="en-US"/>
        </a:p>
      </dgm:t>
    </dgm:pt>
    <dgm:pt modelId="{F120A186-2C6C-C947-B8D9-2ACFA5F927AA}">
      <dgm:prSet phldrT="[Text]"/>
      <dgm:spPr/>
      <dgm:t>
        <a:bodyPr/>
        <a:lstStyle/>
        <a:p>
          <a:r>
            <a:rPr lang="en-US" dirty="0"/>
            <a:t>Contextualization specialist</a:t>
          </a:r>
        </a:p>
      </dgm:t>
    </dgm:pt>
    <dgm:pt modelId="{931316CC-08A3-5047-BE5E-B4B4807B5ACF}" type="parTrans" cxnId="{842529B1-8C65-244F-9F8C-57456413A059}">
      <dgm:prSet/>
      <dgm:spPr/>
      <dgm:t>
        <a:bodyPr/>
        <a:lstStyle/>
        <a:p>
          <a:endParaRPr lang="en-US"/>
        </a:p>
      </dgm:t>
    </dgm:pt>
    <dgm:pt modelId="{0744CF91-D989-3B42-832D-CA889D468D6D}" type="sibTrans" cxnId="{842529B1-8C65-244F-9F8C-57456413A059}">
      <dgm:prSet/>
      <dgm:spPr/>
      <dgm:t>
        <a:bodyPr/>
        <a:lstStyle/>
        <a:p>
          <a:endParaRPr lang="en-US"/>
        </a:p>
      </dgm:t>
    </dgm:pt>
    <dgm:pt modelId="{061C0CD9-9A32-4F4D-8BE1-6FE2B5161BD0}">
      <dgm:prSet phldrT="[Text]"/>
      <dgm:spPr/>
      <dgm:t>
        <a:bodyPr/>
        <a:lstStyle/>
        <a:p>
          <a:r>
            <a:rPr lang="en-US" dirty="0" err="1"/>
            <a:t>Interlingual</a:t>
          </a:r>
          <a:r>
            <a:rPr lang="en-US" dirty="0"/>
            <a:t> content creator</a:t>
          </a:r>
        </a:p>
      </dgm:t>
    </dgm:pt>
    <dgm:pt modelId="{C2B8044E-310E-EE4D-BA41-54167E07943A}" type="parTrans" cxnId="{D1325119-2343-544E-913E-2B09D2FE08F8}">
      <dgm:prSet/>
      <dgm:spPr/>
      <dgm:t>
        <a:bodyPr/>
        <a:lstStyle/>
        <a:p>
          <a:endParaRPr lang="en-US"/>
        </a:p>
      </dgm:t>
    </dgm:pt>
    <dgm:pt modelId="{810DDE93-6105-CB41-849D-7360C4B79EA5}" type="sibTrans" cxnId="{D1325119-2343-544E-913E-2B09D2FE08F8}">
      <dgm:prSet/>
      <dgm:spPr/>
      <dgm:t>
        <a:bodyPr/>
        <a:lstStyle/>
        <a:p>
          <a:endParaRPr lang="en-US"/>
        </a:p>
      </dgm:t>
    </dgm:pt>
    <dgm:pt modelId="{E72B9949-B2F7-AE45-B053-1CD1978C8895}">
      <dgm:prSet phldrT="[Text]"/>
      <dgm:spPr/>
      <dgm:t>
        <a:bodyPr/>
        <a:lstStyle/>
        <a:p>
          <a:r>
            <a:rPr lang="en-US" dirty="0"/>
            <a:t>Hybrid project manager</a:t>
          </a:r>
        </a:p>
      </dgm:t>
    </dgm:pt>
    <dgm:pt modelId="{C8F167A3-C922-F744-A6D1-9AB4987BC1BB}" type="parTrans" cxnId="{2D15CC49-74CE-6C4B-AC5F-7526398A486E}">
      <dgm:prSet/>
      <dgm:spPr/>
      <dgm:t>
        <a:bodyPr/>
        <a:lstStyle/>
        <a:p>
          <a:endParaRPr lang="en-US"/>
        </a:p>
      </dgm:t>
    </dgm:pt>
    <dgm:pt modelId="{020D0705-A0E5-3C40-B049-B62AE2EDB250}" type="sibTrans" cxnId="{2D15CC49-74CE-6C4B-AC5F-7526398A486E}">
      <dgm:prSet/>
      <dgm:spPr/>
      <dgm:t>
        <a:bodyPr/>
        <a:lstStyle/>
        <a:p>
          <a:endParaRPr lang="en-US"/>
        </a:p>
      </dgm:t>
    </dgm:pt>
    <dgm:pt modelId="{275CF798-8643-034E-B581-9C785AF1EF16}">
      <dgm:prSet phldrT="[Text]"/>
      <dgm:spPr/>
      <dgm:t>
        <a:bodyPr/>
        <a:lstStyle/>
        <a:p>
          <a:r>
            <a:rPr lang="en-US" dirty="0" err="1"/>
            <a:t>Terminographer</a:t>
          </a:r>
          <a:endParaRPr lang="en-US" dirty="0"/>
        </a:p>
      </dgm:t>
    </dgm:pt>
    <dgm:pt modelId="{039F52CA-B520-8D46-8D1A-59FE791E6F5F}" type="parTrans" cxnId="{B9AF9430-4790-7D46-BA48-FCD07F2F668E}">
      <dgm:prSet/>
      <dgm:spPr/>
      <dgm:t>
        <a:bodyPr/>
        <a:lstStyle/>
        <a:p>
          <a:endParaRPr lang="en-US"/>
        </a:p>
      </dgm:t>
    </dgm:pt>
    <dgm:pt modelId="{0E0574C8-3388-554A-9D00-185ACF5BB565}" type="sibTrans" cxnId="{B9AF9430-4790-7D46-BA48-FCD07F2F668E}">
      <dgm:prSet/>
      <dgm:spPr/>
      <dgm:t>
        <a:bodyPr/>
        <a:lstStyle/>
        <a:p>
          <a:endParaRPr lang="en-US"/>
        </a:p>
      </dgm:t>
    </dgm:pt>
    <dgm:pt modelId="{1834BB5A-36C8-C94D-A981-C85B89FD6A6D}">
      <dgm:prSet phldrT="[Text]"/>
      <dgm:spPr/>
      <dgm:t>
        <a:bodyPr/>
        <a:lstStyle/>
        <a:p>
          <a:r>
            <a:rPr lang="en-US" dirty="0"/>
            <a:t>Corpus creator and analyst</a:t>
          </a:r>
        </a:p>
      </dgm:t>
    </dgm:pt>
    <dgm:pt modelId="{7D633F00-BDF2-FE49-97A7-1FDD96E05B85}" type="parTrans" cxnId="{6C43F0AF-571C-D240-898F-8BAEDDCE3C5E}">
      <dgm:prSet/>
      <dgm:spPr/>
      <dgm:t>
        <a:bodyPr/>
        <a:lstStyle/>
        <a:p>
          <a:endParaRPr lang="en-US"/>
        </a:p>
      </dgm:t>
    </dgm:pt>
    <dgm:pt modelId="{C38DF50A-F4DD-9B45-A326-767F057A9805}" type="sibTrans" cxnId="{6C43F0AF-571C-D240-898F-8BAEDDCE3C5E}">
      <dgm:prSet/>
      <dgm:spPr/>
      <dgm:t>
        <a:bodyPr/>
        <a:lstStyle/>
        <a:p>
          <a:endParaRPr lang="en-US"/>
        </a:p>
      </dgm:t>
    </dgm:pt>
    <dgm:pt modelId="{547E7207-220A-0D4D-B1A6-2B14DA75F5D2}">
      <dgm:prSet phldrT="[Text]"/>
      <dgm:spPr/>
      <dgm:t>
        <a:bodyPr/>
        <a:lstStyle/>
        <a:p>
          <a:r>
            <a:rPr lang="en-US" dirty="0"/>
            <a:t>E-Learning manager</a:t>
          </a:r>
        </a:p>
      </dgm:t>
    </dgm:pt>
    <dgm:pt modelId="{4E1343EA-D9DF-8748-940D-E8001649DD2E}" type="parTrans" cxnId="{40286ECF-905F-EE4D-A499-DDFE1262CF49}">
      <dgm:prSet/>
      <dgm:spPr/>
      <dgm:t>
        <a:bodyPr/>
        <a:lstStyle/>
        <a:p>
          <a:endParaRPr lang="en-US"/>
        </a:p>
      </dgm:t>
    </dgm:pt>
    <dgm:pt modelId="{C05E27E5-29BC-EB40-8457-31644F71EEB0}" type="sibTrans" cxnId="{40286ECF-905F-EE4D-A499-DDFE1262CF49}">
      <dgm:prSet/>
      <dgm:spPr/>
      <dgm:t>
        <a:bodyPr/>
        <a:lstStyle/>
        <a:p>
          <a:endParaRPr lang="en-US"/>
        </a:p>
      </dgm:t>
    </dgm:pt>
    <dgm:pt modelId="{CAA3E16C-9166-7B4F-9DAF-C592E6E38952}" type="pres">
      <dgm:prSet presAssocID="{21C2D8ED-F6B6-7A46-AAEF-2A369150D2C3}" presName="diagram" presStyleCnt="0">
        <dgm:presLayoutVars>
          <dgm:dir/>
          <dgm:resizeHandles val="exact"/>
        </dgm:presLayoutVars>
      </dgm:prSet>
      <dgm:spPr/>
    </dgm:pt>
    <dgm:pt modelId="{46DD00C8-257B-8748-932E-480F6057A1D4}" type="pres">
      <dgm:prSet presAssocID="{8F956868-C9B4-0C40-BB5F-E0FFBF2E2BAC}" presName="node" presStyleLbl="node1" presStyleIdx="0" presStyleCnt="16">
        <dgm:presLayoutVars>
          <dgm:bulletEnabled val="1"/>
        </dgm:presLayoutVars>
      </dgm:prSet>
      <dgm:spPr/>
    </dgm:pt>
    <dgm:pt modelId="{C323B6CB-41F0-1A42-B455-3A543CD63204}" type="pres">
      <dgm:prSet presAssocID="{C4FCE051-93DE-A844-BA7F-B07187DB782A}" presName="sibTrans" presStyleCnt="0"/>
      <dgm:spPr/>
    </dgm:pt>
    <dgm:pt modelId="{D1504DB6-BB05-9E46-8C4A-D29AD110A53A}" type="pres">
      <dgm:prSet presAssocID="{368269C2-BB7F-E64A-AA60-1556DDFB62BA}" presName="node" presStyleLbl="node1" presStyleIdx="1" presStyleCnt="16">
        <dgm:presLayoutVars>
          <dgm:bulletEnabled val="1"/>
        </dgm:presLayoutVars>
      </dgm:prSet>
      <dgm:spPr/>
    </dgm:pt>
    <dgm:pt modelId="{022C6C65-60E2-5E4A-8838-FB630B8C9156}" type="pres">
      <dgm:prSet presAssocID="{915E0F57-4FC5-E44F-AA37-7F5D66E8FBF7}" presName="sibTrans" presStyleCnt="0"/>
      <dgm:spPr/>
    </dgm:pt>
    <dgm:pt modelId="{05359673-6333-1A41-9C42-E0C097440691}" type="pres">
      <dgm:prSet presAssocID="{C13DE2C9-D597-434A-8706-0C6BC3F0D679}" presName="node" presStyleLbl="node1" presStyleIdx="2" presStyleCnt="16">
        <dgm:presLayoutVars>
          <dgm:bulletEnabled val="1"/>
        </dgm:presLayoutVars>
      </dgm:prSet>
      <dgm:spPr/>
    </dgm:pt>
    <dgm:pt modelId="{70D001E5-88BF-D142-9C88-6163CF3CE51B}" type="pres">
      <dgm:prSet presAssocID="{1209A1EE-2688-D742-B661-F1E5694B873E}" presName="sibTrans" presStyleCnt="0"/>
      <dgm:spPr/>
    </dgm:pt>
    <dgm:pt modelId="{F5C5D573-ADA8-614C-9722-50DDAA56A9F3}" type="pres">
      <dgm:prSet presAssocID="{D5A85339-48EF-A24D-B5F8-412317126E9F}" presName="node" presStyleLbl="node1" presStyleIdx="3" presStyleCnt="16">
        <dgm:presLayoutVars>
          <dgm:bulletEnabled val="1"/>
        </dgm:presLayoutVars>
      </dgm:prSet>
      <dgm:spPr/>
    </dgm:pt>
    <dgm:pt modelId="{3506D944-6757-894D-8876-3E1FDA5C0DE9}" type="pres">
      <dgm:prSet presAssocID="{49F24008-36A4-3F41-88C5-6037B05B257C}" presName="sibTrans" presStyleCnt="0"/>
      <dgm:spPr/>
    </dgm:pt>
    <dgm:pt modelId="{5D3DE849-79BA-334F-BF19-57B794D9FB5F}" type="pres">
      <dgm:prSet presAssocID="{1CC00A21-98B5-2743-9D99-776CB6A71DA5}" presName="node" presStyleLbl="node1" presStyleIdx="4" presStyleCnt="16">
        <dgm:presLayoutVars>
          <dgm:bulletEnabled val="1"/>
        </dgm:presLayoutVars>
      </dgm:prSet>
      <dgm:spPr/>
    </dgm:pt>
    <dgm:pt modelId="{0552B9D7-FA04-EE43-BD83-C1516A17F80D}" type="pres">
      <dgm:prSet presAssocID="{9A4C983D-F244-ED4A-8C09-129194148923}" presName="sibTrans" presStyleCnt="0"/>
      <dgm:spPr/>
    </dgm:pt>
    <dgm:pt modelId="{929E9846-6920-8046-805A-3E7A8E842054}" type="pres">
      <dgm:prSet presAssocID="{061C0CD9-9A32-4F4D-8BE1-6FE2B5161BD0}" presName="node" presStyleLbl="node1" presStyleIdx="5" presStyleCnt="16">
        <dgm:presLayoutVars>
          <dgm:bulletEnabled val="1"/>
        </dgm:presLayoutVars>
      </dgm:prSet>
      <dgm:spPr/>
    </dgm:pt>
    <dgm:pt modelId="{5DBD6059-3ABE-9041-86E5-87526EEAFA80}" type="pres">
      <dgm:prSet presAssocID="{810DDE93-6105-CB41-849D-7360C4B79EA5}" presName="sibTrans" presStyleCnt="0"/>
      <dgm:spPr/>
    </dgm:pt>
    <dgm:pt modelId="{78151FA0-1619-2047-8FB3-AF8D5878CE57}" type="pres">
      <dgm:prSet presAssocID="{E72B9949-B2F7-AE45-B053-1CD1978C8895}" presName="node" presStyleLbl="node1" presStyleIdx="6" presStyleCnt="16">
        <dgm:presLayoutVars>
          <dgm:bulletEnabled val="1"/>
        </dgm:presLayoutVars>
      </dgm:prSet>
      <dgm:spPr/>
    </dgm:pt>
    <dgm:pt modelId="{B8CC6DCC-3CD4-FD46-8F42-87270B0C1895}" type="pres">
      <dgm:prSet presAssocID="{020D0705-A0E5-3C40-B049-B62AE2EDB250}" presName="sibTrans" presStyleCnt="0"/>
      <dgm:spPr/>
    </dgm:pt>
    <dgm:pt modelId="{D3E78D07-1B20-A645-9D59-9030D8F93A93}" type="pres">
      <dgm:prSet presAssocID="{275CF798-8643-034E-B581-9C785AF1EF16}" presName="node" presStyleLbl="node1" presStyleIdx="7" presStyleCnt="16">
        <dgm:presLayoutVars>
          <dgm:bulletEnabled val="1"/>
        </dgm:presLayoutVars>
      </dgm:prSet>
      <dgm:spPr/>
    </dgm:pt>
    <dgm:pt modelId="{F388B1A0-5939-C944-842C-4AAA34F5B9F4}" type="pres">
      <dgm:prSet presAssocID="{0E0574C8-3388-554A-9D00-185ACF5BB565}" presName="sibTrans" presStyleCnt="0"/>
      <dgm:spPr/>
    </dgm:pt>
    <dgm:pt modelId="{D11454EB-F220-9B40-A02D-5845DD111ECB}" type="pres">
      <dgm:prSet presAssocID="{1834BB5A-36C8-C94D-A981-C85B89FD6A6D}" presName="node" presStyleLbl="node1" presStyleIdx="8" presStyleCnt="16">
        <dgm:presLayoutVars>
          <dgm:bulletEnabled val="1"/>
        </dgm:presLayoutVars>
      </dgm:prSet>
      <dgm:spPr/>
    </dgm:pt>
    <dgm:pt modelId="{9663D97A-D0D8-4B49-BF85-7110D319EA94}" type="pres">
      <dgm:prSet presAssocID="{C38DF50A-F4DD-9B45-A326-767F057A9805}" presName="sibTrans" presStyleCnt="0"/>
      <dgm:spPr/>
    </dgm:pt>
    <dgm:pt modelId="{CA7B5E96-C802-C44C-975A-F6ACE222A62E}" type="pres">
      <dgm:prSet presAssocID="{EDFDDE8E-6D47-554C-A703-A976332296ED}" presName="node" presStyleLbl="node1" presStyleIdx="9" presStyleCnt="16">
        <dgm:presLayoutVars>
          <dgm:bulletEnabled val="1"/>
        </dgm:presLayoutVars>
      </dgm:prSet>
      <dgm:spPr/>
    </dgm:pt>
    <dgm:pt modelId="{D335036F-3687-CA43-841C-0362742C51E1}" type="pres">
      <dgm:prSet presAssocID="{BD672D63-FDBB-ED45-8B29-C7C99EAF6403}" presName="sibTrans" presStyleCnt="0"/>
      <dgm:spPr/>
    </dgm:pt>
    <dgm:pt modelId="{73D12F4A-02E6-694C-A872-0FF5DF8C1D87}" type="pres">
      <dgm:prSet presAssocID="{4FB082F2-ABA3-9542-B07F-6BBDB7DE896B}" presName="node" presStyleLbl="node1" presStyleIdx="10" presStyleCnt="16">
        <dgm:presLayoutVars>
          <dgm:bulletEnabled val="1"/>
        </dgm:presLayoutVars>
      </dgm:prSet>
      <dgm:spPr/>
    </dgm:pt>
    <dgm:pt modelId="{F73CE0BF-48A9-4542-8742-7FB01A3E9CED}" type="pres">
      <dgm:prSet presAssocID="{E0E68965-77B8-AC45-BBEB-D1BC56639367}" presName="sibTrans" presStyleCnt="0"/>
      <dgm:spPr/>
    </dgm:pt>
    <dgm:pt modelId="{FC18DF11-AD75-D04B-9598-8709404F8F59}" type="pres">
      <dgm:prSet presAssocID="{9C210E26-0A78-CC40-B73C-767D909BB40C}" presName="node" presStyleLbl="node1" presStyleIdx="11" presStyleCnt="16">
        <dgm:presLayoutVars>
          <dgm:bulletEnabled val="1"/>
        </dgm:presLayoutVars>
      </dgm:prSet>
      <dgm:spPr/>
    </dgm:pt>
    <dgm:pt modelId="{543FE319-BF1C-824C-9083-85F436BBEDA2}" type="pres">
      <dgm:prSet presAssocID="{4ADF98F7-8133-A447-916A-474D58B4AECA}" presName="sibTrans" presStyleCnt="0"/>
      <dgm:spPr/>
    </dgm:pt>
    <dgm:pt modelId="{22BBAB5B-016D-E448-925B-0DD336AC83DE}" type="pres">
      <dgm:prSet presAssocID="{AD77F3EF-3DD0-BB43-B477-D4AFC165F4A1}" presName="node" presStyleLbl="node1" presStyleIdx="12" presStyleCnt="16">
        <dgm:presLayoutVars>
          <dgm:bulletEnabled val="1"/>
        </dgm:presLayoutVars>
      </dgm:prSet>
      <dgm:spPr/>
    </dgm:pt>
    <dgm:pt modelId="{28D1A898-B9D9-904F-97A7-B13544786F4F}" type="pres">
      <dgm:prSet presAssocID="{E8FC5530-B434-C942-84A6-101752244CB0}" presName="sibTrans" presStyleCnt="0"/>
      <dgm:spPr/>
    </dgm:pt>
    <dgm:pt modelId="{B109885B-57C6-C849-8CB9-68FFFCE34479}" type="pres">
      <dgm:prSet presAssocID="{80EFBAD9-F9A2-1343-ABA2-872AC8690DE5}" presName="node" presStyleLbl="node1" presStyleIdx="13" presStyleCnt="16">
        <dgm:presLayoutVars>
          <dgm:bulletEnabled val="1"/>
        </dgm:presLayoutVars>
      </dgm:prSet>
      <dgm:spPr/>
    </dgm:pt>
    <dgm:pt modelId="{84AD1E81-9021-F347-B697-6A8F29B3512A}" type="pres">
      <dgm:prSet presAssocID="{598EEA0D-6EF4-0B49-A7B5-E1E28A09A2F1}" presName="sibTrans" presStyleCnt="0"/>
      <dgm:spPr/>
    </dgm:pt>
    <dgm:pt modelId="{A247E44B-6185-1D4D-A08C-F40CBC6CBE94}" type="pres">
      <dgm:prSet presAssocID="{F120A186-2C6C-C947-B8D9-2ACFA5F927AA}" presName="node" presStyleLbl="node1" presStyleIdx="14" presStyleCnt="16">
        <dgm:presLayoutVars>
          <dgm:bulletEnabled val="1"/>
        </dgm:presLayoutVars>
      </dgm:prSet>
      <dgm:spPr/>
    </dgm:pt>
    <dgm:pt modelId="{9A3F6ACB-195F-504F-84C1-BB3E004D9CB1}" type="pres">
      <dgm:prSet presAssocID="{0744CF91-D989-3B42-832D-CA889D468D6D}" presName="sibTrans" presStyleCnt="0"/>
      <dgm:spPr/>
    </dgm:pt>
    <dgm:pt modelId="{65B47E06-8A07-F944-9BED-4C87446BC611}" type="pres">
      <dgm:prSet presAssocID="{547E7207-220A-0D4D-B1A6-2B14DA75F5D2}" presName="node" presStyleLbl="node1" presStyleIdx="15" presStyleCnt="16">
        <dgm:presLayoutVars>
          <dgm:bulletEnabled val="1"/>
        </dgm:presLayoutVars>
      </dgm:prSet>
      <dgm:spPr/>
    </dgm:pt>
  </dgm:ptLst>
  <dgm:cxnLst>
    <dgm:cxn modelId="{33AAD300-FC3E-5144-9D06-6625BD4B2C67}" type="presOf" srcId="{8F956868-C9B4-0C40-BB5F-E0FFBF2E2BAC}" destId="{46DD00C8-257B-8748-932E-480F6057A1D4}" srcOrd="0" destOrd="0" presId="urn:microsoft.com/office/officeart/2005/8/layout/default"/>
    <dgm:cxn modelId="{DA8C210C-DB4D-7B48-BA14-60BCECF0BA6A}" type="presOf" srcId="{80EFBAD9-F9A2-1343-ABA2-872AC8690DE5}" destId="{B109885B-57C6-C849-8CB9-68FFFCE34479}" srcOrd="0" destOrd="0" presId="urn:microsoft.com/office/officeart/2005/8/layout/default"/>
    <dgm:cxn modelId="{83BC5F0D-FE83-5F47-A48B-D8698DB1AABC}" type="presOf" srcId="{21C2D8ED-F6B6-7A46-AAEF-2A369150D2C3}" destId="{CAA3E16C-9166-7B4F-9DAF-C592E6E38952}" srcOrd="0" destOrd="0" presId="urn:microsoft.com/office/officeart/2005/8/layout/default"/>
    <dgm:cxn modelId="{BCBA5312-96E4-E84D-BC7A-79612E92A2A0}" type="presOf" srcId="{547E7207-220A-0D4D-B1A6-2B14DA75F5D2}" destId="{65B47E06-8A07-F944-9BED-4C87446BC611}" srcOrd="0" destOrd="0" presId="urn:microsoft.com/office/officeart/2005/8/layout/default"/>
    <dgm:cxn modelId="{D1325119-2343-544E-913E-2B09D2FE08F8}" srcId="{21C2D8ED-F6B6-7A46-AAEF-2A369150D2C3}" destId="{061C0CD9-9A32-4F4D-8BE1-6FE2B5161BD0}" srcOrd="5" destOrd="0" parTransId="{C2B8044E-310E-EE4D-BA41-54167E07943A}" sibTransId="{810DDE93-6105-CB41-849D-7360C4B79EA5}"/>
    <dgm:cxn modelId="{46936C20-0AA6-B64D-B5CC-77A991943E06}" srcId="{21C2D8ED-F6B6-7A46-AAEF-2A369150D2C3}" destId="{C13DE2C9-D597-434A-8706-0C6BC3F0D679}" srcOrd="2" destOrd="0" parTransId="{73C2F8CD-BE64-D24A-A473-8105EC193B83}" sibTransId="{1209A1EE-2688-D742-B661-F1E5694B873E}"/>
    <dgm:cxn modelId="{FEE8F12A-2CDC-F443-A35A-BAE06D10097F}" type="presOf" srcId="{D5A85339-48EF-A24D-B5F8-412317126E9F}" destId="{F5C5D573-ADA8-614C-9722-50DDAA56A9F3}" srcOrd="0" destOrd="0" presId="urn:microsoft.com/office/officeart/2005/8/layout/default"/>
    <dgm:cxn modelId="{D25DB02D-55C0-964F-8DBD-02C44B812CD7}" type="presOf" srcId="{C13DE2C9-D597-434A-8706-0C6BC3F0D679}" destId="{05359673-6333-1A41-9C42-E0C097440691}" srcOrd="0" destOrd="0" presId="urn:microsoft.com/office/officeart/2005/8/layout/default"/>
    <dgm:cxn modelId="{B9AF9430-4790-7D46-BA48-FCD07F2F668E}" srcId="{21C2D8ED-F6B6-7A46-AAEF-2A369150D2C3}" destId="{275CF798-8643-034E-B581-9C785AF1EF16}" srcOrd="7" destOrd="0" parTransId="{039F52CA-B520-8D46-8D1A-59FE791E6F5F}" sibTransId="{0E0574C8-3388-554A-9D00-185ACF5BB565}"/>
    <dgm:cxn modelId="{A37E9E30-D013-4740-B768-826D30E7D276}" srcId="{21C2D8ED-F6B6-7A46-AAEF-2A369150D2C3}" destId="{9C210E26-0A78-CC40-B73C-767D909BB40C}" srcOrd="11" destOrd="0" parTransId="{87F7F968-BE77-1C4A-8C28-0E08C5A78FC0}" sibTransId="{4ADF98F7-8133-A447-916A-474D58B4AECA}"/>
    <dgm:cxn modelId="{181BCF34-61D0-1F41-9EB3-82980A7E3123}" srcId="{21C2D8ED-F6B6-7A46-AAEF-2A369150D2C3}" destId="{EDFDDE8E-6D47-554C-A703-A976332296ED}" srcOrd="9" destOrd="0" parTransId="{A8E8DC33-AEA5-5E43-81F8-3524B679AC76}" sibTransId="{BD672D63-FDBB-ED45-8B29-C7C99EAF6403}"/>
    <dgm:cxn modelId="{F8D30B44-C1C4-9542-B96D-2B8E53D13F03}" type="presOf" srcId="{275CF798-8643-034E-B581-9C785AF1EF16}" destId="{D3E78D07-1B20-A645-9D59-9030D8F93A93}" srcOrd="0" destOrd="0" presId="urn:microsoft.com/office/officeart/2005/8/layout/default"/>
    <dgm:cxn modelId="{2D15CC49-74CE-6C4B-AC5F-7526398A486E}" srcId="{21C2D8ED-F6B6-7A46-AAEF-2A369150D2C3}" destId="{E72B9949-B2F7-AE45-B053-1CD1978C8895}" srcOrd="6" destOrd="0" parTransId="{C8F167A3-C922-F744-A6D1-9AB4987BC1BB}" sibTransId="{020D0705-A0E5-3C40-B049-B62AE2EDB250}"/>
    <dgm:cxn modelId="{39CF5E74-DFDD-0441-9B73-62F43E45C2E5}" srcId="{21C2D8ED-F6B6-7A46-AAEF-2A369150D2C3}" destId="{80EFBAD9-F9A2-1343-ABA2-872AC8690DE5}" srcOrd="13" destOrd="0" parTransId="{6A371BBA-AF7E-E74D-9008-9CF3C6B24335}" sibTransId="{598EEA0D-6EF4-0B49-A7B5-E1E28A09A2F1}"/>
    <dgm:cxn modelId="{932BEA8D-49A8-3643-BEF9-EEF1FA11E9C9}" type="presOf" srcId="{368269C2-BB7F-E64A-AA60-1556DDFB62BA}" destId="{D1504DB6-BB05-9E46-8C4A-D29AD110A53A}" srcOrd="0" destOrd="0" presId="urn:microsoft.com/office/officeart/2005/8/layout/default"/>
    <dgm:cxn modelId="{40A7628F-56B3-8740-A4DC-970C672B4188}" srcId="{21C2D8ED-F6B6-7A46-AAEF-2A369150D2C3}" destId="{D5A85339-48EF-A24D-B5F8-412317126E9F}" srcOrd="3" destOrd="0" parTransId="{74C15EDD-23FE-B54C-B5CB-25AC01BF3F91}" sibTransId="{49F24008-36A4-3F41-88C5-6037B05B257C}"/>
    <dgm:cxn modelId="{EAA22190-766E-BC4B-9D5C-2412C5882737}" type="presOf" srcId="{4FB082F2-ABA3-9542-B07F-6BBDB7DE896B}" destId="{73D12F4A-02E6-694C-A872-0FF5DF8C1D87}" srcOrd="0" destOrd="0" presId="urn:microsoft.com/office/officeart/2005/8/layout/default"/>
    <dgm:cxn modelId="{071DAE92-E048-4E43-8B23-1003F8D9D3D0}" srcId="{21C2D8ED-F6B6-7A46-AAEF-2A369150D2C3}" destId="{4FB082F2-ABA3-9542-B07F-6BBDB7DE896B}" srcOrd="10" destOrd="0" parTransId="{FCE62A8C-4D99-2542-91CE-6A7B1A60CC02}" sibTransId="{E0E68965-77B8-AC45-BBEB-D1BC56639367}"/>
    <dgm:cxn modelId="{0B808CA0-ECCE-124F-8904-B0F8187A84AE}" srcId="{21C2D8ED-F6B6-7A46-AAEF-2A369150D2C3}" destId="{8F956868-C9B4-0C40-BB5F-E0FFBF2E2BAC}" srcOrd="0" destOrd="0" parTransId="{EEFEBF00-BBEB-754C-B3CE-08B2D4CF6D59}" sibTransId="{C4FCE051-93DE-A844-BA7F-B07187DB782A}"/>
    <dgm:cxn modelId="{A39721AD-41AD-6847-89A7-13D71B405107}" type="presOf" srcId="{1834BB5A-36C8-C94D-A981-C85B89FD6A6D}" destId="{D11454EB-F220-9B40-A02D-5845DD111ECB}" srcOrd="0" destOrd="0" presId="urn:microsoft.com/office/officeart/2005/8/layout/default"/>
    <dgm:cxn modelId="{6C43F0AF-571C-D240-898F-8BAEDDCE3C5E}" srcId="{21C2D8ED-F6B6-7A46-AAEF-2A369150D2C3}" destId="{1834BB5A-36C8-C94D-A981-C85B89FD6A6D}" srcOrd="8" destOrd="0" parTransId="{7D633F00-BDF2-FE49-97A7-1FDD96E05B85}" sibTransId="{C38DF50A-F4DD-9B45-A326-767F057A9805}"/>
    <dgm:cxn modelId="{842529B1-8C65-244F-9F8C-57456413A059}" srcId="{21C2D8ED-F6B6-7A46-AAEF-2A369150D2C3}" destId="{F120A186-2C6C-C947-B8D9-2ACFA5F927AA}" srcOrd="14" destOrd="0" parTransId="{931316CC-08A3-5047-BE5E-B4B4807B5ACF}" sibTransId="{0744CF91-D989-3B42-832D-CA889D468D6D}"/>
    <dgm:cxn modelId="{502640BA-944B-D94F-9F78-EC5122661E69}" type="presOf" srcId="{E72B9949-B2F7-AE45-B053-1CD1978C8895}" destId="{78151FA0-1619-2047-8FB3-AF8D5878CE57}" srcOrd="0" destOrd="0" presId="urn:microsoft.com/office/officeart/2005/8/layout/default"/>
    <dgm:cxn modelId="{7C411FBC-3BBF-8F46-B640-5DCA8B5A33E7}" type="presOf" srcId="{061C0CD9-9A32-4F4D-8BE1-6FE2B5161BD0}" destId="{929E9846-6920-8046-805A-3E7A8E842054}" srcOrd="0" destOrd="0" presId="urn:microsoft.com/office/officeart/2005/8/layout/default"/>
    <dgm:cxn modelId="{C460BEBE-D91B-DA4B-B65C-61BEF7C8DE30}" srcId="{21C2D8ED-F6B6-7A46-AAEF-2A369150D2C3}" destId="{1CC00A21-98B5-2743-9D99-776CB6A71DA5}" srcOrd="4" destOrd="0" parTransId="{81C5DB90-ACDD-214E-864E-C22F4F07A321}" sibTransId="{9A4C983D-F244-ED4A-8C09-129194148923}"/>
    <dgm:cxn modelId="{40286ECF-905F-EE4D-A499-DDFE1262CF49}" srcId="{21C2D8ED-F6B6-7A46-AAEF-2A369150D2C3}" destId="{547E7207-220A-0D4D-B1A6-2B14DA75F5D2}" srcOrd="15" destOrd="0" parTransId="{4E1343EA-D9DF-8748-940D-E8001649DD2E}" sibTransId="{C05E27E5-29BC-EB40-8457-31644F71EEB0}"/>
    <dgm:cxn modelId="{AC7D4AD3-66AD-7144-8989-3FC1783B5AFC}" type="presOf" srcId="{F120A186-2C6C-C947-B8D9-2ACFA5F927AA}" destId="{A247E44B-6185-1D4D-A08C-F40CBC6CBE94}" srcOrd="0" destOrd="0" presId="urn:microsoft.com/office/officeart/2005/8/layout/default"/>
    <dgm:cxn modelId="{A18E9EDC-DB61-4741-A49F-A4C8AA6312C9}" type="presOf" srcId="{AD77F3EF-3DD0-BB43-B477-D4AFC165F4A1}" destId="{22BBAB5B-016D-E448-925B-0DD336AC83DE}" srcOrd="0" destOrd="0" presId="urn:microsoft.com/office/officeart/2005/8/layout/default"/>
    <dgm:cxn modelId="{87B276E2-9F3A-794D-B158-B86F6804614E}" srcId="{21C2D8ED-F6B6-7A46-AAEF-2A369150D2C3}" destId="{368269C2-BB7F-E64A-AA60-1556DDFB62BA}" srcOrd="1" destOrd="0" parTransId="{BE0815DB-7B12-684F-A07A-106AD7AA8952}" sibTransId="{915E0F57-4FC5-E44F-AA37-7F5D66E8FBF7}"/>
    <dgm:cxn modelId="{2377CFEB-5BA5-3944-980E-8EC8995E139F}" type="presOf" srcId="{9C210E26-0A78-CC40-B73C-767D909BB40C}" destId="{FC18DF11-AD75-D04B-9598-8709404F8F59}" srcOrd="0" destOrd="0" presId="urn:microsoft.com/office/officeart/2005/8/layout/default"/>
    <dgm:cxn modelId="{22F654F3-53A9-9840-B6B5-EAFEE3569876}" srcId="{21C2D8ED-F6B6-7A46-AAEF-2A369150D2C3}" destId="{AD77F3EF-3DD0-BB43-B477-D4AFC165F4A1}" srcOrd="12" destOrd="0" parTransId="{0A6D2667-D3DA-874E-8417-95B4D0D44487}" sibTransId="{E8FC5530-B434-C942-84A6-101752244CB0}"/>
    <dgm:cxn modelId="{A11B98F8-6E30-554D-A259-91DC5F537F51}" type="presOf" srcId="{1CC00A21-98B5-2743-9D99-776CB6A71DA5}" destId="{5D3DE849-79BA-334F-BF19-57B794D9FB5F}" srcOrd="0" destOrd="0" presId="urn:microsoft.com/office/officeart/2005/8/layout/default"/>
    <dgm:cxn modelId="{51FA81FA-8418-D848-8EFB-98836BA59860}" type="presOf" srcId="{EDFDDE8E-6D47-554C-A703-A976332296ED}" destId="{CA7B5E96-C802-C44C-975A-F6ACE222A62E}" srcOrd="0" destOrd="0" presId="urn:microsoft.com/office/officeart/2005/8/layout/default"/>
    <dgm:cxn modelId="{1DBF1AD9-9824-204E-8B43-B86100DA39F0}" type="presParOf" srcId="{CAA3E16C-9166-7B4F-9DAF-C592E6E38952}" destId="{46DD00C8-257B-8748-932E-480F6057A1D4}" srcOrd="0" destOrd="0" presId="urn:microsoft.com/office/officeart/2005/8/layout/default"/>
    <dgm:cxn modelId="{2664A5A9-AB7D-994B-87D3-95105EC5EB8B}" type="presParOf" srcId="{CAA3E16C-9166-7B4F-9DAF-C592E6E38952}" destId="{C323B6CB-41F0-1A42-B455-3A543CD63204}" srcOrd="1" destOrd="0" presId="urn:microsoft.com/office/officeart/2005/8/layout/default"/>
    <dgm:cxn modelId="{362E891B-8112-9045-A481-1258E37E5E9C}" type="presParOf" srcId="{CAA3E16C-9166-7B4F-9DAF-C592E6E38952}" destId="{D1504DB6-BB05-9E46-8C4A-D29AD110A53A}" srcOrd="2" destOrd="0" presId="urn:microsoft.com/office/officeart/2005/8/layout/default"/>
    <dgm:cxn modelId="{A89E409F-FF26-1341-8719-C3F9A8526710}" type="presParOf" srcId="{CAA3E16C-9166-7B4F-9DAF-C592E6E38952}" destId="{022C6C65-60E2-5E4A-8838-FB630B8C9156}" srcOrd="3" destOrd="0" presId="urn:microsoft.com/office/officeart/2005/8/layout/default"/>
    <dgm:cxn modelId="{999D5D12-F6CE-FB42-BE93-A63791E2EDDA}" type="presParOf" srcId="{CAA3E16C-9166-7B4F-9DAF-C592E6E38952}" destId="{05359673-6333-1A41-9C42-E0C097440691}" srcOrd="4" destOrd="0" presId="urn:microsoft.com/office/officeart/2005/8/layout/default"/>
    <dgm:cxn modelId="{49F83C1F-F5D6-994C-9A6C-C990CB599130}" type="presParOf" srcId="{CAA3E16C-9166-7B4F-9DAF-C592E6E38952}" destId="{70D001E5-88BF-D142-9C88-6163CF3CE51B}" srcOrd="5" destOrd="0" presId="urn:microsoft.com/office/officeart/2005/8/layout/default"/>
    <dgm:cxn modelId="{1A77635C-D9C9-F348-9C4E-922B8ABAC6B3}" type="presParOf" srcId="{CAA3E16C-9166-7B4F-9DAF-C592E6E38952}" destId="{F5C5D573-ADA8-614C-9722-50DDAA56A9F3}" srcOrd="6" destOrd="0" presId="urn:microsoft.com/office/officeart/2005/8/layout/default"/>
    <dgm:cxn modelId="{3467BCC1-14B1-D24A-84F2-19689D0BE1E1}" type="presParOf" srcId="{CAA3E16C-9166-7B4F-9DAF-C592E6E38952}" destId="{3506D944-6757-894D-8876-3E1FDA5C0DE9}" srcOrd="7" destOrd="0" presId="urn:microsoft.com/office/officeart/2005/8/layout/default"/>
    <dgm:cxn modelId="{16CC81FA-E9EA-F14C-A10F-9CE15E603E69}" type="presParOf" srcId="{CAA3E16C-9166-7B4F-9DAF-C592E6E38952}" destId="{5D3DE849-79BA-334F-BF19-57B794D9FB5F}" srcOrd="8" destOrd="0" presId="urn:microsoft.com/office/officeart/2005/8/layout/default"/>
    <dgm:cxn modelId="{BA042476-8813-9A44-B5B5-8C179DFCD53A}" type="presParOf" srcId="{CAA3E16C-9166-7B4F-9DAF-C592E6E38952}" destId="{0552B9D7-FA04-EE43-BD83-C1516A17F80D}" srcOrd="9" destOrd="0" presId="urn:microsoft.com/office/officeart/2005/8/layout/default"/>
    <dgm:cxn modelId="{75B941E0-AA79-CD48-9996-3F3C881280F4}" type="presParOf" srcId="{CAA3E16C-9166-7B4F-9DAF-C592E6E38952}" destId="{929E9846-6920-8046-805A-3E7A8E842054}" srcOrd="10" destOrd="0" presId="urn:microsoft.com/office/officeart/2005/8/layout/default"/>
    <dgm:cxn modelId="{CAA4A5D3-23AA-B448-81E5-0F5483F63691}" type="presParOf" srcId="{CAA3E16C-9166-7B4F-9DAF-C592E6E38952}" destId="{5DBD6059-3ABE-9041-86E5-87526EEAFA80}" srcOrd="11" destOrd="0" presId="urn:microsoft.com/office/officeart/2005/8/layout/default"/>
    <dgm:cxn modelId="{F3E881FF-7CFF-524D-867D-9A8BACEB2584}" type="presParOf" srcId="{CAA3E16C-9166-7B4F-9DAF-C592E6E38952}" destId="{78151FA0-1619-2047-8FB3-AF8D5878CE57}" srcOrd="12" destOrd="0" presId="urn:microsoft.com/office/officeart/2005/8/layout/default"/>
    <dgm:cxn modelId="{D093CDEE-FFB9-5643-B096-29BDBA89D768}" type="presParOf" srcId="{CAA3E16C-9166-7B4F-9DAF-C592E6E38952}" destId="{B8CC6DCC-3CD4-FD46-8F42-87270B0C1895}" srcOrd="13" destOrd="0" presId="urn:microsoft.com/office/officeart/2005/8/layout/default"/>
    <dgm:cxn modelId="{429370A1-2E20-DB4B-AEBC-6F71D36A2DE0}" type="presParOf" srcId="{CAA3E16C-9166-7B4F-9DAF-C592E6E38952}" destId="{D3E78D07-1B20-A645-9D59-9030D8F93A93}" srcOrd="14" destOrd="0" presId="urn:microsoft.com/office/officeart/2005/8/layout/default"/>
    <dgm:cxn modelId="{48E53400-5A1D-A243-8AEE-E8B858A82FC9}" type="presParOf" srcId="{CAA3E16C-9166-7B4F-9DAF-C592E6E38952}" destId="{F388B1A0-5939-C944-842C-4AAA34F5B9F4}" srcOrd="15" destOrd="0" presId="urn:microsoft.com/office/officeart/2005/8/layout/default"/>
    <dgm:cxn modelId="{500EBE0F-6657-F34F-A55A-30DFF77C0F2B}" type="presParOf" srcId="{CAA3E16C-9166-7B4F-9DAF-C592E6E38952}" destId="{D11454EB-F220-9B40-A02D-5845DD111ECB}" srcOrd="16" destOrd="0" presId="urn:microsoft.com/office/officeart/2005/8/layout/default"/>
    <dgm:cxn modelId="{FE491256-4FA5-344E-BC86-CAA213D96DDD}" type="presParOf" srcId="{CAA3E16C-9166-7B4F-9DAF-C592E6E38952}" destId="{9663D97A-D0D8-4B49-BF85-7110D319EA94}" srcOrd="17" destOrd="0" presId="urn:microsoft.com/office/officeart/2005/8/layout/default"/>
    <dgm:cxn modelId="{DF98C92C-3685-0248-B086-9D64DB537D93}" type="presParOf" srcId="{CAA3E16C-9166-7B4F-9DAF-C592E6E38952}" destId="{CA7B5E96-C802-C44C-975A-F6ACE222A62E}" srcOrd="18" destOrd="0" presId="urn:microsoft.com/office/officeart/2005/8/layout/default"/>
    <dgm:cxn modelId="{DF43CC2A-E1E3-6547-B9EC-8C4816D73E97}" type="presParOf" srcId="{CAA3E16C-9166-7B4F-9DAF-C592E6E38952}" destId="{D335036F-3687-CA43-841C-0362742C51E1}" srcOrd="19" destOrd="0" presId="urn:microsoft.com/office/officeart/2005/8/layout/default"/>
    <dgm:cxn modelId="{233A06DC-52EF-9B4D-B256-40FD379AEE2E}" type="presParOf" srcId="{CAA3E16C-9166-7B4F-9DAF-C592E6E38952}" destId="{73D12F4A-02E6-694C-A872-0FF5DF8C1D87}" srcOrd="20" destOrd="0" presId="urn:microsoft.com/office/officeart/2005/8/layout/default"/>
    <dgm:cxn modelId="{260340E4-92AA-A140-8CE7-171EC185A314}" type="presParOf" srcId="{CAA3E16C-9166-7B4F-9DAF-C592E6E38952}" destId="{F73CE0BF-48A9-4542-8742-7FB01A3E9CED}" srcOrd="21" destOrd="0" presId="urn:microsoft.com/office/officeart/2005/8/layout/default"/>
    <dgm:cxn modelId="{EBFBA781-1A1A-8346-A8EC-C6C387E0C140}" type="presParOf" srcId="{CAA3E16C-9166-7B4F-9DAF-C592E6E38952}" destId="{FC18DF11-AD75-D04B-9598-8709404F8F59}" srcOrd="22" destOrd="0" presId="urn:microsoft.com/office/officeart/2005/8/layout/default"/>
    <dgm:cxn modelId="{562A7E74-80EE-0949-AE49-8773979AA94D}" type="presParOf" srcId="{CAA3E16C-9166-7B4F-9DAF-C592E6E38952}" destId="{543FE319-BF1C-824C-9083-85F436BBEDA2}" srcOrd="23" destOrd="0" presId="urn:microsoft.com/office/officeart/2005/8/layout/default"/>
    <dgm:cxn modelId="{614DAD55-2A00-0D45-AE56-302E330EBE92}" type="presParOf" srcId="{CAA3E16C-9166-7B4F-9DAF-C592E6E38952}" destId="{22BBAB5B-016D-E448-925B-0DD336AC83DE}" srcOrd="24" destOrd="0" presId="urn:microsoft.com/office/officeart/2005/8/layout/default"/>
    <dgm:cxn modelId="{C92FB1E4-F1F2-B148-AE80-F074A3D5C7CE}" type="presParOf" srcId="{CAA3E16C-9166-7B4F-9DAF-C592E6E38952}" destId="{28D1A898-B9D9-904F-97A7-B13544786F4F}" srcOrd="25" destOrd="0" presId="urn:microsoft.com/office/officeart/2005/8/layout/default"/>
    <dgm:cxn modelId="{C8ADEDD4-3A14-864E-A0EE-E843D667C8C3}" type="presParOf" srcId="{CAA3E16C-9166-7B4F-9DAF-C592E6E38952}" destId="{B109885B-57C6-C849-8CB9-68FFFCE34479}" srcOrd="26" destOrd="0" presId="urn:microsoft.com/office/officeart/2005/8/layout/default"/>
    <dgm:cxn modelId="{3162AD8F-CC4E-2948-8A0F-8F4ED1BC6331}" type="presParOf" srcId="{CAA3E16C-9166-7B4F-9DAF-C592E6E38952}" destId="{84AD1E81-9021-F347-B697-6A8F29B3512A}" srcOrd="27" destOrd="0" presId="urn:microsoft.com/office/officeart/2005/8/layout/default"/>
    <dgm:cxn modelId="{2A9C8BDD-B093-A142-BACE-E583463BA2E8}" type="presParOf" srcId="{CAA3E16C-9166-7B4F-9DAF-C592E6E38952}" destId="{A247E44B-6185-1D4D-A08C-F40CBC6CBE94}" srcOrd="28" destOrd="0" presId="urn:microsoft.com/office/officeart/2005/8/layout/default"/>
    <dgm:cxn modelId="{1D81A978-11A4-A34B-B959-2F07BFD5F0BD}" type="presParOf" srcId="{CAA3E16C-9166-7B4F-9DAF-C592E6E38952}" destId="{9A3F6ACB-195F-504F-84C1-BB3E004D9CB1}" srcOrd="29" destOrd="0" presId="urn:microsoft.com/office/officeart/2005/8/layout/default"/>
    <dgm:cxn modelId="{2BCF9F16-E823-DD46-B3C7-F64872B32D5D}" type="presParOf" srcId="{CAA3E16C-9166-7B4F-9DAF-C592E6E38952}" destId="{65B47E06-8A07-F944-9BED-4C87446BC611}"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B4D47-EABE-BF43-903C-5764D49CA270}">
      <dsp:nvSpPr>
        <dsp:cNvPr id="0" name=""/>
        <dsp:cNvSpPr/>
      </dsp:nvSpPr>
      <dsp:spPr>
        <a:xfrm>
          <a:off x="981185" y="1545905"/>
          <a:ext cx="3388864" cy="1484969"/>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noProof="0" dirty="0" err="1"/>
            <a:t>E</a:t>
          </a:r>
          <a:r>
            <a:rPr lang="lv-LV" sz="1800" kern="1200" noProof="0" dirty="0"/>
            <a:t>-studiju tehnoloģiju un humanitāro zinātņu fakultāte</a:t>
          </a:r>
        </a:p>
      </dsp:txBody>
      <dsp:txXfrm>
        <a:off x="1024678" y="1589398"/>
        <a:ext cx="3301878" cy="1397983"/>
      </dsp:txXfrm>
    </dsp:sp>
    <dsp:sp modelId="{7472074F-8B1D-B74C-B684-7AF0DAC57806}">
      <dsp:nvSpPr>
        <dsp:cNvPr id="0" name=""/>
        <dsp:cNvSpPr/>
      </dsp:nvSpPr>
      <dsp:spPr>
        <a:xfrm rot="17692822">
          <a:off x="3803895" y="1381535"/>
          <a:ext cx="1954697" cy="40429"/>
        </a:xfrm>
        <a:custGeom>
          <a:avLst/>
          <a:gdLst/>
          <a:ahLst/>
          <a:cxnLst/>
          <a:rect l="0" t="0" r="0" b="0"/>
          <a:pathLst>
            <a:path>
              <a:moveTo>
                <a:pt x="0" y="20214"/>
              </a:moveTo>
              <a:lnTo>
                <a:pt x="1954697" y="2021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32376" y="1352883"/>
        <a:ext cx="97734" cy="97734"/>
      </dsp:txXfrm>
    </dsp:sp>
    <dsp:sp modelId="{5F2D72B2-6A5D-9F4C-8D17-6603A942DEFE}">
      <dsp:nvSpPr>
        <dsp:cNvPr id="0" name=""/>
        <dsp:cNvSpPr/>
      </dsp:nvSpPr>
      <dsp:spPr>
        <a:xfrm>
          <a:off x="5192439" y="1117"/>
          <a:ext cx="2055975" cy="1027987"/>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noProof="0" dirty="0"/>
            <a:t>Lietišķās valodniecības institūts</a:t>
          </a:r>
        </a:p>
      </dsp:txBody>
      <dsp:txXfrm>
        <a:off x="5222548" y="31226"/>
        <a:ext cx="1995757" cy="967769"/>
      </dsp:txXfrm>
    </dsp:sp>
    <dsp:sp modelId="{4311770C-2E1C-164E-BE47-7B122BDF9BA5}">
      <dsp:nvSpPr>
        <dsp:cNvPr id="0" name=""/>
        <dsp:cNvSpPr/>
      </dsp:nvSpPr>
      <dsp:spPr>
        <a:xfrm rot="19457599">
          <a:off x="4274856" y="1972628"/>
          <a:ext cx="1012776" cy="40429"/>
        </a:xfrm>
        <a:custGeom>
          <a:avLst/>
          <a:gdLst/>
          <a:ahLst/>
          <a:cxnLst/>
          <a:rect l="0" t="0" r="0" b="0"/>
          <a:pathLst>
            <a:path>
              <a:moveTo>
                <a:pt x="0" y="20214"/>
              </a:moveTo>
              <a:lnTo>
                <a:pt x="1012776" y="2021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5925" y="1967524"/>
        <a:ext cx="50638" cy="50638"/>
      </dsp:txXfrm>
    </dsp:sp>
    <dsp:sp modelId="{AEA915E2-6707-B04B-AAA0-9D523391FA54}">
      <dsp:nvSpPr>
        <dsp:cNvPr id="0" name=""/>
        <dsp:cNvSpPr/>
      </dsp:nvSpPr>
      <dsp:spPr>
        <a:xfrm>
          <a:off x="5192439" y="1183303"/>
          <a:ext cx="2055975" cy="1027987"/>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noProof="0" dirty="0"/>
            <a:t>Tālmācības studiju centrs</a:t>
          </a:r>
        </a:p>
      </dsp:txBody>
      <dsp:txXfrm>
        <a:off x="5222548" y="1213412"/>
        <a:ext cx="1995757" cy="967769"/>
      </dsp:txXfrm>
    </dsp:sp>
    <dsp:sp modelId="{80EA2F15-051F-0049-B898-CA2161D24906}">
      <dsp:nvSpPr>
        <dsp:cNvPr id="0" name=""/>
        <dsp:cNvSpPr/>
      </dsp:nvSpPr>
      <dsp:spPr>
        <a:xfrm rot="2142401">
          <a:off x="4274856" y="2563721"/>
          <a:ext cx="1012776" cy="40429"/>
        </a:xfrm>
        <a:custGeom>
          <a:avLst/>
          <a:gdLst/>
          <a:ahLst/>
          <a:cxnLst/>
          <a:rect l="0" t="0" r="0" b="0"/>
          <a:pathLst>
            <a:path>
              <a:moveTo>
                <a:pt x="0" y="20214"/>
              </a:moveTo>
              <a:lnTo>
                <a:pt x="1012776" y="2021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5925" y="2558617"/>
        <a:ext cx="50638" cy="50638"/>
      </dsp:txXfrm>
    </dsp:sp>
    <dsp:sp modelId="{C09A0467-2820-6946-A97D-9D00E558A7AD}">
      <dsp:nvSpPr>
        <dsp:cNvPr id="0" name=""/>
        <dsp:cNvSpPr/>
      </dsp:nvSpPr>
      <dsp:spPr>
        <a:xfrm>
          <a:off x="5192439" y="2365489"/>
          <a:ext cx="2055975" cy="1027987"/>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noProof="0" dirty="0"/>
            <a:t>Humanitārais institūts</a:t>
          </a:r>
        </a:p>
      </dsp:txBody>
      <dsp:txXfrm>
        <a:off x="5222548" y="2395598"/>
        <a:ext cx="1995757" cy="967769"/>
      </dsp:txXfrm>
    </dsp:sp>
    <dsp:sp modelId="{58B17A7E-B781-6C4D-950B-7350ED5C9A7E}">
      <dsp:nvSpPr>
        <dsp:cNvPr id="0" name=""/>
        <dsp:cNvSpPr/>
      </dsp:nvSpPr>
      <dsp:spPr>
        <a:xfrm rot="3907178">
          <a:off x="3803895" y="3154814"/>
          <a:ext cx="1954697" cy="40429"/>
        </a:xfrm>
        <a:custGeom>
          <a:avLst/>
          <a:gdLst/>
          <a:ahLst/>
          <a:cxnLst/>
          <a:rect l="0" t="0" r="0" b="0"/>
          <a:pathLst>
            <a:path>
              <a:moveTo>
                <a:pt x="0" y="20214"/>
              </a:moveTo>
              <a:lnTo>
                <a:pt x="1954697" y="2021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32376" y="3126161"/>
        <a:ext cx="97734" cy="97734"/>
      </dsp:txXfrm>
    </dsp:sp>
    <dsp:sp modelId="{9B0F33A5-6389-EA4F-86E1-2202159CD4E4}">
      <dsp:nvSpPr>
        <dsp:cNvPr id="0" name=""/>
        <dsp:cNvSpPr/>
      </dsp:nvSpPr>
      <dsp:spPr>
        <a:xfrm>
          <a:off x="5192439" y="3547674"/>
          <a:ext cx="2055975" cy="1027987"/>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kern="1200" noProof="0" dirty="0"/>
            <a:t>Inženierzinātņu vēstures pētniecības centrs</a:t>
          </a:r>
        </a:p>
      </dsp:txBody>
      <dsp:txXfrm>
        <a:off x="5222548" y="3577783"/>
        <a:ext cx="1995757" cy="96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2270F-79AD-D64D-9B6A-DFE0650D9DB5}">
      <dsp:nvSpPr>
        <dsp:cNvPr id="0" name=""/>
        <dsp:cNvSpPr/>
      </dsp:nvSpPr>
      <dsp:spPr>
        <a:xfrm>
          <a:off x="2604" y="1762723"/>
          <a:ext cx="2164313" cy="10821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Studijas</a:t>
          </a:r>
          <a:r>
            <a:rPr lang="en-US" sz="1700" kern="1200" dirty="0"/>
            <a:t> </a:t>
          </a:r>
          <a:r>
            <a:rPr lang="en-US" sz="1700" kern="1200" dirty="0" err="1"/>
            <a:t>bakalaurantūrā</a:t>
          </a:r>
          <a:r>
            <a:rPr lang="lv-LV" sz="1700" kern="1200" dirty="0"/>
            <a:t> - </a:t>
          </a:r>
          <a:endParaRPr lang="en-US" sz="1700" kern="1200" dirty="0"/>
        </a:p>
        <a:p>
          <a:pPr marL="0" lvl="0" indent="0" algn="ctr" defTabSz="755650">
            <a:lnSpc>
              <a:spcPct val="90000"/>
            </a:lnSpc>
            <a:spcBef>
              <a:spcPct val="0"/>
            </a:spcBef>
            <a:spcAft>
              <a:spcPct val="35000"/>
            </a:spcAft>
            <a:buNone/>
          </a:pPr>
          <a:r>
            <a:rPr lang="en-US" sz="1700" kern="1200" dirty="0"/>
            <a:t>4 </a:t>
          </a:r>
          <a:r>
            <a:rPr lang="en-US" sz="1700" kern="1200" dirty="0" err="1"/>
            <a:t>gadi</a:t>
          </a:r>
          <a:endParaRPr lang="en-US" sz="1700" kern="1200" dirty="0"/>
        </a:p>
      </dsp:txBody>
      <dsp:txXfrm>
        <a:off x="34299" y="1794418"/>
        <a:ext cx="2100923" cy="1018766"/>
      </dsp:txXfrm>
    </dsp:sp>
    <dsp:sp modelId="{AEACE392-0096-954F-8CD2-EFB3D209E13E}">
      <dsp:nvSpPr>
        <dsp:cNvPr id="0" name=""/>
        <dsp:cNvSpPr/>
      </dsp:nvSpPr>
      <dsp:spPr>
        <a:xfrm rot="18289469">
          <a:off x="1841787" y="1660423"/>
          <a:ext cx="1515985" cy="42275"/>
        </a:xfrm>
        <a:custGeom>
          <a:avLst/>
          <a:gdLst/>
          <a:ahLst/>
          <a:cxnLst/>
          <a:rect l="0" t="0" r="0" b="0"/>
          <a:pathLst>
            <a:path>
              <a:moveTo>
                <a:pt x="0" y="21137"/>
              </a:moveTo>
              <a:lnTo>
                <a:pt x="1515985" y="2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1880" y="1643661"/>
        <a:ext cx="75799" cy="75799"/>
      </dsp:txXfrm>
    </dsp:sp>
    <dsp:sp modelId="{CE58A92E-72CC-C843-9186-1E3863474F8A}">
      <dsp:nvSpPr>
        <dsp:cNvPr id="0" name=""/>
        <dsp:cNvSpPr/>
      </dsp:nvSpPr>
      <dsp:spPr>
        <a:xfrm>
          <a:off x="3032643" y="518242"/>
          <a:ext cx="2164313" cy="10821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Tehniskā</a:t>
          </a:r>
          <a:r>
            <a:rPr lang="en-US" sz="1700" kern="1200" dirty="0"/>
            <a:t> </a:t>
          </a:r>
          <a:r>
            <a:rPr lang="en-US" sz="1700" kern="1200" dirty="0" err="1"/>
            <a:t>tulkošana</a:t>
          </a:r>
          <a:r>
            <a:rPr lang="lv-LV" sz="1700" kern="1200" dirty="0"/>
            <a:t> - </a:t>
          </a:r>
          <a:endParaRPr lang="en-US" sz="1700" kern="1200" dirty="0"/>
        </a:p>
        <a:p>
          <a:pPr marL="0" lvl="0" indent="0" algn="ctr" defTabSz="755650">
            <a:lnSpc>
              <a:spcPct val="90000"/>
            </a:lnSpc>
            <a:spcBef>
              <a:spcPct val="0"/>
            </a:spcBef>
            <a:spcAft>
              <a:spcPct val="35000"/>
            </a:spcAft>
            <a:buNone/>
          </a:pPr>
          <a:r>
            <a:rPr lang="en-US" sz="1700" kern="1200" dirty="0"/>
            <a:t>1,5 </a:t>
          </a:r>
          <a:r>
            <a:rPr lang="en-US" sz="1700" kern="1200" dirty="0" err="1"/>
            <a:t>vai</a:t>
          </a:r>
          <a:r>
            <a:rPr lang="en-US" sz="1700" kern="1200" dirty="0"/>
            <a:t> 2 </a:t>
          </a:r>
          <a:r>
            <a:rPr lang="en-US" sz="1700" kern="1200" dirty="0" err="1"/>
            <a:t>gadi</a:t>
          </a:r>
          <a:endParaRPr lang="en-US" sz="1700" kern="1200" dirty="0"/>
        </a:p>
      </dsp:txBody>
      <dsp:txXfrm>
        <a:off x="3064338" y="549937"/>
        <a:ext cx="2100923" cy="1018766"/>
      </dsp:txXfrm>
    </dsp:sp>
    <dsp:sp modelId="{8A093BBF-5F2E-4840-A7CB-CF5544253F82}">
      <dsp:nvSpPr>
        <dsp:cNvPr id="0" name=""/>
        <dsp:cNvSpPr/>
      </dsp:nvSpPr>
      <dsp:spPr>
        <a:xfrm>
          <a:off x="2166917" y="2282663"/>
          <a:ext cx="865725" cy="42275"/>
        </a:xfrm>
        <a:custGeom>
          <a:avLst/>
          <a:gdLst/>
          <a:ahLst/>
          <a:cxnLst/>
          <a:rect l="0" t="0" r="0" b="0"/>
          <a:pathLst>
            <a:path>
              <a:moveTo>
                <a:pt x="0" y="21137"/>
              </a:moveTo>
              <a:lnTo>
                <a:pt x="865725" y="2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8137" y="2282158"/>
        <a:ext cx="43286" cy="43286"/>
      </dsp:txXfrm>
    </dsp:sp>
    <dsp:sp modelId="{7778E949-D6F1-7545-94C9-0AFB4848AC04}">
      <dsp:nvSpPr>
        <dsp:cNvPr id="0" name=""/>
        <dsp:cNvSpPr/>
      </dsp:nvSpPr>
      <dsp:spPr>
        <a:xfrm>
          <a:off x="3032643" y="1762723"/>
          <a:ext cx="2164313" cy="10821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Digitālās</a:t>
          </a:r>
          <a:r>
            <a:rPr lang="en-US" sz="1700" kern="1200" dirty="0"/>
            <a:t> </a:t>
          </a:r>
          <a:r>
            <a:rPr lang="en-US" sz="1700" kern="1200" dirty="0" err="1"/>
            <a:t>humanitārās</a:t>
          </a:r>
          <a:r>
            <a:rPr lang="en-US" sz="1700" kern="1200" dirty="0"/>
            <a:t> </a:t>
          </a:r>
          <a:r>
            <a:rPr lang="en-US" sz="1700" kern="1200" dirty="0" err="1"/>
            <a:t>zinātnes</a:t>
          </a:r>
          <a:r>
            <a:rPr lang="lv-LV" sz="1700" kern="1200" dirty="0"/>
            <a:t> - </a:t>
          </a:r>
          <a:endParaRPr lang="en-US" sz="1700" kern="1200" dirty="0"/>
        </a:p>
        <a:p>
          <a:pPr marL="0" lvl="0" indent="0" algn="ctr" defTabSz="755650">
            <a:lnSpc>
              <a:spcPct val="90000"/>
            </a:lnSpc>
            <a:spcBef>
              <a:spcPct val="0"/>
            </a:spcBef>
            <a:spcAft>
              <a:spcPct val="35000"/>
            </a:spcAft>
            <a:buNone/>
          </a:pPr>
          <a:r>
            <a:rPr lang="en-US" sz="1700" kern="1200" dirty="0"/>
            <a:t>2 </a:t>
          </a:r>
          <a:r>
            <a:rPr lang="en-US" sz="1700" kern="1200" dirty="0" err="1"/>
            <a:t>gadi</a:t>
          </a:r>
          <a:endParaRPr lang="en-US" sz="1700" kern="1200" dirty="0"/>
        </a:p>
      </dsp:txBody>
      <dsp:txXfrm>
        <a:off x="3064338" y="1794418"/>
        <a:ext cx="2100923" cy="1018766"/>
      </dsp:txXfrm>
    </dsp:sp>
    <dsp:sp modelId="{8B7E1BF5-EF86-174D-9FF4-2DCE508FE4E9}">
      <dsp:nvSpPr>
        <dsp:cNvPr id="0" name=""/>
        <dsp:cNvSpPr/>
      </dsp:nvSpPr>
      <dsp:spPr>
        <a:xfrm>
          <a:off x="5196956" y="2282663"/>
          <a:ext cx="865725" cy="42275"/>
        </a:xfrm>
        <a:custGeom>
          <a:avLst/>
          <a:gdLst/>
          <a:ahLst/>
          <a:cxnLst/>
          <a:rect l="0" t="0" r="0" b="0"/>
          <a:pathLst>
            <a:path>
              <a:moveTo>
                <a:pt x="0" y="21137"/>
              </a:moveTo>
              <a:lnTo>
                <a:pt x="865725" y="211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8176" y="2282158"/>
        <a:ext cx="43286" cy="43286"/>
      </dsp:txXfrm>
    </dsp:sp>
    <dsp:sp modelId="{C26CBAD0-0009-D94D-902F-71CD5AD722A7}">
      <dsp:nvSpPr>
        <dsp:cNvPr id="0" name=""/>
        <dsp:cNvSpPr/>
      </dsp:nvSpPr>
      <dsp:spPr>
        <a:xfrm>
          <a:off x="6062682" y="1762723"/>
          <a:ext cx="2164313" cy="10821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lv-LV" sz="1700" kern="1200" dirty="0"/>
            <a:t>Doktora s</a:t>
          </a:r>
          <a:r>
            <a:rPr lang="en-US" sz="1700" kern="1200" dirty="0" err="1"/>
            <a:t>tudijas</a:t>
          </a:r>
          <a:r>
            <a:rPr lang="en-US" sz="1700" kern="1200" dirty="0"/>
            <a:t> </a:t>
          </a:r>
          <a:r>
            <a:rPr lang="lv-LV" sz="1700" kern="1200" dirty="0"/>
            <a:t>-</a:t>
          </a:r>
        </a:p>
        <a:p>
          <a:pPr marL="0" lvl="0" indent="0" algn="ctr" defTabSz="755650">
            <a:lnSpc>
              <a:spcPct val="90000"/>
            </a:lnSpc>
            <a:spcBef>
              <a:spcPct val="0"/>
            </a:spcBef>
            <a:spcAft>
              <a:spcPct val="35000"/>
            </a:spcAft>
            <a:buNone/>
          </a:pPr>
          <a:r>
            <a:rPr lang="en-US" sz="1700" kern="1200" dirty="0"/>
            <a:t>4 </a:t>
          </a:r>
          <a:r>
            <a:rPr lang="en-US" sz="1700" kern="1200" dirty="0" err="1"/>
            <a:t>gadi</a:t>
          </a:r>
          <a:endParaRPr lang="en-US" sz="1700" kern="1200" dirty="0"/>
        </a:p>
      </dsp:txBody>
      <dsp:txXfrm>
        <a:off x="6094377" y="1794418"/>
        <a:ext cx="2100923" cy="1018766"/>
      </dsp:txXfrm>
    </dsp:sp>
    <dsp:sp modelId="{E12BFDE4-338A-F54E-873A-95FE09F4000E}">
      <dsp:nvSpPr>
        <dsp:cNvPr id="0" name=""/>
        <dsp:cNvSpPr/>
      </dsp:nvSpPr>
      <dsp:spPr>
        <a:xfrm rot="3310531">
          <a:off x="1841787" y="2904903"/>
          <a:ext cx="1515985" cy="42275"/>
        </a:xfrm>
        <a:custGeom>
          <a:avLst/>
          <a:gdLst/>
          <a:ahLst/>
          <a:cxnLst/>
          <a:rect l="0" t="0" r="0" b="0"/>
          <a:pathLst>
            <a:path>
              <a:moveTo>
                <a:pt x="0" y="21137"/>
              </a:moveTo>
              <a:lnTo>
                <a:pt x="1515985" y="2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1880" y="2888142"/>
        <a:ext cx="75799" cy="75799"/>
      </dsp:txXfrm>
    </dsp:sp>
    <dsp:sp modelId="{910BE080-A520-DA4B-BC55-2468F95E3ECE}">
      <dsp:nvSpPr>
        <dsp:cNvPr id="0" name=""/>
        <dsp:cNvSpPr/>
      </dsp:nvSpPr>
      <dsp:spPr>
        <a:xfrm>
          <a:off x="3032643" y="3007203"/>
          <a:ext cx="2164313" cy="10821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a:t>
          </a:r>
          <a:r>
            <a:rPr lang="en-US" sz="1700" kern="1200" dirty="0" err="1"/>
            <a:t>studiju</a:t>
          </a:r>
          <a:r>
            <a:rPr lang="en-US" sz="1700" kern="1200" dirty="0"/>
            <a:t> </a:t>
          </a:r>
          <a:r>
            <a:rPr lang="en-US" sz="1700" kern="1200" dirty="0" err="1"/>
            <a:t>tehnoloģijas</a:t>
          </a:r>
          <a:endParaRPr lang="en-US" sz="1700" kern="1200" dirty="0"/>
        </a:p>
        <a:p>
          <a:pPr marL="0" lvl="0" indent="0" algn="ctr" defTabSz="755650">
            <a:lnSpc>
              <a:spcPct val="90000"/>
            </a:lnSpc>
            <a:spcBef>
              <a:spcPct val="0"/>
            </a:spcBef>
            <a:spcAft>
              <a:spcPct val="35000"/>
            </a:spcAft>
            <a:buNone/>
          </a:pPr>
          <a:r>
            <a:rPr lang="en-US" sz="1700" kern="1200" dirty="0"/>
            <a:t>1</a:t>
          </a:r>
          <a:r>
            <a:rPr lang="lv-LV" sz="1700" kern="1200" dirty="0"/>
            <a:t>;</a:t>
          </a:r>
          <a:r>
            <a:rPr lang="en-US" sz="1700" kern="1200" dirty="0"/>
            <a:t> 1,5 </a:t>
          </a:r>
          <a:r>
            <a:rPr lang="en-US" sz="1700" kern="1200" dirty="0" err="1"/>
            <a:t>vai</a:t>
          </a:r>
          <a:r>
            <a:rPr lang="en-US" sz="1700" kern="1200" dirty="0"/>
            <a:t> 2 </a:t>
          </a:r>
          <a:r>
            <a:rPr lang="en-US" sz="1700" kern="1200" dirty="0" err="1"/>
            <a:t>gadi</a:t>
          </a:r>
          <a:endParaRPr lang="en-US" sz="1700" kern="1200" dirty="0"/>
        </a:p>
      </dsp:txBody>
      <dsp:txXfrm>
        <a:off x="3064338" y="3038898"/>
        <a:ext cx="2100923" cy="1018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F0009-55B9-E643-9416-BB4484411914}">
      <dsp:nvSpPr>
        <dsp:cNvPr id="0" name=""/>
        <dsp:cNvSpPr/>
      </dsp:nvSpPr>
      <dsp:spPr>
        <a:xfrm rot="16200000">
          <a:off x="702" y="241013"/>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lv-LV" sz="2100" b="0" i="0" u="none" kern="1200" noProof="0" dirty="0"/>
            <a:t>Digitālās humanitārās zinātnes piedāvā iespēju </a:t>
          </a:r>
          <a:r>
            <a:rPr lang="lv-LV" sz="2100" b="0" i="0" u="sng" kern="1200" noProof="0" dirty="0"/>
            <a:t>padziļināt un pilnveidot </a:t>
          </a:r>
          <a:r>
            <a:rPr lang="lv-LV" sz="2100" b="0" i="0" u="none" kern="1200" noProof="0" dirty="0"/>
            <a:t>tradicionālās zināšanas, prasmes un pētījuma metodes</a:t>
          </a:r>
          <a:endParaRPr lang="lv-LV" sz="2100" kern="1200" noProof="0" dirty="0"/>
        </a:p>
      </dsp:txBody>
      <dsp:txXfrm rot="5400000">
        <a:off x="702" y="1241584"/>
        <a:ext cx="3301885" cy="2001143"/>
      </dsp:txXfrm>
    </dsp:sp>
    <dsp:sp modelId="{8269E0D6-6035-9E48-9DB0-BFF7E5F425E8}">
      <dsp:nvSpPr>
        <dsp:cNvPr id="0" name=""/>
        <dsp:cNvSpPr/>
      </dsp:nvSpPr>
      <dsp:spPr>
        <a:xfrm rot="5400000">
          <a:off x="4226611" y="241013"/>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lv-LV" sz="2100" b="0" i="0" u="none" kern="1200" noProof="0" dirty="0"/>
            <a:t>Digitālās humanitārās zinātnes piedāvā iespēju </a:t>
          </a:r>
          <a:r>
            <a:rPr lang="lv-LV" sz="2100" b="0" i="0" u="sng" kern="1200" noProof="0" dirty="0"/>
            <a:t>aizstāt</a:t>
          </a:r>
          <a:r>
            <a:rPr lang="lv-LV" sz="2100" b="0" i="0" u="none" kern="1200" noProof="0" dirty="0"/>
            <a:t> tradicionālās zināšanas, prasmes un pētījuma metodes ar jaunām</a:t>
          </a:r>
          <a:endParaRPr lang="lv-LV" sz="2100" kern="1200" noProof="0" dirty="0"/>
        </a:p>
      </dsp:txBody>
      <dsp:txXfrm rot="-5400000">
        <a:off x="4927011" y="1241584"/>
        <a:ext cx="3301885" cy="2001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28443-DDA4-4A4F-9790-F09C540C3E29}">
      <dsp:nvSpPr>
        <dsp:cNvPr id="0" name=""/>
        <dsp:cNvSpPr/>
      </dsp:nvSpPr>
      <dsp:spPr>
        <a:xfrm>
          <a:off x="3343274" y="843"/>
          <a:ext cx="1543049" cy="1543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Izl</a:t>
          </a:r>
          <a:r>
            <a:rPr lang="lv-LV" sz="1600" kern="1200" dirty="0"/>
            <a:t>ī</a:t>
          </a:r>
          <a:r>
            <a:rPr lang="en-US" sz="1600" kern="1200" dirty="0" err="1"/>
            <a:t>dzinošie</a:t>
          </a:r>
          <a:r>
            <a:rPr lang="en-US" sz="1600" kern="1200" dirty="0"/>
            <a:t> </a:t>
          </a:r>
          <a:r>
            <a:rPr lang="en-US" sz="1600" kern="1200" dirty="0" err="1"/>
            <a:t>studiju</a:t>
          </a:r>
          <a:r>
            <a:rPr lang="en-US" sz="1600" kern="1200" dirty="0"/>
            <a:t> </a:t>
          </a:r>
          <a:r>
            <a:rPr lang="en-US" sz="1600" kern="1200" dirty="0" err="1"/>
            <a:t>kursi</a:t>
          </a:r>
          <a:endParaRPr lang="en-US" sz="1600" kern="1200" dirty="0"/>
        </a:p>
      </dsp:txBody>
      <dsp:txXfrm>
        <a:off x="3569248" y="226817"/>
        <a:ext cx="1091101" cy="1091101"/>
      </dsp:txXfrm>
    </dsp:sp>
    <dsp:sp modelId="{4A44D54F-B2CA-D348-941E-A61304D5DCE8}">
      <dsp:nvSpPr>
        <dsp:cNvPr id="0" name=""/>
        <dsp:cNvSpPr/>
      </dsp:nvSpPr>
      <dsp:spPr>
        <a:xfrm rot="2700000">
          <a:off x="4720518" y="1322255"/>
          <a:ext cx="409114" cy="520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38492" y="1383018"/>
        <a:ext cx="286380" cy="312467"/>
      </dsp:txXfrm>
    </dsp:sp>
    <dsp:sp modelId="{99D5A56F-916B-6743-9284-B4BB65507F3E}">
      <dsp:nvSpPr>
        <dsp:cNvPr id="0" name=""/>
        <dsp:cNvSpPr/>
      </dsp:nvSpPr>
      <dsp:spPr>
        <a:xfrm>
          <a:off x="4980202" y="1637770"/>
          <a:ext cx="1543049" cy="1543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Virziena</a:t>
          </a:r>
          <a:r>
            <a:rPr lang="en-US" sz="1600" kern="1200" dirty="0"/>
            <a:t> </a:t>
          </a:r>
          <a:r>
            <a:rPr lang="en-US" sz="1600" kern="1200" dirty="0" err="1"/>
            <a:t>izvēle</a:t>
          </a:r>
          <a:endParaRPr lang="en-US" sz="1600" kern="1200" dirty="0"/>
        </a:p>
      </dsp:txBody>
      <dsp:txXfrm>
        <a:off x="5206176" y="1863744"/>
        <a:ext cx="1091101" cy="1091101"/>
      </dsp:txXfrm>
    </dsp:sp>
    <dsp:sp modelId="{88F40AC3-2A73-2F49-87C4-8897E2034E35}">
      <dsp:nvSpPr>
        <dsp:cNvPr id="0" name=""/>
        <dsp:cNvSpPr/>
      </dsp:nvSpPr>
      <dsp:spPr>
        <a:xfrm rot="8100000">
          <a:off x="4736893" y="2959182"/>
          <a:ext cx="409114" cy="520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841653" y="3019945"/>
        <a:ext cx="286380" cy="312467"/>
      </dsp:txXfrm>
    </dsp:sp>
    <dsp:sp modelId="{1BC6C856-A536-9944-BFDD-4D108580773A}">
      <dsp:nvSpPr>
        <dsp:cNvPr id="0" name=""/>
        <dsp:cNvSpPr/>
      </dsp:nvSpPr>
      <dsp:spPr>
        <a:xfrm>
          <a:off x="3343274" y="3274698"/>
          <a:ext cx="1543049" cy="1543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Prakse</a:t>
          </a:r>
          <a:r>
            <a:rPr lang="en-US" sz="1600" kern="1200" dirty="0"/>
            <a:t> un </a:t>
          </a:r>
          <a:r>
            <a:rPr lang="en-US" sz="1600" kern="1200" dirty="0" err="1"/>
            <a:t>semināri</a:t>
          </a:r>
          <a:endParaRPr lang="en-US" sz="1600" kern="1200" dirty="0"/>
        </a:p>
      </dsp:txBody>
      <dsp:txXfrm>
        <a:off x="3569248" y="3500672"/>
        <a:ext cx="1091101" cy="1091101"/>
      </dsp:txXfrm>
    </dsp:sp>
    <dsp:sp modelId="{1A42A10D-5578-B043-ABB5-8ECFE16E1B58}">
      <dsp:nvSpPr>
        <dsp:cNvPr id="0" name=""/>
        <dsp:cNvSpPr/>
      </dsp:nvSpPr>
      <dsp:spPr>
        <a:xfrm rot="13500000">
          <a:off x="3099966" y="2975557"/>
          <a:ext cx="409114" cy="520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04726" y="3123106"/>
        <a:ext cx="286380" cy="312467"/>
      </dsp:txXfrm>
    </dsp:sp>
    <dsp:sp modelId="{C72C7903-DF3D-4A48-ACB7-00F494BAD93B}">
      <dsp:nvSpPr>
        <dsp:cNvPr id="0" name=""/>
        <dsp:cNvSpPr/>
      </dsp:nvSpPr>
      <dsp:spPr>
        <a:xfrm>
          <a:off x="1706347" y="1637770"/>
          <a:ext cx="1543049" cy="1543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Maģistra</a:t>
          </a:r>
          <a:r>
            <a:rPr lang="en-US" sz="1600" kern="1200" dirty="0"/>
            <a:t> </a:t>
          </a:r>
          <a:r>
            <a:rPr lang="en-US" sz="1600" kern="1200" dirty="0" err="1"/>
            <a:t>darba</a:t>
          </a:r>
          <a:r>
            <a:rPr lang="en-US" sz="1600" kern="1200" dirty="0"/>
            <a:t> </a:t>
          </a:r>
          <a:r>
            <a:rPr lang="en-US" sz="1600" kern="1200" dirty="0" err="1"/>
            <a:t>izstrāde</a:t>
          </a:r>
          <a:endParaRPr lang="en-US" sz="1600" kern="1200" dirty="0"/>
        </a:p>
      </dsp:txBody>
      <dsp:txXfrm>
        <a:off x="1932321" y="1863744"/>
        <a:ext cx="1091101" cy="1091101"/>
      </dsp:txXfrm>
    </dsp:sp>
    <dsp:sp modelId="{089C7A53-1809-5D44-9D58-07CA592B38B1}">
      <dsp:nvSpPr>
        <dsp:cNvPr id="0" name=""/>
        <dsp:cNvSpPr/>
      </dsp:nvSpPr>
      <dsp:spPr>
        <a:xfrm rot="18900000">
          <a:off x="3083591" y="1338630"/>
          <a:ext cx="409114" cy="520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01565" y="1486179"/>
        <a:ext cx="286380" cy="312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04F50-5179-3444-8361-8A019FECB31C}">
      <dsp:nvSpPr>
        <dsp:cNvPr id="0" name=""/>
        <dsp:cNvSpPr/>
      </dsp:nvSpPr>
      <dsp:spPr>
        <a:xfrm>
          <a:off x="2411" y="457844"/>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Ievads </a:t>
          </a:r>
          <a:r>
            <a:rPr lang="lv-LV" sz="1600" b="0" kern="1200" noProof="0" dirty="0" err="1"/>
            <a:t>digitālajās</a:t>
          </a:r>
          <a:r>
            <a:rPr lang="lv-LV" sz="1600" b="0" kern="1200" noProof="0" dirty="0"/>
            <a:t> </a:t>
          </a:r>
          <a:r>
            <a:rPr lang="lv-LV" sz="1600" b="0" kern="1200" noProof="0" dirty="0" err="1"/>
            <a:t>humanitārajās</a:t>
          </a:r>
          <a:r>
            <a:rPr lang="lv-LV" sz="1600" b="0" kern="1200" noProof="0" dirty="0"/>
            <a:t> </a:t>
          </a:r>
          <a:r>
            <a:rPr lang="lv-LV" sz="1600" b="0" kern="1200" noProof="0" dirty="0" err="1"/>
            <a:t>zinātnēs</a:t>
          </a:r>
          <a:r>
            <a:rPr lang="lv-LV" sz="1600" b="0" kern="1200" noProof="0" dirty="0"/>
            <a:t> </a:t>
          </a:r>
        </a:p>
      </dsp:txBody>
      <dsp:txXfrm>
        <a:off x="2411" y="457844"/>
        <a:ext cx="1912739" cy="1147643"/>
      </dsp:txXfrm>
    </dsp:sp>
    <dsp:sp modelId="{32702E28-8CBE-774D-803E-D8FD4E6ADFA4}">
      <dsp:nvSpPr>
        <dsp:cNvPr id="0" name=""/>
        <dsp:cNvSpPr/>
      </dsp:nvSpPr>
      <dsp:spPr>
        <a:xfrm>
          <a:off x="2106423" y="457844"/>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Mākslīgais</a:t>
          </a:r>
          <a:r>
            <a:rPr lang="lv-LV" sz="1600" b="0" kern="1200" noProof="0" dirty="0"/>
            <a:t> intelekts </a:t>
          </a:r>
          <a:r>
            <a:rPr lang="lv-LV" sz="1600" b="0" kern="1200" noProof="0" dirty="0" err="1"/>
            <a:t>humanitārajās</a:t>
          </a:r>
          <a:r>
            <a:rPr lang="lv-LV" sz="1600" b="0" kern="1200" noProof="0" dirty="0"/>
            <a:t> </a:t>
          </a:r>
          <a:r>
            <a:rPr lang="lv-LV" sz="1600" b="0" kern="1200" noProof="0" dirty="0" err="1"/>
            <a:t>zinātnēs</a:t>
          </a:r>
          <a:r>
            <a:rPr lang="lv-LV" sz="1600" b="0" kern="1200" noProof="0" dirty="0"/>
            <a:t> </a:t>
          </a:r>
        </a:p>
      </dsp:txBody>
      <dsp:txXfrm>
        <a:off x="2106423" y="457844"/>
        <a:ext cx="1912739" cy="1147643"/>
      </dsp:txXfrm>
    </dsp:sp>
    <dsp:sp modelId="{E7DD7B55-BCF0-5B4B-90EF-2C8693598907}">
      <dsp:nvSpPr>
        <dsp:cNvPr id="0" name=""/>
        <dsp:cNvSpPr/>
      </dsp:nvSpPr>
      <dsp:spPr>
        <a:xfrm>
          <a:off x="4210436" y="457844"/>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Programmatūras</a:t>
          </a:r>
          <a:r>
            <a:rPr lang="lv-LV" sz="1600" b="0" kern="1200" noProof="0" dirty="0"/>
            <a:t> </a:t>
          </a:r>
          <a:r>
            <a:rPr lang="lv-LV" sz="1600" b="0" kern="1200" noProof="0" dirty="0" err="1"/>
            <a:t>metroloģijas</a:t>
          </a:r>
          <a:r>
            <a:rPr lang="lv-LV" sz="1600" b="0" kern="1200" noProof="0" dirty="0"/>
            <a:t> un </a:t>
          </a:r>
          <a:r>
            <a:rPr lang="lv-LV" sz="1600" b="0" kern="1200" noProof="0" dirty="0" err="1"/>
            <a:t>plānošanas</a:t>
          </a:r>
          <a:r>
            <a:rPr lang="lv-LV" sz="1600" b="0" kern="1200" noProof="0" dirty="0"/>
            <a:t> </a:t>
          </a:r>
          <a:r>
            <a:rPr lang="lv-LV" sz="1600" b="0" kern="1200" noProof="0" dirty="0" err="1"/>
            <a:t>modeļi</a:t>
          </a:r>
          <a:r>
            <a:rPr lang="lv-LV" sz="1600" b="0" kern="1200" noProof="0" dirty="0"/>
            <a:t> </a:t>
          </a:r>
        </a:p>
      </dsp:txBody>
      <dsp:txXfrm>
        <a:off x="4210436" y="457844"/>
        <a:ext cx="1912739" cy="1147643"/>
      </dsp:txXfrm>
    </dsp:sp>
    <dsp:sp modelId="{6453EB97-5430-774E-B2D6-31A3EE357095}">
      <dsp:nvSpPr>
        <dsp:cNvPr id="0" name=""/>
        <dsp:cNvSpPr/>
      </dsp:nvSpPr>
      <dsp:spPr>
        <a:xfrm>
          <a:off x="6314449" y="457844"/>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kern="1200" noProof="0" dirty="0"/>
            <a:t>Ievads </a:t>
          </a:r>
          <a:r>
            <a:rPr lang="lv-LV" sz="1400" b="0" kern="1200" noProof="0" dirty="0" err="1"/>
            <a:t>programmēšana</a:t>
          </a:r>
          <a:r>
            <a:rPr lang="lv-LV" sz="1400" b="0" kern="1200" noProof="0" dirty="0"/>
            <a:t>̄, e-studiju </a:t>
          </a:r>
          <a:r>
            <a:rPr lang="lv-LV" sz="1400" b="0" kern="1200" noProof="0" dirty="0" err="1"/>
            <a:t>materiālu</a:t>
          </a:r>
          <a:r>
            <a:rPr lang="lv-LV" sz="1400" b="0" kern="1200" noProof="0" dirty="0"/>
            <a:t> </a:t>
          </a:r>
          <a:r>
            <a:rPr lang="lv-LV" sz="1400" b="0" kern="1200" noProof="0" dirty="0" err="1"/>
            <a:t>izstrāde</a:t>
          </a:r>
          <a:r>
            <a:rPr lang="lv-LV" sz="1400" b="0" kern="1200" noProof="0" dirty="0"/>
            <a:t> un </a:t>
          </a:r>
          <a:r>
            <a:rPr lang="lv-LV" sz="1400" b="0" kern="1200" noProof="0" dirty="0" err="1"/>
            <a:t>izglītības</a:t>
          </a:r>
          <a:r>
            <a:rPr lang="lv-LV" sz="1400" b="0" kern="1200" noProof="0" dirty="0"/>
            <a:t> </a:t>
          </a:r>
          <a:r>
            <a:rPr lang="lv-LV" sz="1400" b="0" kern="1200" noProof="0" dirty="0" err="1"/>
            <a:t>tehnoloģ̧ijas</a:t>
          </a:r>
          <a:r>
            <a:rPr lang="lv-LV" sz="1400" b="0" kern="1200" noProof="0" dirty="0"/>
            <a:t> </a:t>
          </a:r>
        </a:p>
      </dsp:txBody>
      <dsp:txXfrm>
        <a:off x="6314449" y="457844"/>
        <a:ext cx="1912739" cy="1147643"/>
      </dsp:txXfrm>
    </dsp:sp>
    <dsp:sp modelId="{635079EF-B3B0-AC4A-9381-2AE6A576B3FD}">
      <dsp:nvSpPr>
        <dsp:cNvPr id="0" name=""/>
        <dsp:cNvSpPr/>
      </dsp:nvSpPr>
      <dsp:spPr>
        <a:xfrm>
          <a:off x="2411" y="1796761"/>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Lietojumprogrammatūra</a:t>
          </a:r>
          <a:r>
            <a:rPr lang="lv-LV" sz="1600" b="0" kern="1200" noProof="0" dirty="0"/>
            <a:t> </a:t>
          </a:r>
        </a:p>
      </dsp:txBody>
      <dsp:txXfrm>
        <a:off x="2411" y="1796761"/>
        <a:ext cx="1912739" cy="1147643"/>
      </dsp:txXfrm>
    </dsp:sp>
    <dsp:sp modelId="{74EB2CF4-3891-EB40-AA78-9E5F439CBD76}">
      <dsp:nvSpPr>
        <dsp:cNvPr id="0" name=""/>
        <dsp:cNvSpPr/>
      </dsp:nvSpPr>
      <dsp:spPr>
        <a:xfrm>
          <a:off x="2106423" y="1796761"/>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Web</a:t>
          </a:r>
          <a:r>
            <a:rPr lang="lv-LV" sz="1600" b="0" kern="1200" noProof="0" dirty="0"/>
            <a:t>-lietojumu </a:t>
          </a:r>
          <a:r>
            <a:rPr lang="lv-LV" sz="1600" b="0" kern="1200" noProof="0" dirty="0" err="1"/>
            <a:t>izstrāde</a:t>
          </a:r>
          <a:r>
            <a:rPr lang="lv-LV" sz="1600" b="0" kern="1200" noProof="0" dirty="0"/>
            <a:t> internetam</a:t>
          </a:r>
        </a:p>
      </dsp:txBody>
      <dsp:txXfrm>
        <a:off x="2106423" y="1796761"/>
        <a:ext cx="1912739" cy="1147643"/>
      </dsp:txXfrm>
    </dsp:sp>
    <dsp:sp modelId="{3E05DD8C-E4D5-F747-AE97-1A71C640EC1A}">
      <dsp:nvSpPr>
        <dsp:cNvPr id="0" name=""/>
        <dsp:cNvSpPr/>
      </dsp:nvSpPr>
      <dsp:spPr>
        <a:xfrm>
          <a:off x="4210436" y="1796761"/>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Ievads </a:t>
          </a:r>
          <a:r>
            <a:rPr lang="lv-LV" sz="1600" b="0" kern="1200" noProof="0" dirty="0" err="1"/>
            <a:t>lielapjoma</a:t>
          </a:r>
          <a:r>
            <a:rPr lang="lv-LV" sz="1600" b="0" kern="1200" noProof="0" dirty="0"/>
            <a:t> datu </a:t>
          </a:r>
          <a:r>
            <a:rPr lang="lv-LV" sz="1600" b="0" kern="1200" noProof="0" dirty="0" err="1"/>
            <a:t>analīze</a:t>
          </a:r>
          <a:r>
            <a:rPr lang="lv-LV" sz="1600" b="0" kern="1200" noProof="0" dirty="0"/>
            <a:t>̄</a:t>
          </a:r>
        </a:p>
      </dsp:txBody>
      <dsp:txXfrm>
        <a:off x="4210436" y="1796761"/>
        <a:ext cx="1912739" cy="1147643"/>
      </dsp:txXfrm>
    </dsp:sp>
    <dsp:sp modelId="{B653AE49-CE85-6B44-98A3-BE714036C07F}">
      <dsp:nvSpPr>
        <dsp:cNvPr id="0" name=""/>
        <dsp:cNvSpPr/>
      </dsp:nvSpPr>
      <dsp:spPr>
        <a:xfrm>
          <a:off x="6314449" y="1796761"/>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Zinātniska</a:t>
          </a:r>
          <a:r>
            <a:rPr lang="lv-LV" sz="1600" b="0" kern="1200" noProof="0" dirty="0"/>
            <a:t>̄ </a:t>
          </a:r>
          <a:r>
            <a:rPr lang="lv-LV" sz="1600" b="0" kern="1200" noProof="0" dirty="0" err="1"/>
            <a:t>modelēšana</a:t>
          </a:r>
          <a:r>
            <a:rPr lang="lv-LV" sz="1600" b="0" kern="1200" noProof="0" dirty="0"/>
            <a:t>  </a:t>
          </a:r>
        </a:p>
      </dsp:txBody>
      <dsp:txXfrm>
        <a:off x="6314449" y="1796761"/>
        <a:ext cx="1912739" cy="1147643"/>
      </dsp:txXfrm>
    </dsp:sp>
    <dsp:sp modelId="{F1D11324-905A-9145-B7E3-406A1F3AD015}">
      <dsp:nvSpPr>
        <dsp:cNvPr id="0" name=""/>
        <dsp:cNvSpPr/>
      </dsp:nvSpPr>
      <dsp:spPr>
        <a:xfrm>
          <a:off x="2411" y="3135679"/>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Audio un video datu </a:t>
          </a:r>
          <a:r>
            <a:rPr lang="lv-LV" sz="1600" b="0" kern="1200" noProof="0" dirty="0" err="1"/>
            <a:t>apstrāde</a:t>
          </a:r>
          <a:r>
            <a:rPr lang="lv-LV" sz="1600" b="0" kern="1200" noProof="0" dirty="0"/>
            <a:t> </a:t>
          </a:r>
        </a:p>
      </dsp:txBody>
      <dsp:txXfrm>
        <a:off x="2411" y="3135679"/>
        <a:ext cx="1912739" cy="1147643"/>
      </dsp:txXfrm>
    </dsp:sp>
    <dsp:sp modelId="{287A5660-6EEC-074B-91FA-ADC79181B2FB}">
      <dsp:nvSpPr>
        <dsp:cNvPr id="0" name=""/>
        <dsp:cNvSpPr/>
      </dsp:nvSpPr>
      <dsp:spPr>
        <a:xfrm>
          <a:off x="2106423" y="3135679"/>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E-pedagoģ̧ija</a:t>
          </a:r>
          <a:r>
            <a:rPr lang="lv-LV" sz="1600" b="0" kern="1200" noProof="0" dirty="0"/>
            <a:t> un e-didaktika </a:t>
          </a:r>
        </a:p>
      </dsp:txBody>
      <dsp:txXfrm>
        <a:off x="2106423" y="3135679"/>
        <a:ext cx="1912739" cy="1147643"/>
      </dsp:txXfrm>
    </dsp:sp>
    <dsp:sp modelId="{A96B7442-FE13-2345-9DD4-A176D62309D1}">
      <dsp:nvSpPr>
        <dsp:cNvPr id="0" name=""/>
        <dsp:cNvSpPr/>
      </dsp:nvSpPr>
      <dsp:spPr>
        <a:xfrm>
          <a:off x="4210436" y="3135679"/>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Zināšanu</a:t>
          </a:r>
          <a:r>
            <a:rPr lang="lv-LV" sz="1600" b="0" kern="1200" noProof="0" dirty="0"/>
            <a:t> </a:t>
          </a:r>
          <a:r>
            <a:rPr lang="lv-LV" sz="1600" b="0" kern="1200" noProof="0" dirty="0" err="1"/>
            <a:t>vadības</a:t>
          </a:r>
          <a:r>
            <a:rPr lang="lv-LV" sz="1600" b="0" kern="1200" noProof="0" dirty="0"/>
            <a:t> </a:t>
          </a:r>
          <a:r>
            <a:rPr lang="lv-LV" sz="1600" b="0" kern="1200" noProof="0" dirty="0" err="1"/>
            <a:t>sistēmas</a:t>
          </a:r>
          <a:r>
            <a:rPr lang="lv-LV" sz="1600" b="0" kern="1200" noProof="0" dirty="0"/>
            <a:t> </a:t>
          </a:r>
        </a:p>
      </dsp:txBody>
      <dsp:txXfrm>
        <a:off x="4210436" y="3135679"/>
        <a:ext cx="1912739" cy="1147643"/>
      </dsp:txXfrm>
    </dsp:sp>
    <dsp:sp modelId="{6F2181D8-F831-5541-AEF2-96D4C24233B6}">
      <dsp:nvSpPr>
        <dsp:cNvPr id="0" name=""/>
        <dsp:cNvSpPr/>
      </dsp:nvSpPr>
      <dsp:spPr>
        <a:xfrm>
          <a:off x="6314449" y="3135679"/>
          <a:ext cx="1912739" cy="11476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Mediji un </a:t>
          </a:r>
          <a:r>
            <a:rPr lang="lv-LV" sz="1600" b="0" kern="1200" noProof="0" dirty="0" err="1"/>
            <a:t>sabiedrība</a:t>
          </a:r>
          <a:r>
            <a:rPr lang="lv-LV" sz="1600" b="0" kern="1200" noProof="0" dirty="0"/>
            <a:t> digitālajā laikmetā</a:t>
          </a:r>
        </a:p>
      </dsp:txBody>
      <dsp:txXfrm>
        <a:off x="6314449" y="3135679"/>
        <a:ext cx="1912739" cy="1147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AF200-D0F4-D24F-A40B-AE2C7D55DB03}">
      <dsp:nvSpPr>
        <dsp:cNvPr id="0" name=""/>
        <dsp:cNvSpPr/>
      </dsp:nvSpPr>
      <dsp:spPr>
        <a:xfrm>
          <a:off x="844860" y="2337"/>
          <a:ext cx="3114228" cy="186853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Multimodālās</a:t>
          </a:r>
          <a:r>
            <a:rPr lang="en-US" sz="3100" kern="1200" dirty="0"/>
            <a:t> </a:t>
          </a:r>
          <a:r>
            <a:rPr lang="en-US" sz="3100" kern="1200" dirty="0" err="1"/>
            <a:t>informācijas</a:t>
          </a:r>
          <a:r>
            <a:rPr lang="en-US" sz="3100" kern="1200" dirty="0"/>
            <a:t> </a:t>
          </a:r>
          <a:r>
            <a:rPr lang="en-US" sz="3100" kern="1200" dirty="0" err="1"/>
            <a:t>apstrāde</a:t>
          </a:r>
          <a:endParaRPr lang="en-US" sz="3100" kern="1200" dirty="0"/>
        </a:p>
      </dsp:txBody>
      <dsp:txXfrm>
        <a:off x="844860" y="2337"/>
        <a:ext cx="3114228" cy="1868537"/>
      </dsp:txXfrm>
    </dsp:sp>
    <dsp:sp modelId="{26B6300E-ACE9-4D40-982B-1F8B99F396B2}">
      <dsp:nvSpPr>
        <dsp:cNvPr id="0" name=""/>
        <dsp:cNvSpPr/>
      </dsp:nvSpPr>
      <dsp:spPr>
        <a:xfrm>
          <a:off x="4270511" y="2337"/>
          <a:ext cx="3114228" cy="1868537"/>
        </a:xfrm>
        <a:prstGeom prst="rect">
          <a:avLst/>
        </a:prstGeom>
        <a:solidFill>
          <a:schemeClr val="accent2">
            <a:hueOff val="4985898"/>
            <a:satOff val="-222"/>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Kultūras</a:t>
          </a:r>
          <a:r>
            <a:rPr lang="en-US" sz="3100" kern="1200" dirty="0"/>
            <a:t> </a:t>
          </a:r>
          <a:r>
            <a:rPr lang="en-US" sz="3100" kern="1200" dirty="0" err="1"/>
            <a:t>mantojuma</a:t>
          </a:r>
          <a:r>
            <a:rPr lang="en-US" sz="3100" kern="1200" dirty="0"/>
            <a:t> </a:t>
          </a:r>
          <a:r>
            <a:rPr lang="en-US" sz="3100" kern="1200" dirty="0" err="1"/>
            <a:t>saglabāšana</a:t>
          </a:r>
          <a:endParaRPr lang="en-US" sz="3100" kern="1200" dirty="0"/>
        </a:p>
      </dsp:txBody>
      <dsp:txXfrm>
        <a:off x="4270511" y="2337"/>
        <a:ext cx="3114228" cy="1868537"/>
      </dsp:txXfrm>
    </dsp:sp>
    <dsp:sp modelId="{2DD6993A-7EFA-C541-9BAC-F000149CB327}">
      <dsp:nvSpPr>
        <dsp:cNvPr id="0" name=""/>
        <dsp:cNvSpPr/>
      </dsp:nvSpPr>
      <dsp:spPr>
        <a:xfrm>
          <a:off x="844860" y="2182297"/>
          <a:ext cx="3114228" cy="1868537"/>
        </a:xfrm>
        <a:prstGeom prst="rect">
          <a:avLst/>
        </a:prstGeom>
        <a:solidFill>
          <a:schemeClr val="accent2">
            <a:hueOff val="9971796"/>
            <a:satOff val="-445"/>
            <a:lumOff val="-4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Tulkojumzinātne</a:t>
          </a:r>
          <a:endParaRPr lang="en-US" sz="3100" kern="1200" dirty="0"/>
        </a:p>
      </dsp:txBody>
      <dsp:txXfrm>
        <a:off x="844860" y="2182297"/>
        <a:ext cx="3114228" cy="1868537"/>
      </dsp:txXfrm>
    </dsp:sp>
    <dsp:sp modelId="{ACEBC63E-A681-0B44-B95B-5E8B2C0DB603}">
      <dsp:nvSpPr>
        <dsp:cNvPr id="0" name=""/>
        <dsp:cNvSpPr/>
      </dsp:nvSpPr>
      <dsp:spPr>
        <a:xfrm>
          <a:off x="4270511" y="2205317"/>
          <a:ext cx="3114228" cy="1822496"/>
        </a:xfrm>
        <a:prstGeom prst="rect">
          <a:avLst/>
        </a:prstGeom>
        <a:solidFill>
          <a:schemeClr val="accent2">
            <a:hueOff val="14957693"/>
            <a:satOff val="-66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a:t>
          </a:r>
          <a:r>
            <a:rPr lang="en-US" sz="3100" kern="1200" dirty="0" err="1"/>
            <a:t>komercija</a:t>
          </a:r>
          <a:r>
            <a:rPr lang="en-US" sz="3100" kern="1200" dirty="0"/>
            <a:t> un e-m</a:t>
          </a:r>
          <a:r>
            <a:rPr lang="lv-LV" sz="3100" kern="1200" dirty="0"/>
            <a:t>ā</a:t>
          </a:r>
          <a:r>
            <a:rPr lang="en-US" sz="3100" kern="1200" dirty="0" err="1"/>
            <a:t>rketings</a:t>
          </a:r>
          <a:endParaRPr lang="en-US" sz="3100" kern="1200" dirty="0"/>
        </a:p>
      </dsp:txBody>
      <dsp:txXfrm>
        <a:off x="4270511" y="2205317"/>
        <a:ext cx="3114228" cy="1822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861B-A212-5A47-BEB7-0DA23AFCE051}">
      <dsp:nvSpPr>
        <dsp:cNvPr id="0" name=""/>
        <dsp:cNvSpPr/>
      </dsp:nvSpPr>
      <dsp:spPr>
        <a:xfrm>
          <a:off x="2411" y="457844"/>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err="1"/>
            <a:t>Datorvalodniecība</a:t>
          </a:r>
          <a:endParaRPr lang="en-US" sz="1600" b="0" kern="1200" dirty="0"/>
        </a:p>
      </dsp:txBody>
      <dsp:txXfrm>
        <a:off x="2411" y="457844"/>
        <a:ext cx="1912739" cy="1147643"/>
      </dsp:txXfrm>
    </dsp:sp>
    <dsp:sp modelId="{6F6E90A3-A24E-BD47-A667-2E59920602A2}">
      <dsp:nvSpPr>
        <dsp:cNvPr id="0" name=""/>
        <dsp:cNvSpPr/>
      </dsp:nvSpPr>
      <dsp:spPr>
        <a:xfrm>
          <a:off x="2106423" y="457844"/>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Mākslīgais intelekts </a:t>
          </a:r>
        </a:p>
      </dsp:txBody>
      <dsp:txXfrm>
        <a:off x="2106423" y="457844"/>
        <a:ext cx="1912739" cy="1147643"/>
      </dsp:txXfrm>
    </dsp:sp>
    <dsp:sp modelId="{98A9A1B4-FA51-EA4D-A0EC-4DFA570A3604}">
      <dsp:nvSpPr>
        <dsp:cNvPr id="0" name=""/>
        <dsp:cNvSpPr/>
      </dsp:nvSpPr>
      <dsp:spPr>
        <a:xfrm>
          <a:off x="4210436" y="457844"/>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Digitālais diskurss</a:t>
          </a:r>
        </a:p>
      </dsp:txBody>
      <dsp:txXfrm>
        <a:off x="4210436" y="457844"/>
        <a:ext cx="1912739" cy="1147643"/>
      </dsp:txXfrm>
    </dsp:sp>
    <dsp:sp modelId="{350AB034-5A44-2E48-B749-53B6E53C39CB}">
      <dsp:nvSpPr>
        <dsp:cNvPr id="0" name=""/>
        <dsp:cNvSpPr/>
      </dsp:nvSpPr>
      <dsp:spPr>
        <a:xfrm>
          <a:off x="6314449" y="457844"/>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Digitālā rediģēšana un publicēšana</a:t>
          </a:r>
        </a:p>
      </dsp:txBody>
      <dsp:txXfrm>
        <a:off x="6314449" y="457844"/>
        <a:ext cx="1912739" cy="1147643"/>
      </dsp:txXfrm>
    </dsp:sp>
    <dsp:sp modelId="{DF6826EB-98A2-4941-857F-3301C9924A5F}">
      <dsp:nvSpPr>
        <dsp:cNvPr id="0" name=""/>
        <dsp:cNvSpPr/>
      </dsp:nvSpPr>
      <dsp:spPr>
        <a:xfrm>
          <a:off x="2411" y="1796761"/>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Izzināšana digitālajā laikmetā</a:t>
          </a:r>
        </a:p>
      </dsp:txBody>
      <dsp:txXfrm>
        <a:off x="2411" y="1796761"/>
        <a:ext cx="1912739" cy="1147643"/>
      </dsp:txXfrm>
    </dsp:sp>
    <dsp:sp modelId="{0C6738F7-F4D7-3E49-9C8C-C213A46E1534}">
      <dsp:nvSpPr>
        <dsp:cNvPr id="0" name=""/>
        <dsp:cNvSpPr/>
      </dsp:nvSpPr>
      <dsp:spPr>
        <a:xfrm>
          <a:off x="2106423" y="1796761"/>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Starpdisciplinārā semiotika</a:t>
          </a:r>
        </a:p>
      </dsp:txBody>
      <dsp:txXfrm>
        <a:off x="2106423" y="1796761"/>
        <a:ext cx="1912739" cy="1147643"/>
      </dsp:txXfrm>
    </dsp:sp>
    <dsp:sp modelId="{A004C7D2-50FD-1546-B189-253E5DEAD8B1}">
      <dsp:nvSpPr>
        <dsp:cNvPr id="0" name=""/>
        <dsp:cNvSpPr/>
      </dsp:nvSpPr>
      <dsp:spPr>
        <a:xfrm>
          <a:off x="4210436" y="1796761"/>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Terminoloģija un </a:t>
          </a:r>
          <a:r>
            <a:rPr lang="lv-LV" sz="1600" b="0" kern="1200" noProof="0" dirty="0" err="1"/>
            <a:t>terminogrāfija</a:t>
          </a:r>
          <a:endParaRPr lang="lv-LV" sz="1600" b="0" kern="1200" noProof="0" dirty="0"/>
        </a:p>
      </dsp:txBody>
      <dsp:txXfrm>
        <a:off x="4210436" y="1796761"/>
        <a:ext cx="1912739" cy="1147643"/>
      </dsp:txXfrm>
    </dsp:sp>
    <dsp:sp modelId="{18E19975-331F-DA42-9DD4-028318ACE4CD}">
      <dsp:nvSpPr>
        <dsp:cNvPr id="0" name=""/>
        <dsp:cNvSpPr/>
      </dsp:nvSpPr>
      <dsp:spPr>
        <a:xfrm>
          <a:off x="6314449" y="1796761"/>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a:t>Retorikas stratēģijas</a:t>
          </a:r>
        </a:p>
      </dsp:txBody>
      <dsp:txXfrm>
        <a:off x="6314449" y="1796761"/>
        <a:ext cx="1912739" cy="1147643"/>
      </dsp:txXfrm>
    </dsp:sp>
    <dsp:sp modelId="{71CF6A54-5BA5-1849-AD93-8241138F9BCD}">
      <dsp:nvSpPr>
        <dsp:cNvPr id="0" name=""/>
        <dsp:cNvSpPr/>
      </dsp:nvSpPr>
      <dsp:spPr>
        <a:xfrm>
          <a:off x="1054417" y="3135679"/>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kern="1200" noProof="0" dirty="0" err="1"/>
            <a:t>Pētījuma</a:t>
          </a:r>
          <a:r>
            <a:rPr lang="lv-LV" sz="1600" b="0" kern="1200" noProof="0" dirty="0"/>
            <a:t> </a:t>
          </a:r>
          <a:r>
            <a:rPr lang="lv-LV" sz="1600" b="0" kern="1200" noProof="0" dirty="0" err="1"/>
            <a:t>stratēģ̧ijas</a:t>
          </a:r>
          <a:r>
            <a:rPr lang="lv-LV" sz="1600" b="0" kern="1200" noProof="0" dirty="0"/>
            <a:t> un </a:t>
          </a:r>
          <a:r>
            <a:rPr lang="lv-LV" sz="1600" b="0" kern="1200" noProof="0" dirty="0" err="1"/>
            <a:t>akadēmisko</a:t>
          </a:r>
          <a:r>
            <a:rPr lang="lv-LV" sz="1600" b="0" kern="1200" noProof="0" dirty="0"/>
            <a:t> </a:t>
          </a:r>
          <a:r>
            <a:rPr lang="lv-LV" sz="1600" b="0" kern="1200" noProof="0" dirty="0" err="1"/>
            <a:t>publikāciju</a:t>
          </a:r>
          <a:r>
            <a:rPr lang="lv-LV" sz="1600" b="0" kern="1200" noProof="0" dirty="0"/>
            <a:t> </a:t>
          </a:r>
          <a:r>
            <a:rPr lang="lv-LV" sz="1600" b="0" kern="1200" noProof="0" dirty="0" err="1"/>
            <a:t>izstrāde</a:t>
          </a:r>
          <a:endParaRPr lang="lv-LV" sz="1600" b="0" kern="1200" noProof="0" dirty="0"/>
        </a:p>
      </dsp:txBody>
      <dsp:txXfrm>
        <a:off x="1054417" y="3135679"/>
        <a:ext cx="1912739" cy="1147643"/>
      </dsp:txXfrm>
    </dsp:sp>
    <dsp:sp modelId="{8BA0356D-A412-6543-9263-C0759F0F07CA}">
      <dsp:nvSpPr>
        <dsp:cNvPr id="0" name=""/>
        <dsp:cNvSpPr/>
      </dsp:nvSpPr>
      <dsp:spPr>
        <a:xfrm>
          <a:off x="3158430" y="3135679"/>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err="1"/>
            <a:t>Teksta</a:t>
          </a:r>
          <a:r>
            <a:rPr lang="en-US" sz="1600" b="0" kern="1200" dirty="0"/>
            <a:t> </a:t>
          </a:r>
          <a:r>
            <a:rPr lang="en-US" sz="1600" b="0" kern="1200" dirty="0" err="1"/>
            <a:t>analīzes</a:t>
          </a:r>
          <a:r>
            <a:rPr lang="en-US" sz="1600" b="0" kern="1200" dirty="0"/>
            <a:t> </a:t>
          </a:r>
          <a:r>
            <a:rPr lang="en-US" sz="1600" b="0" kern="1200" dirty="0" err="1"/>
            <a:t>modernās</a:t>
          </a:r>
          <a:r>
            <a:rPr lang="en-US" sz="1600" b="0" kern="1200" dirty="0"/>
            <a:t> </a:t>
          </a:r>
          <a:r>
            <a:rPr lang="en-US" sz="1600" b="0" kern="1200" dirty="0" err="1"/>
            <a:t>metodes</a:t>
          </a:r>
          <a:r>
            <a:rPr lang="en-US" sz="1600" b="0" kern="1200" dirty="0"/>
            <a:t> </a:t>
          </a:r>
        </a:p>
      </dsp:txBody>
      <dsp:txXfrm>
        <a:off x="3158430" y="3135679"/>
        <a:ext cx="1912739" cy="1147643"/>
      </dsp:txXfrm>
    </dsp:sp>
    <dsp:sp modelId="{37877DD7-B3CE-014C-A710-6622E8572C40}">
      <dsp:nvSpPr>
        <dsp:cNvPr id="0" name=""/>
        <dsp:cNvSpPr/>
      </dsp:nvSpPr>
      <dsp:spPr>
        <a:xfrm>
          <a:off x="5262443" y="3135679"/>
          <a:ext cx="1912739" cy="11476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err="1"/>
            <a:t>Mašīntulkošana</a:t>
          </a:r>
          <a:r>
            <a:rPr lang="en-US" sz="1600" b="0" kern="1200" dirty="0"/>
            <a:t> </a:t>
          </a:r>
        </a:p>
      </dsp:txBody>
      <dsp:txXfrm>
        <a:off x="5262443" y="3135679"/>
        <a:ext cx="1912739" cy="11476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F2215-B6F7-6444-B259-17FB7A03E6B4}">
      <dsp:nvSpPr>
        <dsp:cNvPr id="0" name=""/>
        <dsp:cNvSpPr/>
      </dsp:nvSpPr>
      <dsp:spPr>
        <a:xfrm>
          <a:off x="5965946" y="31079"/>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Digitālās prasmes</a:t>
          </a:r>
        </a:p>
      </dsp:txBody>
      <dsp:txXfrm>
        <a:off x="6478755" y="1056697"/>
        <a:ext cx="1025617" cy="1025617"/>
      </dsp:txXfrm>
    </dsp:sp>
    <dsp:sp modelId="{6D5A369D-7844-6F4B-A191-0426AD347FE2}">
      <dsp:nvSpPr>
        <dsp:cNvPr id="0" name=""/>
        <dsp:cNvSpPr/>
      </dsp:nvSpPr>
      <dsp:spPr>
        <a:xfrm>
          <a:off x="4940329" y="2082314"/>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Vizuālā </a:t>
          </a:r>
          <a:r>
            <a:rPr lang="lv-LV" sz="1600" kern="1200" noProof="0" dirty="0" err="1"/>
            <a:t>pratība</a:t>
          </a:r>
          <a:endParaRPr lang="lv-LV" sz="1600" kern="1200" noProof="0" dirty="0"/>
        </a:p>
      </dsp:txBody>
      <dsp:txXfrm>
        <a:off x="5453138" y="3107932"/>
        <a:ext cx="1025617" cy="1025617"/>
      </dsp:txXfrm>
    </dsp:sp>
    <dsp:sp modelId="{B1FFC8D0-7CD0-4A45-8B63-1446568F0554}">
      <dsp:nvSpPr>
        <dsp:cNvPr id="0" name=""/>
        <dsp:cNvSpPr/>
      </dsp:nvSpPr>
      <dsp:spPr>
        <a:xfrm rot="10800000">
          <a:off x="5965946" y="2082314"/>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Digitālās retorikas prasmju pilnveide</a:t>
          </a:r>
        </a:p>
      </dsp:txBody>
      <dsp:txXfrm rot="10800000">
        <a:off x="6478755" y="2082314"/>
        <a:ext cx="1025617" cy="1025617"/>
      </dsp:txXfrm>
    </dsp:sp>
    <dsp:sp modelId="{EBCCF06D-3EBE-2A4A-B28D-30695BE00F8E}">
      <dsp:nvSpPr>
        <dsp:cNvPr id="0" name=""/>
        <dsp:cNvSpPr/>
      </dsp:nvSpPr>
      <dsp:spPr>
        <a:xfrm>
          <a:off x="6991564" y="2082314"/>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Kultūras izpratne un izpausme</a:t>
          </a:r>
        </a:p>
      </dsp:txBody>
      <dsp:txXfrm>
        <a:off x="7504373" y="3107932"/>
        <a:ext cx="1025617" cy="1025617"/>
      </dsp:txXfrm>
    </dsp:sp>
    <dsp:sp modelId="{56783F8E-A591-6240-975F-47F844CC8283}">
      <dsp:nvSpPr>
        <dsp:cNvPr id="0" name=""/>
        <dsp:cNvSpPr/>
      </dsp:nvSpPr>
      <dsp:spPr>
        <a:xfrm>
          <a:off x="3914711" y="4133550"/>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Radošs, </a:t>
          </a:r>
          <a:r>
            <a:rPr lang="lv-LV" sz="1600" kern="1200" noProof="0" dirty="0" err="1"/>
            <a:t>pašvirzīts</a:t>
          </a:r>
          <a:r>
            <a:rPr lang="lv-LV" sz="1600" kern="1200" noProof="0" dirty="0"/>
            <a:t> mācību process</a:t>
          </a:r>
        </a:p>
      </dsp:txBody>
      <dsp:txXfrm>
        <a:off x="4427520" y="5159168"/>
        <a:ext cx="1025617" cy="1025617"/>
      </dsp:txXfrm>
    </dsp:sp>
    <dsp:sp modelId="{6938ED1F-D7A2-C444-A3EF-DE0E389CB854}">
      <dsp:nvSpPr>
        <dsp:cNvPr id="0" name=""/>
        <dsp:cNvSpPr/>
      </dsp:nvSpPr>
      <dsp:spPr>
        <a:xfrm rot="10800000">
          <a:off x="4940329" y="4133550"/>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Intelektuālā zinātkāre</a:t>
          </a:r>
        </a:p>
      </dsp:txBody>
      <dsp:txXfrm rot="10800000">
        <a:off x="5453138" y="4133550"/>
        <a:ext cx="1025617" cy="1025617"/>
      </dsp:txXfrm>
    </dsp:sp>
    <dsp:sp modelId="{9473EA86-0474-2148-860F-748B64644150}">
      <dsp:nvSpPr>
        <dsp:cNvPr id="0" name=""/>
        <dsp:cNvSpPr/>
      </dsp:nvSpPr>
      <dsp:spPr>
        <a:xfrm>
          <a:off x="5965946" y="4133550"/>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Praktiskā apmācība</a:t>
          </a:r>
        </a:p>
      </dsp:txBody>
      <dsp:txXfrm>
        <a:off x="6478755" y="5159168"/>
        <a:ext cx="1025617" cy="1025617"/>
      </dsp:txXfrm>
    </dsp:sp>
    <dsp:sp modelId="{0B0DA13B-9BB2-6347-9912-3E83AF46570B}">
      <dsp:nvSpPr>
        <dsp:cNvPr id="0" name=""/>
        <dsp:cNvSpPr/>
      </dsp:nvSpPr>
      <dsp:spPr>
        <a:xfrm rot="10800000">
          <a:off x="6991564" y="4164629"/>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Studiju vides daudzveidība</a:t>
          </a:r>
        </a:p>
      </dsp:txBody>
      <dsp:txXfrm rot="10800000">
        <a:off x="7504373" y="4164629"/>
        <a:ext cx="1025617" cy="1025617"/>
      </dsp:txXfrm>
    </dsp:sp>
    <dsp:sp modelId="{AECED593-62AF-2144-AAEF-8A95DDA55777}">
      <dsp:nvSpPr>
        <dsp:cNvPr id="0" name=""/>
        <dsp:cNvSpPr/>
      </dsp:nvSpPr>
      <dsp:spPr>
        <a:xfrm>
          <a:off x="8017182" y="4133550"/>
          <a:ext cx="2051235" cy="20512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noProof="0" dirty="0"/>
            <a:t>Pētniecības platforma</a:t>
          </a:r>
        </a:p>
      </dsp:txBody>
      <dsp:txXfrm>
        <a:off x="8529991" y="5159168"/>
        <a:ext cx="1025617" cy="1025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D00C8-257B-8748-932E-480F6057A1D4}">
      <dsp:nvSpPr>
        <dsp:cNvPr id="0" name=""/>
        <dsp:cNvSpPr/>
      </dsp:nvSpPr>
      <dsp:spPr>
        <a:xfrm>
          <a:off x="399826" y="1966"/>
          <a:ext cx="1727894" cy="10367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curator</a:t>
          </a:r>
        </a:p>
      </dsp:txBody>
      <dsp:txXfrm>
        <a:off x="399826" y="1966"/>
        <a:ext cx="1727894" cy="1036736"/>
      </dsp:txXfrm>
    </dsp:sp>
    <dsp:sp modelId="{D1504DB6-BB05-9E46-8C4A-D29AD110A53A}">
      <dsp:nvSpPr>
        <dsp:cNvPr id="0" name=""/>
        <dsp:cNvSpPr/>
      </dsp:nvSpPr>
      <dsp:spPr>
        <a:xfrm>
          <a:off x="2300510" y="1966"/>
          <a:ext cx="1727894" cy="1036736"/>
        </a:xfrm>
        <a:prstGeom prst="rect">
          <a:avLst/>
        </a:prstGeom>
        <a:solidFill>
          <a:schemeClr val="accent2">
            <a:hueOff val="997180"/>
            <a:satOff val="-44"/>
            <a:lumOff val="-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Cultural designer</a:t>
          </a:r>
        </a:p>
      </dsp:txBody>
      <dsp:txXfrm>
        <a:off x="2300510" y="1966"/>
        <a:ext cx="1727894" cy="1036736"/>
      </dsp:txXfrm>
    </dsp:sp>
    <dsp:sp modelId="{05359673-6333-1A41-9C42-E0C097440691}">
      <dsp:nvSpPr>
        <dsp:cNvPr id="0" name=""/>
        <dsp:cNvSpPr/>
      </dsp:nvSpPr>
      <dsp:spPr>
        <a:xfrm>
          <a:off x="4201194" y="1966"/>
          <a:ext cx="1727894" cy="1036736"/>
        </a:xfrm>
        <a:prstGeom prst="rect">
          <a:avLst/>
        </a:prstGeom>
        <a:solidFill>
          <a:schemeClr val="accent2">
            <a:hueOff val="1994359"/>
            <a:satOff val="-89"/>
            <a:lumOff val="-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 architect</a:t>
          </a:r>
        </a:p>
      </dsp:txBody>
      <dsp:txXfrm>
        <a:off x="4201194" y="1966"/>
        <a:ext cx="1727894" cy="1036736"/>
      </dsp:txXfrm>
    </dsp:sp>
    <dsp:sp modelId="{F5C5D573-ADA8-614C-9722-50DDAA56A9F3}">
      <dsp:nvSpPr>
        <dsp:cNvPr id="0" name=""/>
        <dsp:cNvSpPr/>
      </dsp:nvSpPr>
      <dsp:spPr>
        <a:xfrm>
          <a:off x="6101878" y="1966"/>
          <a:ext cx="1727894" cy="1036736"/>
        </a:xfrm>
        <a:prstGeom prst="rect">
          <a:avLst/>
        </a:prstGeom>
        <a:solidFill>
          <a:schemeClr val="accent2">
            <a:hueOff val="2991539"/>
            <a:satOff val="-133"/>
            <a:lumOff val="-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Profiler </a:t>
          </a:r>
        </a:p>
      </dsp:txBody>
      <dsp:txXfrm>
        <a:off x="6101878" y="1966"/>
        <a:ext cx="1727894" cy="1036736"/>
      </dsp:txXfrm>
    </dsp:sp>
    <dsp:sp modelId="{5D3DE849-79BA-334F-BF19-57B794D9FB5F}">
      <dsp:nvSpPr>
        <dsp:cNvPr id="0" name=""/>
        <dsp:cNvSpPr/>
      </dsp:nvSpPr>
      <dsp:spPr>
        <a:xfrm>
          <a:off x="399826" y="1211492"/>
          <a:ext cx="1727894" cy="1036736"/>
        </a:xfrm>
        <a:prstGeom prst="rect">
          <a:avLst/>
        </a:prstGeom>
        <a:solidFill>
          <a:schemeClr val="accent2">
            <a:hueOff val="3988718"/>
            <a:satOff val="-178"/>
            <a:lumOff val="-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scientist</a:t>
          </a:r>
        </a:p>
      </dsp:txBody>
      <dsp:txXfrm>
        <a:off x="399826" y="1211492"/>
        <a:ext cx="1727894" cy="1036736"/>
      </dsp:txXfrm>
    </dsp:sp>
    <dsp:sp modelId="{929E9846-6920-8046-805A-3E7A8E842054}">
      <dsp:nvSpPr>
        <dsp:cNvPr id="0" name=""/>
        <dsp:cNvSpPr/>
      </dsp:nvSpPr>
      <dsp:spPr>
        <a:xfrm>
          <a:off x="2300510" y="1211492"/>
          <a:ext cx="1727894" cy="1036736"/>
        </a:xfrm>
        <a:prstGeom prst="rect">
          <a:avLst/>
        </a:prstGeom>
        <a:solidFill>
          <a:schemeClr val="accent2">
            <a:hueOff val="4985898"/>
            <a:satOff val="-222"/>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Interlingual</a:t>
          </a:r>
          <a:r>
            <a:rPr lang="en-US" sz="1600" kern="1200" dirty="0"/>
            <a:t> content creator</a:t>
          </a:r>
        </a:p>
      </dsp:txBody>
      <dsp:txXfrm>
        <a:off x="2300510" y="1211492"/>
        <a:ext cx="1727894" cy="1036736"/>
      </dsp:txXfrm>
    </dsp:sp>
    <dsp:sp modelId="{78151FA0-1619-2047-8FB3-AF8D5878CE57}">
      <dsp:nvSpPr>
        <dsp:cNvPr id="0" name=""/>
        <dsp:cNvSpPr/>
      </dsp:nvSpPr>
      <dsp:spPr>
        <a:xfrm>
          <a:off x="4201194" y="1211492"/>
          <a:ext cx="1727894" cy="1036736"/>
        </a:xfrm>
        <a:prstGeom prst="rect">
          <a:avLst/>
        </a:prstGeom>
        <a:solidFill>
          <a:schemeClr val="accent2">
            <a:hueOff val="5983077"/>
            <a:satOff val="-267"/>
            <a:lumOff val="-2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Hybrid project manager</a:t>
          </a:r>
        </a:p>
      </dsp:txBody>
      <dsp:txXfrm>
        <a:off x="4201194" y="1211492"/>
        <a:ext cx="1727894" cy="1036736"/>
      </dsp:txXfrm>
    </dsp:sp>
    <dsp:sp modelId="{D3E78D07-1B20-A645-9D59-9030D8F93A93}">
      <dsp:nvSpPr>
        <dsp:cNvPr id="0" name=""/>
        <dsp:cNvSpPr/>
      </dsp:nvSpPr>
      <dsp:spPr>
        <a:xfrm>
          <a:off x="6101878" y="1211492"/>
          <a:ext cx="1727894" cy="1036736"/>
        </a:xfrm>
        <a:prstGeom prst="rect">
          <a:avLst/>
        </a:prstGeom>
        <a:solidFill>
          <a:schemeClr val="accent2">
            <a:hueOff val="6980257"/>
            <a:satOff val="-311"/>
            <a:lumOff val="-34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Terminographer</a:t>
          </a:r>
          <a:endParaRPr lang="en-US" sz="1600" kern="1200" dirty="0"/>
        </a:p>
      </dsp:txBody>
      <dsp:txXfrm>
        <a:off x="6101878" y="1211492"/>
        <a:ext cx="1727894" cy="1036736"/>
      </dsp:txXfrm>
    </dsp:sp>
    <dsp:sp modelId="{D11454EB-F220-9B40-A02D-5845DD111ECB}">
      <dsp:nvSpPr>
        <dsp:cNvPr id="0" name=""/>
        <dsp:cNvSpPr/>
      </dsp:nvSpPr>
      <dsp:spPr>
        <a:xfrm>
          <a:off x="399826" y="2421018"/>
          <a:ext cx="1727894" cy="1036736"/>
        </a:xfrm>
        <a:prstGeom prst="rect">
          <a:avLst/>
        </a:prstGeom>
        <a:solidFill>
          <a:schemeClr val="accent2">
            <a:hueOff val="7977437"/>
            <a:satOff val="-356"/>
            <a:lumOff val="-39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Corpus creator and analyst</a:t>
          </a:r>
        </a:p>
      </dsp:txBody>
      <dsp:txXfrm>
        <a:off x="399826" y="2421018"/>
        <a:ext cx="1727894" cy="1036736"/>
      </dsp:txXfrm>
    </dsp:sp>
    <dsp:sp modelId="{CA7B5E96-C802-C44C-975A-F6ACE222A62E}">
      <dsp:nvSpPr>
        <dsp:cNvPr id="0" name=""/>
        <dsp:cNvSpPr/>
      </dsp:nvSpPr>
      <dsp:spPr>
        <a:xfrm>
          <a:off x="2300510" y="2421018"/>
          <a:ext cx="1727894" cy="1036736"/>
        </a:xfrm>
        <a:prstGeom prst="rect">
          <a:avLst/>
        </a:prstGeom>
        <a:solidFill>
          <a:schemeClr val="accent2">
            <a:hueOff val="8974616"/>
            <a:satOff val="-400"/>
            <a:lumOff val="-4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copyrighter</a:t>
          </a:r>
        </a:p>
      </dsp:txBody>
      <dsp:txXfrm>
        <a:off x="2300510" y="2421018"/>
        <a:ext cx="1727894" cy="1036736"/>
      </dsp:txXfrm>
    </dsp:sp>
    <dsp:sp modelId="{73D12F4A-02E6-694C-A872-0FF5DF8C1D87}">
      <dsp:nvSpPr>
        <dsp:cNvPr id="0" name=""/>
        <dsp:cNvSpPr/>
      </dsp:nvSpPr>
      <dsp:spPr>
        <a:xfrm>
          <a:off x="4201194" y="2421018"/>
          <a:ext cx="1727894" cy="1036736"/>
        </a:xfrm>
        <a:prstGeom prst="rect">
          <a:avLst/>
        </a:prstGeom>
        <a:solidFill>
          <a:schemeClr val="accent2">
            <a:hueOff val="9971796"/>
            <a:satOff val="-445"/>
            <a:lumOff val="-4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Metadata analyst</a:t>
          </a:r>
        </a:p>
      </dsp:txBody>
      <dsp:txXfrm>
        <a:off x="4201194" y="2421018"/>
        <a:ext cx="1727894" cy="1036736"/>
      </dsp:txXfrm>
    </dsp:sp>
    <dsp:sp modelId="{FC18DF11-AD75-D04B-9598-8709404F8F59}">
      <dsp:nvSpPr>
        <dsp:cNvPr id="0" name=""/>
        <dsp:cNvSpPr/>
      </dsp:nvSpPr>
      <dsp:spPr>
        <a:xfrm>
          <a:off x="6101878" y="2421018"/>
          <a:ext cx="1727894" cy="1036736"/>
        </a:xfrm>
        <a:prstGeom prst="rect">
          <a:avLst/>
        </a:prstGeom>
        <a:solidFill>
          <a:schemeClr val="accent2">
            <a:hueOff val="10968975"/>
            <a:satOff val="-489"/>
            <a:lumOff val="-5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Content creator</a:t>
          </a:r>
        </a:p>
      </dsp:txBody>
      <dsp:txXfrm>
        <a:off x="6101878" y="2421018"/>
        <a:ext cx="1727894" cy="1036736"/>
      </dsp:txXfrm>
    </dsp:sp>
    <dsp:sp modelId="{22BBAB5B-016D-E448-925B-0DD336AC83DE}">
      <dsp:nvSpPr>
        <dsp:cNvPr id="0" name=""/>
        <dsp:cNvSpPr/>
      </dsp:nvSpPr>
      <dsp:spPr>
        <a:xfrm>
          <a:off x="399826" y="3630544"/>
          <a:ext cx="1727894" cy="1036736"/>
        </a:xfrm>
        <a:prstGeom prst="rect">
          <a:avLst/>
        </a:prstGeom>
        <a:solidFill>
          <a:schemeClr val="accent2">
            <a:hueOff val="11966155"/>
            <a:satOff val="-534"/>
            <a:lumOff val="-5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Digital media specialist</a:t>
          </a:r>
        </a:p>
      </dsp:txBody>
      <dsp:txXfrm>
        <a:off x="399826" y="3630544"/>
        <a:ext cx="1727894" cy="1036736"/>
      </dsp:txXfrm>
    </dsp:sp>
    <dsp:sp modelId="{B109885B-57C6-C849-8CB9-68FFFCE34479}">
      <dsp:nvSpPr>
        <dsp:cNvPr id="0" name=""/>
        <dsp:cNvSpPr/>
      </dsp:nvSpPr>
      <dsp:spPr>
        <a:xfrm>
          <a:off x="2300510" y="3630544"/>
          <a:ext cx="1727894" cy="1036736"/>
        </a:xfrm>
        <a:prstGeom prst="rect">
          <a:avLst/>
        </a:prstGeom>
        <a:solidFill>
          <a:schemeClr val="accent2">
            <a:hueOff val="12963334"/>
            <a:satOff val="-578"/>
            <a:lumOff val="-6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Cultural heritage consultant</a:t>
          </a:r>
        </a:p>
      </dsp:txBody>
      <dsp:txXfrm>
        <a:off x="2300510" y="3630544"/>
        <a:ext cx="1727894" cy="1036736"/>
      </dsp:txXfrm>
    </dsp:sp>
    <dsp:sp modelId="{A247E44B-6185-1D4D-A08C-F40CBC6CBE94}">
      <dsp:nvSpPr>
        <dsp:cNvPr id="0" name=""/>
        <dsp:cNvSpPr/>
      </dsp:nvSpPr>
      <dsp:spPr>
        <a:xfrm>
          <a:off x="4201194" y="3630544"/>
          <a:ext cx="1727894" cy="1036736"/>
        </a:xfrm>
        <a:prstGeom prst="rect">
          <a:avLst/>
        </a:prstGeom>
        <a:solidFill>
          <a:schemeClr val="accent2">
            <a:hueOff val="13960514"/>
            <a:satOff val="-623"/>
            <a:lumOff val="-69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Contextualization specialist</a:t>
          </a:r>
        </a:p>
      </dsp:txBody>
      <dsp:txXfrm>
        <a:off x="4201194" y="3630544"/>
        <a:ext cx="1727894" cy="1036736"/>
      </dsp:txXfrm>
    </dsp:sp>
    <dsp:sp modelId="{65B47E06-8A07-F944-9BED-4C87446BC611}">
      <dsp:nvSpPr>
        <dsp:cNvPr id="0" name=""/>
        <dsp:cNvSpPr/>
      </dsp:nvSpPr>
      <dsp:spPr>
        <a:xfrm>
          <a:off x="6101878" y="3630544"/>
          <a:ext cx="1727894" cy="1036736"/>
        </a:xfrm>
        <a:prstGeom prst="rect">
          <a:avLst/>
        </a:prstGeom>
        <a:solidFill>
          <a:schemeClr val="accent2">
            <a:hueOff val="14957693"/>
            <a:satOff val="-66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E-Learning manager</a:t>
          </a:r>
        </a:p>
      </dsp:txBody>
      <dsp:txXfrm>
        <a:off x="6101878" y="3630544"/>
        <a:ext cx="1727894" cy="10367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FDBB95-2919-BA49-BF3E-F989F8D69C19}" type="datetimeFigureOut">
              <a:rPr lang="en-US" smtClean="0"/>
              <a:t>10/28/19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7869F8-E71A-D14F-A8BC-587CDE7D4EBD}" type="slidenum">
              <a:rPr lang="en-US" smtClean="0"/>
              <a:t>‹#›</a:t>
            </a:fld>
            <a:endParaRPr lang="en-US"/>
          </a:p>
        </p:txBody>
      </p:sp>
    </p:spTree>
    <p:extLst>
      <p:ext uri="{BB962C8B-B14F-4D97-AF65-F5344CB8AC3E}">
        <p14:creationId xmlns:p14="http://schemas.microsoft.com/office/powerpoint/2010/main" val="3752204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E34D1-F639-E448-89D5-A8813FF58557}" type="datetimeFigureOut">
              <a:rPr lang="en-US" smtClean="0"/>
              <a:t>10/28/19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579E2-A0C5-8541-B354-36B522AD5324}" type="slidenum">
              <a:rPr lang="en-US" smtClean="0"/>
              <a:t>‹#›</a:t>
            </a:fld>
            <a:endParaRPr lang="en-US"/>
          </a:p>
        </p:txBody>
      </p:sp>
    </p:spTree>
    <p:extLst>
      <p:ext uri="{BB962C8B-B14F-4D97-AF65-F5344CB8AC3E}">
        <p14:creationId xmlns:p14="http://schemas.microsoft.com/office/powerpoint/2010/main" val="3082597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0B45104-6CE5-42DF-B236-DF38F23838BA}" type="slidenum">
              <a:rPr lang="en-US" smtClean="0"/>
              <a:pPr>
                <a:defRPr/>
              </a:pPr>
              <a:t>7</a:t>
            </a:fld>
            <a:endParaRPr lang="en-US"/>
          </a:p>
        </p:txBody>
      </p:sp>
    </p:spTree>
    <p:extLst>
      <p:ext uri="{BB962C8B-B14F-4D97-AF65-F5344CB8AC3E}">
        <p14:creationId xmlns:p14="http://schemas.microsoft.com/office/powerpoint/2010/main" val="107456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i="1" dirty="0"/>
              <a:t>Digitālās humanitārās zinātnes </a:t>
            </a:r>
            <a:r>
              <a:rPr lang="lv-LV" dirty="0"/>
              <a:t>ir jauna un strauji augoša starpdisciplinārā pētniecības nozare;</a:t>
            </a:r>
          </a:p>
          <a:p>
            <a:pPr algn="just"/>
            <a:r>
              <a:rPr lang="lv-LV" dirty="0"/>
              <a:t>Ir reģistrētas vairāk kā 800 DHZ definīcijas;</a:t>
            </a:r>
          </a:p>
          <a:p>
            <a:endParaRPr lang="en-US" dirty="0"/>
          </a:p>
        </p:txBody>
      </p:sp>
      <p:sp>
        <p:nvSpPr>
          <p:cNvPr id="4" name="Slide Number Placeholder 3"/>
          <p:cNvSpPr>
            <a:spLocks noGrp="1"/>
          </p:cNvSpPr>
          <p:nvPr>
            <p:ph type="sldNum" sz="quarter" idx="5"/>
          </p:nvPr>
        </p:nvSpPr>
        <p:spPr/>
        <p:txBody>
          <a:bodyPr/>
          <a:lstStyle/>
          <a:p>
            <a:fld id="{872579E2-A0C5-8541-B354-36B522AD5324}" type="slidenum">
              <a:rPr lang="en-US" smtClean="0"/>
              <a:t>9</a:t>
            </a:fld>
            <a:endParaRPr lang="en-US"/>
          </a:p>
        </p:txBody>
      </p:sp>
    </p:spTree>
    <p:extLst>
      <p:ext uri="{BB962C8B-B14F-4D97-AF65-F5344CB8AC3E}">
        <p14:creationId xmlns:p14="http://schemas.microsoft.com/office/powerpoint/2010/main" val="102073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0B45104-6CE5-42DF-B236-DF38F23838BA}" type="slidenum">
              <a:rPr lang="en-US" smtClean="0"/>
              <a:pPr>
                <a:defRPr/>
              </a:pPr>
              <a:t>15</a:t>
            </a:fld>
            <a:endParaRPr lang="en-US"/>
          </a:p>
        </p:txBody>
      </p:sp>
    </p:spTree>
    <p:extLst>
      <p:ext uri="{BB962C8B-B14F-4D97-AF65-F5344CB8AC3E}">
        <p14:creationId xmlns:p14="http://schemas.microsoft.com/office/powerpoint/2010/main" val="225302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dirty="0"/>
              <a:t>visur, kur ir nepieciešamas ļoti labas svešvalodu zināšanas, inženierzinātņu, IT, tīkla dizaina prasmes, prezentācijas prasmes un radoša pieeja darbam.</a:t>
            </a:r>
            <a:endParaRPr lang="en-US" dirty="0"/>
          </a:p>
          <a:p>
            <a:endParaRPr lang="en-US" dirty="0"/>
          </a:p>
        </p:txBody>
      </p:sp>
      <p:sp>
        <p:nvSpPr>
          <p:cNvPr id="4" name="Slide Number Placeholder 3"/>
          <p:cNvSpPr>
            <a:spLocks noGrp="1"/>
          </p:cNvSpPr>
          <p:nvPr>
            <p:ph type="sldNum" sz="quarter" idx="5"/>
          </p:nvPr>
        </p:nvSpPr>
        <p:spPr/>
        <p:txBody>
          <a:bodyPr/>
          <a:lstStyle/>
          <a:p>
            <a:fld id="{872579E2-A0C5-8541-B354-36B522AD5324}" type="slidenum">
              <a:rPr lang="en-US" smtClean="0"/>
              <a:t>25</a:t>
            </a:fld>
            <a:endParaRPr lang="en-US"/>
          </a:p>
        </p:txBody>
      </p:sp>
    </p:spTree>
    <p:extLst>
      <p:ext uri="{BB962C8B-B14F-4D97-AF65-F5344CB8AC3E}">
        <p14:creationId xmlns:p14="http://schemas.microsoft.com/office/powerpoint/2010/main" val="154045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579E2-A0C5-8541-B354-36B522AD5324}" type="slidenum">
              <a:rPr lang="en-US" smtClean="0"/>
              <a:t>26</a:t>
            </a:fld>
            <a:endParaRPr lang="en-US"/>
          </a:p>
        </p:txBody>
      </p:sp>
    </p:spTree>
    <p:extLst>
      <p:ext uri="{BB962C8B-B14F-4D97-AF65-F5344CB8AC3E}">
        <p14:creationId xmlns:p14="http://schemas.microsoft.com/office/powerpoint/2010/main" val="1845006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1" hasCustomPrompt="1"/>
          </p:nvPr>
        </p:nvSpPr>
        <p:spPr>
          <a:xfrm>
            <a:off x="655638" y="3314700"/>
            <a:ext cx="7964487" cy="4953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7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v-LV" sz="2700" dirty="0" err="1"/>
              <a:t>Text</a:t>
            </a:r>
            <a:r>
              <a:rPr lang="lv-LV" sz="2700" dirty="0"/>
              <a:t>, </a:t>
            </a:r>
            <a:r>
              <a:rPr lang="lv-LV" sz="2700" dirty="0" err="1"/>
              <a:t>text</a:t>
            </a:r>
            <a:r>
              <a:rPr lang="lv-LV" sz="2700" dirty="0"/>
              <a:t>, </a:t>
            </a:r>
            <a:r>
              <a:rPr lang="lv-LV" sz="2700" dirty="0" err="1"/>
              <a:t>text</a:t>
            </a:r>
            <a:endParaRPr lang="en-US" sz="2700" dirty="0"/>
          </a:p>
        </p:txBody>
      </p:sp>
      <p:sp>
        <p:nvSpPr>
          <p:cNvPr id="11" name="Text Placeholder 10"/>
          <p:cNvSpPr>
            <a:spLocks noGrp="1"/>
          </p:cNvSpPr>
          <p:nvPr>
            <p:ph type="body" sz="quarter" idx="14" hasCustomPrompt="1"/>
          </p:nvPr>
        </p:nvSpPr>
        <p:spPr>
          <a:xfrm>
            <a:off x="635000" y="4162425"/>
            <a:ext cx="7964487" cy="276225"/>
          </a:xfrm>
        </p:spPr>
        <p:txBody>
          <a:bodyPr>
            <a:noAutofit/>
          </a:bodyPr>
          <a:lstStyle>
            <a:lvl1pPr marL="0" indent="0" algn="l">
              <a:buNone/>
              <a:defRPr sz="1400" baseline="0">
                <a:solidFill>
                  <a:schemeClr val="bg1"/>
                </a:solidFill>
              </a:defRPr>
            </a:lvl1pPr>
          </a:lstStyle>
          <a:p>
            <a:pPr lvl="0"/>
            <a:r>
              <a:rPr lang="lv-LV" dirty="0"/>
              <a:t>Vārds, uzvārds</a:t>
            </a:r>
          </a:p>
        </p:txBody>
      </p:sp>
      <p:sp>
        <p:nvSpPr>
          <p:cNvPr id="13" name="Text Placeholder 12"/>
          <p:cNvSpPr>
            <a:spLocks noGrp="1"/>
          </p:cNvSpPr>
          <p:nvPr>
            <p:ph type="body" sz="quarter" idx="15" hasCustomPrompt="1"/>
          </p:nvPr>
        </p:nvSpPr>
        <p:spPr>
          <a:xfrm>
            <a:off x="635000" y="4438650"/>
            <a:ext cx="7964487" cy="285750"/>
          </a:xfrm>
        </p:spPr>
        <p:txBody>
          <a:bodyPr>
            <a:noAutofit/>
          </a:bodyPr>
          <a:lstStyle>
            <a:lvl1pPr marL="0" indent="0" algn="l">
              <a:buNone/>
              <a:defRPr sz="1400">
                <a:solidFill>
                  <a:schemeClr val="bg1"/>
                </a:solidFill>
              </a:defRPr>
            </a:lvl1pPr>
          </a:lstStyle>
          <a:p>
            <a:pPr lvl="0"/>
            <a:r>
              <a:rPr lang="lv-LV" sz="1400" dirty="0"/>
              <a:t>Amats</a:t>
            </a:r>
            <a:endParaRPr lang="lv-LV" dirty="0"/>
          </a:p>
        </p:txBody>
      </p:sp>
      <p:sp>
        <p:nvSpPr>
          <p:cNvPr id="15" name="Text Placeholder 14"/>
          <p:cNvSpPr>
            <a:spLocks noGrp="1"/>
          </p:cNvSpPr>
          <p:nvPr>
            <p:ph type="body" sz="quarter" idx="16" hasCustomPrompt="1"/>
          </p:nvPr>
        </p:nvSpPr>
        <p:spPr>
          <a:xfrm>
            <a:off x="655638" y="1362075"/>
            <a:ext cx="7964487" cy="1809750"/>
          </a:xfrm>
        </p:spPr>
        <p:txBody>
          <a:bodyPr>
            <a:normAutofit/>
          </a:bodyPr>
          <a:lstStyle>
            <a:lvl1pPr marL="0" indent="0" algn="l">
              <a:buNone/>
              <a:defRPr sz="5500" b="1" baseline="0">
                <a:solidFill>
                  <a:schemeClr val="bg1"/>
                </a:solidFill>
              </a:defRPr>
            </a:lvl1pPr>
          </a:lstStyle>
          <a:p>
            <a:pPr lvl="0"/>
            <a:r>
              <a:rPr lang="lv-LV" dirty="0"/>
              <a:t>Jaunas prezentācijas nosaukums</a:t>
            </a:r>
          </a:p>
        </p:txBody>
      </p:sp>
      <p:sp>
        <p:nvSpPr>
          <p:cNvPr id="9" name="Text Placeholder 10"/>
          <p:cNvSpPr>
            <a:spLocks noGrp="1"/>
          </p:cNvSpPr>
          <p:nvPr>
            <p:ph type="body" sz="quarter" idx="17" hasCustomPrompt="1"/>
          </p:nvPr>
        </p:nvSpPr>
        <p:spPr>
          <a:xfrm>
            <a:off x="635000" y="5057775"/>
            <a:ext cx="7964487" cy="276225"/>
          </a:xfrm>
        </p:spPr>
        <p:txBody>
          <a:bodyPr>
            <a:noAutofit/>
          </a:bodyPr>
          <a:lstStyle>
            <a:lvl1pPr marL="0" indent="0" algn="l">
              <a:buNone/>
              <a:defRPr sz="1400" baseline="0">
                <a:solidFill>
                  <a:schemeClr val="bg1"/>
                </a:solidFill>
              </a:defRPr>
            </a:lvl1pPr>
          </a:lstStyle>
          <a:p>
            <a:pPr lvl="0"/>
            <a:r>
              <a:rPr lang="lv-LV" dirty="0"/>
              <a:t>Datums</a:t>
            </a:r>
          </a:p>
        </p:txBody>
      </p:sp>
    </p:spTree>
    <p:extLst>
      <p:ext uri="{BB962C8B-B14F-4D97-AF65-F5344CB8AC3E}">
        <p14:creationId xmlns:p14="http://schemas.microsoft.com/office/powerpoint/2010/main" val="297914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ākums 1">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17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30327"/>
            <a:ext cx="5111750" cy="4995835"/>
          </a:xfrm>
        </p:spPr>
        <p:txBody>
          <a:bodyPr/>
          <a:lstStyle>
            <a:lvl1pPr>
              <a:defRPr sz="1800">
                <a:solidFill>
                  <a:srgbClr val="005551"/>
                </a:solidFill>
              </a:defRPr>
            </a:lvl1pPr>
            <a:lvl2pPr>
              <a:defRPr sz="1800">
                <a:solidFill>
                  <a:srgbClr val="005551"/>
                </a:solidFill>
              </a:defRPr>
            </a:lvl2pPr>
            <a:lvl3pPr>
              <a:defRPr sz="1400">
                <a:solidFill>
                  <a:srgbClr val="005551"/>
                </a:solidFill>
              </a:defRPr>
            </a:lvl3pPr>
            <a:lvl4pPr>
              <a:defRPr sz="1400">
                <a:solidFill>
                  <a:srgbClr val="005551"/>
                </a:solidFill>
              </a:defRPr>
            </a:lvl4pPr>
            <a:lvl5pPr>
              <a:defRPr sz="1400">
                <a:solidFill>
                  <a:srgbClr val="005551"/>
                </a:solidFill>
              </a:defRPr>
            </a:lvl5pPr>
            <a:lvl6pPr>
              <a:defRPr sz="2000"/>
            </a:lvl6pPr>
            <a:lvl7pPr>
              <a:defRPr sz="2000"/>
            </a:lvl7pPr>
            <a:lvl8pPr>
              <a:defRPr sz="2000"/>
            </a:lvl8pPr>
            <a:lvl9pPr>
              <a:defRPr sz="2000"/>
            </a:lvl9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
        <p:nvSpPr>
          <p:cNvPr id="4" name="Text Placeholder 3"/>
          <p:cNvSpPr>
            <a:spLocks noGrp="1"/>
          </p:cNvSpPr>
          <p:nvPr>
            <p:ph type="body" sz="half" idx="2"/>
          </p:nvPr>
        </p:nvSpPr>
        <p:spPr>
          <a:xfrm>
            <a:off x="457200" y="2657230"/>
            <a:ext cx="3008313" cy="3468931"/>
          </a:xfrm>
        </p:spPr>
        <p:txBody>
          <a:bodyPr/>
          <a:lstStyle>
            <a:lvl1pPr marL="0" indent="0">
              <a:buNone/>
              <a:defRPr sz="140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Master text styles</a:t>
            </a:r>
          </a:p>
        </p:txBody>
      </p:sp>
      <p:sp>
        <p:nvSpPr>
          <p:cNvPr id="13" name="Text Placeholder 3"/>
          <p:cNvSpPr>
            <a:spLocks noGrp="1"/>
          </p:cNvSpPr>
          <p:nvPr>
            <p:ph type="body" sz="half" idx="13" hasCustomPrompt="1"/>
          </p:nvPr>
        </p:nvSpPr>
        <p:spPr>
          <a:xfrm>
            <a:off x="457200" y="1130328"/>
            <a:ext cx="3008313" cy="1431924"/>
          </a:xfrm>
        </p:spPr>
        <p:txBody>
          <a:bodyPr>
            <a:noAutofit/>
          </a:bodyPr>
          <a:lstStyle>
            <a:lvl1pPr marL="0" indent="0">
              <a:buNone/>
              <a:defRPr sz="3600" baseline="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text title style</a:t>
            </a:r>
          </a:p>
        </p:txBody>
      </p:sp>
      <p:sp>
        <p:nvSpPr>
          <p:cNvPr id="11" name="Title 1"/>
          <p:cNvSpPr>
            <a:spLocks noGrp="1"/>
          </p:cNvSpPr>
          <p:nvPr>
            <p:ph type="title"/>
          </p:nvPr>
        </p:nvSpPr>
        <p:spPr>
          <a:xfrm>
            <a:off x="457200" y="156859"/>
            <a:ext cx="8229600" cy="868909"/>
          </a:xfrm>
        </p:spPr>
        <p:txBody>
          <a:bodyPr anchor="t">
            <a:noAutofit/>
          </a:bodyPr>
          <a:lstStyle>
            <a:lvl1pPr algn="l">
              <a:defRPr sz="2800">
                <a:solidFill>
                  <a:srgbClr val="005551"/>
                </a:solidFill>
              </a:defRPr>
            </a:lvl1pPr>
          </a:lstStyle>
          <a:p>
            <a:r>
              <a:rPr lang="lv-LV" dirty="0"/>
              <a:t>Click to edit Master title style</a:t>
            </a:r>
            <a:endParaRPr lang="en-US" dirty="0"/>
          </a:p>
        </p:txBody>
      </p:sp>
      <p:sp>
        <p:nvSpPr>
          <p:cNvPr id="7"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9" name="Date Placeholder 3"/>
          <p:cNvSpPr>
            <a:spLocks noGrp="1"/>
          </p:cNvSpPr>
          <p:nvPr>
            <p:ph type="dt" sz="half" idx="14"/>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96201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ēli 1">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2601" y="1182076"/>
            <a:ext cx="8204200" cy="5015523"/>
          </a:xfrm>
        </p:spPr>
        <p:txBody>
          <a:bodyPr/>
          <a:lstStyle>
            <a:lvl1pPr>
              <a:defRPr>
                <a:solidFill>
                  <a:srgbClr val="005551"/>
                </a:solidFill>
              </a:defRPr>
            </a:lvl1pPr>
          </a:lstStyle>
          <a:p>
            <a:r>
              <a:rPr lang="lv-LV" dirty="0"/>
              <a:t>Drag picture to placeholder or click icon to add</a:t>
            </a:r>
            <a:endParaRPr lang="en-US" dirty="0"/>
          </a:p>
        </p:txBody>
      </p:sp>
      <p:sp>
        <p:nvSpPr>
          <p:cNvPr id="12" name="Title 1"/>
          <p:cNvSpPr>
            <a:spLocks noGrp="1"/>
          </p:cNvSpPr>
          <p:nvPr>
            <p:ph type="title"/>
          </p:nvPr>
        </p:nvSpPr>
        <p:spPr>
          <a:xfrm>
            <a:off x="457200" y="156859"/>
            <a:ext cx="8229600" cy="868909"/>
          </a:xfrm>
        </p:spPr>
        <p:txBody>
          <a:bodyPr anchor="t">
            <a:noAutofit/>
          </a:bodyPr>
          <a:lstStyle>
            <a:lvl1pPr algn="l">
              <a:defRPr sz="3600">
                <a:solidFill>
                  <a:srgbClr val="005551"/>
                </a:solidFill>
              </a:defRPr>
            </a:lvl1pPr>
          </a:lstStyle>
          <a:p>
            <a:r>
              <a:rPr lang="lv-LV" dirty="0"/>
              <a:t>Click to edit Master title style</a:t>
            </a:r>
            <a:endParaRPr lang="en-US" dirty="0"/>
          </a:p>
        </p:txBody>
      </p:sp>
      <p:sp>
        <p:nvSpPr>
          <p:cNvPr id="6"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7"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6579802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ēli 2">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5253" y="1182077"/>
            <a:ext cx="4103680" cy="2370665"/>
          </a:xfrm>
        </p:spPr>
        <p:txBody>
          <a:bodyPr>
            <a:normAutofit/>
          </a:bodyPr>
          <a:lstStyle>
            <a:lvl1pPr>
              <a:defRPr sz="2000">
                <a:solidFill>
                  <a:srgbClr val="989898"/>
                </a:solidFill>
              </a:defRPr>
            </a:lvl1pPr>
          </a:lstStyle>
          <a:p>
            <a:r>
              <a:rPr lang="lv-LV" dirty="0"/>
              <a:t>Drag picture to placeholder or click icon to add</a:t>
            </a:r>
            <a:endParaRPr lang="en-US" dirty="0"/>
          </a:p>
        </p:txBody>
      </p:sp>
      <p:sp>
        <p:nvSpPr>
          <p:cNvPr id="10" name="Picture Placeholder 7"/>
          <p:cNvSpPr>
            <a:spLocks noGrp="1"/>
          </p:cNvSpPr>
          <p:nvPr>
            <p:ph type="pic" sz="quarter" idx="14"/>
          </p:nvPr>
        </p:nvSpPr>
        <p:spPr>
          <a:xfrm>
            <a:off x="4682066" y="1182077"/>
            <a:ext cx="4004733" cy="4821320"/>
          </a:xfrm>
        </p:spPr>
        <p:txBody>
          <a:bodyPr>
            <a:normAutofit/>
          </a:bodyPr>
          <a:lstStyle>
            <a:lvl1pPr>
              <a:defRPr sz="2000">
                <a:solidFill>
                  <a:srgbClr val="989898"/>
                </a:solidFill>
              </a:defRPr>
            </a:lvl1pPr>
          </a:lstStyle>
          <a:p>
            <a:r>
              <a:rPr lang="lv-LV" dirty="0"/>
              <a:t>Drag picture to placeholder or click icon to add</a:t>
            </a:r>
            <a:endParaRPr lang="en-US" dirty="0"/>
          </a:p>
        </p:txBody>
      </p:sp>
      <p:sp>
        <p:nvSpPr>
          <p:cNvPr id="11" name="Picture Placeholder 7"/>
          <p:cNvSpPr>
            <a:spLocks noGrp="1"/>
          </p:cNvSpPr>
          <p:nvPr>
            <p:ph type="pic" sz="quarter" idx="15"/>
          </p:nvPr>
        </p:nvSpPr>
        <p:spPr>
          <a:xfrm>
            <a:off x="485253" y="3632730"/>
            <a:ext cx="4103680" cy="2370665"/>
          </a:xfrm>
        </p:spPr>
        <p:txBody>
          <a:bodyPr>
            <a:normAutofit/>
          </a:bodyPr>
          <a:lstStyle>
            <a:lvl1pPr>
              <a:defRPr sz="2000">
                <a:solidFill>
                  <a:srgbClr val="989898"/>
                </a:solidFill>
              </a:defRPr>
            </a:lvl1pPr>
          </a:lstStyle>
          <a:p>
            <a:r>
              <a:rPr lang="lv-LV" dirty="0"/>
              <a:t>Drag picture to placeholder or click icon to add</a:t>
            </a:r>
            <a:endParaRPr lang="en-US" dirty="0"/>
          </a:p>
        </p:txBody>
      </p:sp>
      <p:sp>
        <p:nvSpPr>
          <p:cNvPr id="14" name="Title 1"/>
          <p:cNvSpPr>
            <a:spLocks noGrp="1"/>
          </p:cNvSpPr>
          <p:nvPr>
            <p:ph type="title"/>
          </p:nvPr>
        </p:nvSpPr>
        <p:spPr>
          <a:xfrm>
            <a:off x="457200" y="156859"/>
            <a:ext cx="8229600" cy="868909"/>
          </a:xfrm>
        </p:spPr>
        <p:txBody>
          <a:bodyPr anchor="t">
            <a:noAutofit/>
          </a:bodyPr>
          <a:lstStyle>
            <a:lvl1pPr algn="l">
              <a:defRPr sz="3600">
                <a:solidFill>
                  <a:srgbClr val="005551"/>
                </a:solidFill>
              </a:defRPr>
            </a:lvl1pPr>
          </a:lstStyle>
          <a:p>
            <a:r>
              <a:rPr lang="lv-LV" dirty="0"/>
              <a:t>Click to edit Master title style</a:t>
            </a:r>
            <a:endParaRPr lang="en-US" dirty="0"/>
          </a:p>
        </p:txBody>
      </p:sp>
      <p:sp>
        <p:nvSpPr>
          <p:cNvPr id="9"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12"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15547992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ttēli 5">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107905" y="3669502"/>
            <a:ext cx="3109079" cy="2001761"/>
          </a:xfrm>
        </p:spPr>
        <p:txBody>
          <a:bodyPr>
            <a:normAutofit/>
          </a:bodyPr>
          <a:lstStyle>
            <a:lvl1pPr>
              <a:defRPr sz="1400"/>
            </a:lvl1pPr>
          </a:lstStyle>
          <a:p>
            <a:r>
              <a:rPr lang="lv-LV" dirty="0"/>
              <a:t>Drag picture to placeholder or click icon to add</a:t>
            </a:r>
            <a:endParaRPr lang="en-US" dirty="0"/>
          </a:p>
        </p:txBody>
      </p:sp>
      <p:sp>
        <p:nvSpPr>
          <p:cNvPr id="10" name="Picture Placeholder 7"/>
          <p:cNvSpPr>
            <a:spLocks noGrp="1"/>
          </p:cNvSpPr>
          <p:nvPr>
            <p:ph type="pic" sz="quarter" idx="14"/>
          </p:nvPr>
        </p:nvSpPr>
        <p:spPr>
          <a:xfrm>
            <a:off x="6727735" y="1523278"/>
            <a:ext cx="1483435" cy="1995032"/>
          </a:xfrm>
        </p:spPr>
        <p:txBody>
          <a:bodyPr>
            <a:normAutofit/>
          </a:bodyPr>
          <a:lstStyle>
            <a:lvl1pPr>
              <a:defRPr sz="1400"/>
            </a:lvl1pPr>
          </a:lstStyle>
          <a:p>
            <a:r>
              <a:rPr lang="lv-LV" dirty="0"/>
              <a:t>Drag picture to placeholder or click icon to add</a:t>
            </a:r>
            <a:endParaRPr lang="en-US" dirty="0"/>
          </a:p>
        </p:txBody>
      </p:sp>
      <p:sp>
        <p:nvSpPr>
          <p:cNvPr id="12" name="Picture Placeholder 7"/>
          <p:cNvSpPr>
            <a:spLocks noGrp="1"/>
          </p:cNvSpPr>
          <p:nvPr>
            <p:ph type="pic" sz="quarter" idx="16"/>
          </p:nvPr>
        </p:nvSpPr>
        <p:spPr>
          <a:xfrm>
            <a:off x="5108522" y="1523278"/>
            <a:ext cx="1483435" cy="1995032"/>
          </a:xfrm>
        </p:spPr>
        <p:txBody>
          <a:bodyPr>
            <a:normAutofit/>
          </a:bodyPr>
          <a:lstStyle>
            <a:lvl1pPr>
              <a:defRPr sz="1400"/>
            </a:lvl1pPr>
          </a:lstStyle>
          <a:p>
            <a:r>
              <a:rPr lang="lv-LV" dirty="0"/>
              <a:t>Drag picture to placeholder or click icon to add</a:t>
            </a:r>
            <a:endParaRPr lang="en-US" dirty="0"/>
          </a:p>
        </p:txBody>
      </p:sp>
      <p:sp>
        <p:nvSpPr>
          <p:cNvPr id="14" name="Content Placeholder 2"/>
          <p:cNvSpPr>
            <a:spLocks noGrp="1"/>
          </p:cNvSpPr>
          <p:nvPr>
            <p:ph idx="1"/>
          </p:nvPr>
        </p:nvSpPr>
        <p:spPr>
          <a:xfrm>
            <a:off x="457200" y="1182078"/>
            <a:ext cx="3534229" cy="4807487"/>
          </a:xfrm>
        </p:spPr>
        <p:txBody>
          <a:bodyPr/>
          <a:lstStyle>
            <a:lvl1pPr marL="342900" indent="-342900">
              <a:buFont typeface="Wingdings" charset="2"/>
              <a:buChar char="§"/>
              <a:defRPr sz="1800">
                <a:solidFill>
                  <a:schemeClr val="tx1"/>
                </a:solidFill>
              </a:defRPr>
            </a:lvl1pPr>
            <a:lvl2pPr>
              <a:defRPr sz="1800">
                <a:solidFill>
                  <a:schemeClr val="tx1"/>
                </a:solidFill>
              </a:defRPr>
            </a:lvl2pPr>
            <a:lvl3pPr marL="1143000" indent="-228600">
              <a:buSzPct val="75000"/>
              <a:buFont typeface="Wingdings" charset="2"/>
              <a:buChar char="§"/>
              <a:defRPr sz="1400">
                <a:solidFill>
                  <a:schemeClr val="tx1"/>
                </a:solidFill>
              </a:defRPr>
            </a:lvl3pPr>
            <a:lvl4pPr>
              <a:buSzPct val="75000"/>
              <a:defRPr sz="1400">
                <a:solidFill>
                  <a:schemeClr val="tx1"/>
                </a:solidFill>
              </a:defRPr>
            </a:lvl4pPr>
            <a:lvl5pPr marL="2114550" indent="-285750">
              <a:buSzPct val="50000"/>
              <a:buFont typeface="Wingdings" charset="2"/>
              <a:buChar char="§"/>
              <a:defRPr sz="1400">
                <a:solidFill>
                  <a:schemeClr val="tx1"/>
                </a:solidFill>
              </a:defRPr>
            </a:lvl5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
        <p:nvSpPr>
          <p:cNvPr id="15" name="Title 1"/>
          <p:cNvSpPr>
            <a:spLocks noGrp="1"/>
          </p:cNvSpPr>
          <p:nvPr>
            <p:ph type="title"/>
          </p:nvPr>
        </p:nvSpPr>
        <p:spPr>
          <a:xfrm>
            <a:off x="457200" y="156859"/>
            <a:ext cx="8229600" cy="868909"/>
          </a:xfrm>
        </p:spPr>
        <p:txBody>
          <a:bodyPr anchor="t">
            <a:noAutofit/>
          </a:bodyPr>
          <a:lstStyle>
            <a:lvl1pPr algn="l">
              <a:defRPr sz="3600">
                <a:solidFill>
                  <a:srgbClr val="005551"/>
                </a:solidFill>
              </a:defRPr>
            </a:lvl1pPr>
          </a:lstStyle>
          <a:p>
            <a:r>
              <a:rPr lang="lv-LV" dirty="0"/>
              <a:t>Click to edit Master title style</a:t>
            </a:r>
            <a:endParaRPr lang="en-US" dirty="0"/>
          </a:p>
        </p:txBody>
      </p:sp>
      <p:sp>
        <p:nvSpPr>
          <p:cNvPr id="11"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13"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endParaRPr lang="en-US" dirty="0"/>
          </a:p>
        </p:txBody>
      </p:sp>
    </p:spTree>
    <p:extLst>
      <p:ext uri="{BB962C8B-B14F-4D97-AF65-F5344CB8AC3E}">
        <p14:creationId xmlns:p14="http://schemas.microsoft.com/office/powerpoint/2010/main" val="41021175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igas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94745" y="1271076"/>
            <a:ext cx="7772400" cy="1470025"/>
          </a:xfrm>
        </p:spPr>
        <p:txBody>
          <a:bodyPr>
            <a:normAutofit/>
          </a:bodyPr>
          <a:lstStyle>
            <a:lvl1pPr algn="ctr">
              <a:defRPr sz="3600" b="1" i="0">
                <a:solidFill>
                  <a:schemeClr val="accent1"/>
                </a:solidFill>
                <a:latin typeface="Arial"/>
                <a:cs typeface="Arial"/>
              </a:defRPr>
            </a:lvl1pPr>
          </a:lstStyle>
          <a:p>
            <a:r>
              <a:rPr lang="lv-LV" dirty="0"/>
              <a:t>Click to edit</a:t>
            </a:r>
            <a:br>
              <a:rPr lang="lv-LV" dirty="0"/>
            </a:br>
            <a:r>
              <a:rPr lang="lv-LV" dirty="0"/>
              <a:t>master text syle</a:t>
            </a:r>
            <a:endParaRPr lang="en-US" dirty="0"/>
          </a:p>
        </p:txBody>
      </p:sp>
      <p:sp>
        <p:nvSpPr>
          <p:cNvPr id="7" name="Subtitle 2"/>
          <p:cNvSpPr>
            <a:spLocks noGrp="1"/>
          </p:cNvSpPr>
          <p:nvPr>
            <p:ph type="subTitle" idx="1"/>
          </p:nvPr>
        </p:nvSpPr>
        <p:spPr>
          <a:xfrm>
            <a:off x="1380545" y="2883357"/>
            <a:ext cx="6400800" cy="1345396"/>
          </a:xfrm>
        </p:spPr>
        <p:txBody>
          <a:bodyPr anchor="ctr">
            <a:normAutofit/>
          </a:bodyPr>
          <a:lstStyle>
            <a:lvl1pPr marL="0" indent="0" algn="ctr">
              <a:buNone/>
              <a:defRPr sz="1400">
                <a:solidFill>
                  <a:srgbClr val="0055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Click to edit Master subtitle style</a:t>
            </a:r>
            <a:endParaRPr lang="en-US" dirty="0"/>
          </a:p>
        </p:txBody>
      </p:sp>
      <p:sp>
        <p:nvSpPr>
          <p:cNvPr id="12" name="Rectangle 11"/>
          <p:cNvSpPr/>
          <p:nvPr userDrawn="1"/>
        </p:nvSpPr>
        <p:spPr>
          <a:xfrm>
            <a:off x="2431144" y="2741101"/>
            <a:ext cx="4330095" cy="709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8"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endParaRPr lang="en-US" dirty="0"/>
          </a:p>
        </p:txBody>
      </p:sp>
    </p:spTree>
    <p:extLst>
      <p:ext uri="{BB962C8B-B14F-4D97-AF65-F5344CB8AC3E}">
        <p14:creationId xmlns:p14="http://schemas.microsoft.com/office/powerpoint/2010/main" val="87563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odalu_slaids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33425" y="2547426"/>
            <a:ext cx="7677150" cy="1470025"/>
          </a:xfrm>
        </p:spPr>
        <p:txBody>
          <a:bodyPr>
            <a:noAutofit/>
          </a:bodyPr>
          <a:lstStyle>
            <a:lvl1pPr algn="ctr">
              <a:defRPr sz="5500" b="1" i="0">
                <a:solidFill>
                  <a:schemeClr val="bg1"/>
                </a:solidFill>
                <a:latin typeface="Arial"/>
                <a:cs typeface="Arial"/>
              </a:defRPr>
            </a:lvl1pPr>
          </a:lstStyle>
          <a:p>
            <a:r>
              <a:rPr lang="lv-LV" dirty="0"/>
              <a:t>Paldies.</a:t>
            </a:r>
            <a:endParaRPr lang="en-US" dirty="0"/>
          </a:p>
        </p:txBody>
      </p:sp>
    </p:spTree>
    <p:extLst>
      <p:ext uri="{BB962C8B-B14F-4D97-AF65-F5344CB8AC3E}">
        <p14:creationId xmlns:p14="http://schemas.microsoft.com/office/powerpoint/2010/main" val="256545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Nodalu_slaids_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33425" y="2547426"/>
            <a:ext cx="7677150" cy="1470025"/>
          </a:xfrm>
        </p:spPr>
        <p:txBody>
          <a:bodyPr>
            <a:noAutofit/>
          </a:bodyPr>
          <a:lstStyle>
            <a:lvl1pPr algn="ctr">
              <a:defRPr sz="5500" b="1" i="0">
                <a:solidFill>
                  <a:srgbClr val="005551"/>
                </a:solidFill>
                <a:latin typeface="Arial"/>
                <a:cs typeface="Arial"/>
              </a:defRPr>
            </a:lvl1pPr>
          </a:lstStyle>
          <a:p>
            <a:r>
              <a:rPr lang="lv-LV" dirty="0"/>
              <a:t>Paldies.</a:t>
            </a:r>
            <a:endParaRPr lang="en-US" dirty="0"/>
          </a:p>
        </p:txBody>
      </p:sp>
    </p:spTree>
    <p:extLst>
      <p:ext uri="{BB962C8B-B14F-4D97-AF65-F5344CB8AC3E}">
        <p14:creationId xmlns:p14="http://schemas.microsoft.com/office/powerpoint/2010/main" val="423970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B9C65E-A2AA-EA4A-A87B-A3AEFEAA80F5}"/>
              </a:ext>
            </a:extLst>
          </p:cNvPr>
          <p:cNvSpPr>
            <a:spLocks noGrp="1"/>
          </p:cNvSpPr>
          <p:nvPr>
            <p:ph type="dt" sz="half" idx="10"/>
          </p:nvPr>
        </p:nvSpPr>
        <p:spPr/>
        <p:txBody>
          <a:bodyPr/>
          <a:lstStyle>
            <a:lvl1pPr>
              <a:defRPr/>
            </a:lvl1pPr>
          </a:lstStyle>
          <a:p>
            <a:pPr>
              <a:defRPr/>
            </a:pPr>
            <a:fld id="{F97187C1-A762-42A1-B551-2DBF542DE3EF}" type="datetimeFigureOut">
              <a:rPr lang="en-US" altLang="lv-LV"/>
              <a:pPr>
                <a:defRPr/>
              </a:pPr>
              <a:t>10/28/19</a:t>
            </a:fld>
            <a:endParaRPr lang="en-US" altLang="lv-LV"/>
          </a:p>
        </p:txBody>
      </p:sp>
      <p:sp>
        <p:nvSpPr>
          <p:cNvPr id="5" name="Footer Placeholder 4">
            <a:extLst>
              <a:ext uri="{FF2B5EF4-FFF2-40B4-BE49-F238E27FC236}">
                <a16:creationId xmlns:a16="http://schemas.microsoft.com/office/drawing/2014/main" id="{F26A7C45-C04F-4248-83A1-AB6D9EADE581}"/>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EB99EF1-4630-3642-8212-B04440668FA1}"/>
              </a:ext>
            </a:extLst>
          </p:cNvPr>
          <p:cNvSpPr>
            <a:spLocks noGrp="1"/>
          </p:cNvSpPr>
          <p:nvPr>
            <p:ph type="sldNum" sz="quarter" idx="12"/>
          </p:nvPr>
        </p:nvSpPr>
        <p:spPr/>
        <p:txBody>
          <a:bodyPr/>
          <a:lstStyle>
            <a:lvl1pPr>
              <a:defRPr/>
            </a:lvl1pPr>
          </a:lstStyle>
          <a:p>
            <a:pPr>
              <a:defRPr/>
            </a:pPr>
            <a:fld id="{B9142051-DEA6-411E-85A4-73D46B6DD276}" type="slidenum">
              <a:rPr lang="en-US" altLang="lv-LV"/>
              <a:pPr>
                <a:defRPr/>
              </a:pPr>
              <a:t>‹#›</a:t>
            </a:fld>
            <a:endParaRPr lang="en-US" altLang="lv-LV"/>
          </a:p>
        </p:txBody>
      </p:sp>
    </p:spTree>
    <p:extLst>
      <p:ext uri="{BB962C8B-B14F-4D97-AF65-F5344CB8AC3E}">
        <p14:creationId xmlns:p14="http://schemas.microsoft.com/office/powerpoint/2010/main" val="22968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ulslaid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1" hasCustomPrompt="1"/>
          </p:nvPr>
        </p:nvSpPr>
        <p:spPr>
          <a:xfrm>
            <a:off x="655638" y="3314700"/>
            <a:ext cx="7964487" cy="4953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700">
                <a:solidFill>
                  <a:srgbClr val="00555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v-LV" sz="2700" dirty="0" err="1"/>
              <a:t>Text</a:t>
            </a:r>
            <a:r>
              <a:rPr lang="lv-LV" sz="2700" dirty="0"/>
              <a:t>, </a:t>
            </a:r>
            <a:r>
              <a:rPr lang="lv-LV" sz="2700" dirty="0" err="1"/>
              <a:t>text</a:t>
            </a:r>
            <a:r>
              <a:rPr lang="lv-LV" sz="2700" dirty="0"/>
              <a:t>, </a:t>
            </a:r>
            <a:r>
              <a:rPr lang="lv-LV" sz="2700" dirty="0" err="1"/>
              <a:t>text</a:t>
            </a:r>
            <a:endParaRPr lang="en-US" sz="2700" dirty="0"/>
          </a:p>
        </p:txBody>
      </p:sp>
      <p:sp>
        <p:nvSpPr>
          <p:cNvPr id="11" name="Text Placeholder 10"/>
          <p:cNvSpPr>
            <a:spLocks noGrp="1"/>
          </p:cNvSpPr>
          <p:nvPr>
            <p:ph type="body" sz="quarter" idx="14" hasCustomPrompt="1"/>
          </p:nvPr>
        </p:nvSpPr>
        <p:spPr>
          <a:xfrm>
            <a:off x="635000" y="4162425"/>
            <a:ext cx="7964487" cy="276225"/>
          </a:xfrm>
        </p:spPr>
        <p:txBody>
          <a:bodyPr>
            <a:noAutofit/>
          </a:bodyPr>
          <a:lstStyle>
            <a:lvl1pPr marL="0" indent="0" algn="l">
              <a:buNone/>
              <a:defRPr sz="1400" baseline="0">
                <a:solidFill>
                  <a:srgbClr val="005551"/>
                </a:solidFill>
              </a:defRPr>
            </a:lvl1pPr>
          </a:lstStyle>
          <a:p>
            <a:pPr lvl="0"/>
            <a:r>
              <a:rPr lang="lv-LV" dirty="0"/>
              <a:t>Vārds, uzvārds</a:t>
            </a:r>
          </a:p>
        </p:txBody>
      </p:sp>
      <p:sp>
        <p:nvSpPr>
          <p:cNvPr id="13" name="Text Placeholder 12"/>
          <p:cNvSpPr>
            <a:spLocks noGrp="1"/>
          </p:cNvSpPr>
          <p:nvPr>
            <p:ph type="body" sz="quarter" idx="15" hasCustomPrompt="1"/>
          </p:nvPr>
        </p:nvSpPr>
        <p:spPr>
          <a:xfrm>
            <a:off x="635000" y="4438650"/>
            <a:ext cx="7964487" cy="285750"/>
          </a:xfrm>
        </p:spPr>
        <p:txBody>
          <a:bodyPr>
            <a:noAutofit/>
          </a:bodyPr>
          <a:lstStyle>
            <a:lvl1pPr marL="0" indent="0" algn="l">
              <a:buNone/>
              <a:defRPr sz="1400">
                <a:solidFill>
                  <a:srgbClr val="005551"/>
                </a:solidFill>
              </a:defRPr>
            </a:lvl1pPr>
          </a:lstStyle>
          <a:p>
            <a:pPr lvl="0"/>
            <a:r>
              <a:rPr lang="lv-LV" sz="1400" dirty="0"/>
              <a:t>Amats</a:t>
            </a:r>
            <a:endParaRPr lang="lv-LV" dirty="0"/>
          </a:p>
        </p:txBody>
      </p:sp>
      <p:sp>
        <p:nvSpPr>
          <p:cNvPr id="15" name="Text Placeholder 14"/>
          <p:cNvSpPr>
            <a:spLocks noGrp="1"/>
          </p:cNvSpPr>
          <p:nvPr>
            <p:ph type="body" sz="quarter" idx="16" hasCustomPrompt="1"/>
          </p:nvPr>
        </p:nvSpPr>
        <p:spPr>
          <a:xfrm>
            <a:off x="655638" y="1362075"/>
            <a:ext cx="7964487" cy="1809750"/>
          </a:xfrm>
        </p:spPr>
        <p:txBody>
          <a:bodyPr>
            <a:normAutofit/>
          </a:bodyPr>
          <a:lstStyle>
            <a:lvl1pPr marL="0" indent="0" algn="l">
              <a:buNone/>
              <a:defRPr sz="5500" b="1" baseline="0">
                <a:solidFill>
                  <a:srgbClr val="005551"/>
                </a:solidFill>
              </a:defRPr>
            </a:lvl1pPr>
          </a:lstStyle>
          <a:p>
            <a:pPr lvl="0"/>
            <a:r>
              <a:rPr lang="lv-LV" dirty="0"/>
              <a:t>Prezentācijas nosaukums</a:t>
            </a:r>
          </a:p>
        </p:txBody>
      </p:sp>
      <p:sp>
        <p:nvSpPr>
          <p:cNvPr id="9" name="Text Placeholder 10"/>
          <p:cNvSpPr>
            <a:spLocks noGrp="1"/>
          </p:cNvSpPr>
          <p:nvPr>
            <p:ph type="body" sz="quarter" idx="17" hasCustomPrompt="1"/>
          </p:nvPr>
        </p:nvSpPr>
        <p:spPr>
          <a:xfrm>
            <a:off x="635000" y="5057775"/>
            <a:ext cx="7964487" cy="276225"/>
          </a:xfrm>
        </p:spPr>
        <p:txBody>
          <a:bodyPr>
            <a:noAutofit/>
          </a:bodyPr>
          <a:lstStyle>
            <a:lvl1pPr marL="0" indent="0" algn="l">
              <a:buNone/>
              <a:defRPr sz="1400" baseline="0">
                <a:solidFill>
                  <a:srgbClr val="005551"/>
                </a:solidFill>
              </a:defRPr>
            </a:lvl1pPr>
          </a:lstStyle>
          <a:p>
            <a:pPr lvl="0"/>
            <a:r>
              <a:rPr lang="lv-LV" dirty="0"/>
              <a:t>Datums</a:t>
            </a:r>
          </a:p>
        </p:txBody>
      </p:sp>
      <p:pic>
        <p:nvPicPr>
          <p:cNvPr id="8" name="Picture 7"/>
          <p:cNvPicPr>
            <a:picLocks noChangeAspect="1"/>
          </p:cNvPicPr>
          <p:nvPr userDrawn="1"/>
        </p:nvPicPr>
        <p:blipFill>
          <a:blip r:embed="rId3"/>
          <a:stretch>
            <a:fillRect/>
          </a:stretch>
        </p:blipFill>
        <p:spPr>
          <a:xfrm>
            <a:off x="7107015" y="5204513"/>
            <a:ext cx="1545245" cy="1186349"/>
          </a:xfrm>
          <a:prstGeom prst="rect">
            <a:avLst/>
          </a:prstGeom>
        </p:spPr>
      </p:pic>
    </p:spTree>
    <p:extLst>
      <p:ext uri="{BB962C8B-B14F-4D97-AF65-F5344CB8AC3E}">
        <p14:creationId xmlns:p14="http://schemas.microsoft.com/office/powerpoint/2010/main" val="230020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saukum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0545" y="2883357"/>
            <a:ext cx="6400800" cy="1197576"/>
          </a:xfrm>
        </p:spPr>
        <p:txBody>
          <a:bodyPr anchor="ctr">
            <a:normAutofit/>
          </a:bodyPr>
          <a:lstStyle>
            <a:lvl1pPr marL="0" indent="0" algn="ct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Click to edit Master subtitle style</a:t>
            </a:r>
            <a:endParaRPr lang="en-US" dirty="0"/>
          </a:p>
        </p:txBody>
      </p:sp>
      <p:sp>
        <p:nvSpPr>
          <p:cNvPr id="15" name="Text Placeholder 14"/>
          <p:cNvSpPr>
            <a:spLocks noGrp="1"/>
          </p:cNvSpPr>
          <p:nvPr>
            <p:ph type="body" sz="quarter" idx="10"/>
          </p:nvPr>
        </p:nvSpPr>
        <p:spPr>
          <a:xfrm>
            <a:off x="1380545" y="4354823"/>
            <a:ext cx="6400800" cy="1341437"/>
          </a:xfrm>
        </p:spPr>
        <p:txBody>
          <a:bodyPr anchor="ctr">
            <a:normAutofit/>
          </a:bodyPr>
          <a:lstStyle>
            <a:lvl1pPr marL="0" indent="0" algn="ct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Click to edit Master text styles</a:t>
            </a:r>
          </a:p>
        </p:txBody>
      </p:sp>
      <p:sp>
        <p:nvSpPr>
          <p:cNvPr id="17" name="Rectangle 16"/>
          <p:cNvSpPr/>
          <p:nvPr userDrawn="1"/>
        </p:nvSpPr>
        <p:spPr>
          <a:xfrm>
            <a:off x="2415898" y="2741101"/>
            <a:ext cx="4330095" cy="3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2810642" y="4238143"/>
            <a:ext cx="3540606" cy="0"/>
          </a:xfrm>
          <a:prstGeom prst="line">
            <a:avLst/>
          </a:prstGeom>
          <a:ln w="3175" cmpd="sng">
            <a:solidFill>
              <a:schemeClr val="accent1"/>
            </a:solidFill>
          </a:ln>
        </p:spPr>
        <p:style>
          <a:lnRef idx="1">
            <a:schemeClr val="dk1"/>
          </a:lnRef>
          <a:fillRef idx="0">
            <a:schemeClr val="dk1"/>
          </a:fillRef>
          <a:effectRef idx="0">
            <a:schemeClr val="dk1"/>
          </a:effectRef>
          <a:fontRef idx="minor">
            <a:schemeClr val="tx1"/>
          </a:fontRef>
        </p:style>
      </p:cxnSp>
      <p:sp>
        <p:nvSpPr>
          <p:cNvPr id="8"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Tehniskā universitāte</a:t>
            </a:r>
          </a:p>
        </p:txBody>
      </p:sp>
      <p:sp>
        <p:nvSpPr>
          <p:cNvPr id="10" name="Title 9"/>
          <p:cNvSpPr>
            <a:spLocks noGrp="1"/>
          </p:cNvSpPr>
          <p:nvPr>
            <p:ph type="title"/>
          </p:nvPr>
        </p:nvSpPr>
        <p:spPr>
          <a:xfrm>
            <a:off x="448736" y="1420280"/>
            <a:ext cx="8229600" cy="1143000"/>
          </a:xfrm>
        </p:spPr>
        <p:txBody>
          <a:bodyPr/>
          <a:lstStyle>
            <a:lvl1pPr algn="ctr">
              <a:defRPr/>
            </a:lvl1pPr>
          </a:lstStyle>
          <a:p>
            <a:r>
              <a:rPr lang="lv-LV" dirty="0"/>
              <a:t>Click to edit Master title style</a:t>
            </a:r>
            <a:endParaRPr lang="en-US" dirty="0"/>
          </a:p>
        </p:txBody>
      </p:sp>
    </p:spTree>
    <p:extLst>
      <p:ext uri="{BB962C8B-B14F-4D97-AF65-F5344CB8AC3E}">
        <p14:creationId xmlns:p14="http://schemas.microsoft.com/office/powerpoint/2010/main" val="331467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453931"/>
            <a:ext cx="82296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
        <p:nvSpPr>
          <p:cNvPr id="9" name="TextBox 8"/>
          <p:cNvSpPr txBox="1"/>
          <p:nvPr/>
        </p:nvSpPr>
        <p:spPr>
          <a:xfrm>
            <a:off x="9967310" y="1611586"/>
            <a:ext cx="184666" cy="369332"/>
          </a:xfrm>
          <a:prstGeom prst="rect">
            <a:avLst/>
          </a:prstGeom>
          <a:noFill/>
        </p:spPr>
        <p:txBody>
          <a:bodyPr wrap="none" rtlCol="0">
            <a:spAutoFit/>
          </a:bodyPr>
          <a:lstStyle/>
          <a:p>
            <a:endParaRPr lang="en-US" dirty="0"/>
          </a:p>
        </p:txBody>
      </p:sp>
      <p:sp>
        <p:nvSpPr>
          <p:cNvPr id="12" name="TextBox 11"/>
          <p:cNvSpPr txBox="1"/>
          <p:nvPr/>
        </p:nvSpPr>
        <p:spPr>
          <a:xfrm>
            <a:off x="9967310" y="1611586"/>
            <a:ext cx="184666" cy="369332"/>
          </a:xfrm>
          <a:prstGeom prst="rect">
            <a:avLst/>
          </a:prstGeom>
          <a:noFill/>
        </p:spPr>
        <p:txBody>
          <a:bodyPr wrap="none" rtlCol="0">
            <a:spAutoFit/>
          </a:bodyPr>
          <a:lstStyle/>
          <a:p>
            <a:endParaRPr lang="en-US" dirty="0"/>
          </a:p>
        </p:txBody>
      </p:sp>
      <p:sp>
        <p:nvSpPr>
          <p:cNvPr id="13" name="TextBox 12"/>
          <p:cNvSpPr txBox="1"/>
          <p:nvPr userDrawn="1"/>
        </p:nvSpPr>
        <p:spPr>
          <a:xfrm>
            <a:off x="9967310" y="1611586"/>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457200" y="363964"/>
            <a:ext cx="8229600" cy="770685"/>
          </a:xfrm>
        </p:spPr>
        <p:txBody>
          <a:bodyPr anchor="t">
            <a:noAutofit/>
          </a:bodyPr>
          <a:lstStyle>
            <a:lvl1pPr algn="l">
              <a:defRPr sz="4400" b="1" i="0">
                <a:solidFill>
                  <a:schemeClr val="accent1"/>
                </a:solidFill>
                <a:latin typeface="Arial"/>
                <a:cs typeface="Arial"/>
              </a:defRPr>
            </a:lvl1pPr>
          </a:lstStyle>
          <a:p>
            <a:r>
              <a:rPr lang="lv-LV" dirty="0"/>
              <a:t>Click to edit Master title style</a:t>
            </a:r>
            <a:endParaRPr lang="en-US" dirty="0"/>
          </a:p>
        </p:txBody>
      </p:sp>
      <p:sp>
        <p:nvSpPr>
          <p:cNvPr id="10"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Tehniskā universitāte</a:t>
            </a:r>
          </a:p>
        </p:txBody>
      </p:sp>
      <p:sp>
        <p:nvSpPr>
          <p:cNvPr id="11"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
        <p:nvSpPr>
          <p:cNvPr id="14" name="Slide Number Placeholder 6"/>
          <p:cNvSpPr txBox="1">
            <a:spLocks/>
          </p:cNvSpPr>
          <p:nvPr userDrawn="1"/>
        </p:nvSpPr>
        <p:spPr>
          <a:xfrm>
            <a:off x="8204200" y="6272742"/>
            <a:ext cx="482600"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EF746A6-E283-484D-A747-262174EE73C9}" type="slidenum">
              <a:rPr lang="en-US" smtClean="0">
                <a:solidFill>
                  <a:srgbClr val="A6A6A6"/>
                </a:solidFill>
              </a:rPr>
              <a:pPr/>
              <a:t>‹#›</a:t>
            </a:fld>
            <a:endParaRPr lang="en-US" dirty="0">
              <a:solidFill>
                <a:srgbClr val="A6A6A6"/>
              </a:solidFill>
            </a:endParaRPr>
          </a:p>
        </p:txBody>
      </p:sp>
    </p:spTree>
    <p:extLst>
      <p:ext uri="{BB962C8B-B14F-4D97-AF65-F5344CB8AC3E}">
        <p14:creationId xmlns:p14="http://schemas.microsoft.com/office/powerpoint/2010/main" val="19460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dalu_slaids_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547426"/>
            <a:ext cx="7677150" cy="1470025"/>
          </a:xfrm>
        </p:spPr>
        <p:txBody>
          <a:bodyPr>
            <a:noAutofit/>
          </a:bodyPr>
          <a:lstStyle>
            <a:lvl1pPr algn="l">
              <a:defRPr sz="5500" b="1" i="0">
                <a:solidFill>
                  <a:srgbClr val="005551"/>
                </a:solidFill>
                <a:latin typeface="Arial"/>
                <a:cs typeface="Arial"/>
              </a:defRPr>
            </a:lvl1pPr>
          </a:lstStyle>
          <a:p>
            <a:r>
              <a:rPr lang="lv-LV" dirty="0"/>
              <a:t>Nodaļas </a:t>
            </a:r>
            <a:br>
              <a:rPr lang="lv-LV" dirty="0"/>
            </a:br>
            <a:r>
              <a:rPr lang="lv-LV" dirty="0"/>
              <a:t>nosaukums</a:t>
            </a:r>
            <a:endParaRPr lang="en-US" dirty="0"/>
          </a:p>
        </p:txBody>
      </p:sp>
    </p:spTree>
    <p:extLst>
      <p:ext uri="{BB962C8B-B14F-4D97-AF65-F5344CB8AC3E}">
        <p14:creationId xmlns:p14="http://schemas.microsoft.com/office/powerpoint/2010/main" val="184966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8"/>
            <a:ext cx="8229600" cy="772587"/>
          </a:xfrm>
        </p:spPr>
        <p:txBody>
          <a:bodyPr/>
          <a:lstStyle/>
          <a:p>
            <a:r>
              <a:rPr lang="lv-LV" dirty="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a:t>Rīgas </a:t>
            </a:r>
            <a:r>
              <a:rPr lang="en-US" dirty="0" err="1"/>
              <a:t>Tehniskā</a:t>
            </a:r>
            <a:r>
              <a:rPr lang="en-US" dirty="0"/>
              <a:t> </a:t>
            </a:r>
            <a:r>
              <a:rPr lang="en-US" dirty="0" err="1"/>
              <a:t>universitāte</a:t>
            </a:r>
            <a:endParaRPr lang="en-US" dirty="0"/>
          </a:p>
        </p:txBody>
      </p:sp>
      <p:sp>
        <p:nvSpPr>
          <p:cNvPr id="4" name="Date Placeholder 3"/>
          <p:cNvSpPr>
            <a:spLocks noGrp="1"/>
          </p:cNvSpPr>
          <p:nvPr>
            <p:ph type="dt" sz="half" idx="11"/>
          </p:nvPr>
        </p:nvSpPr>
        <p:spPr/>
        <p:txBody>
          <a:bodyPr/>
          <a:lstStyle/>
          <a:p>
            <a:endParaRPr lang="en-US" dirty="0"/>
          </a:p>
        </p:txBody>
      </p:sp>
      <p:sp>
        <p:nvSpPr>
          <p:cNvPr id="5" name="Content Placeholder 2"/>
          <p:cNvSpPr>
            <a:spLocks noGrp="1"/>
          </p:cNvSpPr>
          <p:nvPr>
            <p:ph idx="1"/>
          </p:nvPr>
        </p:nvSpPr>
        <p:spPr>
          <a:xfrm>
            <a:off x="457200" y="1453931"/>
            <a:ext cx="82296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Tree>
    <p:extLst>
      <p:ext uri="{BB962C8B-B14F-4D97-AF65-F5344CB8AC3E}">
        <p14:creationId xmlns:p14="http://schemas.microsoft.com/office/powerpoint/2010/main" val="3709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1948"/>
            <a:ext cx="8229600" cy="772587"/>
          </a:xfrm>
        </p:spPr>
        <p:txBody>
          <a:bodyPr/>
          <a:lstStyle/>
          <a:p>
            <a:r>
              <a:rPr lang="lv-LV" dirty="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a:t>Rīgas </a:t>
            </a:r>
            <a:r>
              <a:rPr lang="en-US" dirty="0" err="1"/>
              <a:t>Tehniskā</a:t>
            </a:r>
            <a:r>
              <a:rPr lang="en-US" dirty="0"/>
              <a:t> </a:t>
            </a:r>
            <a:r>
              <a:rPr lang="en-US" dirty="0" err="1"/>
              <a:t>universitāte</a:t>
            </a:r>
            <a:endParaRPr lang="en-US" dirty="0"/>
          </a:p>
        </p:txBody>
      </p:sp>
      <p:sp>
        <p:nvSpPr>
          <p:cNvPr id="4" name="Date Placeholder 3"/>
          <p:cNvSpPr>
            <a:spLocks noGrp="1"/>
          </p:cNvSpPr>
          <p:nvPr>
            <p:ph type="dt" sz="half" idx="11"/>
          </p:nvPr>
        </p:nvSpPr>
        <p:spPr/>
        <p:txBody>
          <a:bodyPr/>
          <a:lstStyle/>
          <a:p>
            <a:endParaRPr lang="en-US" dirty="0"/>
          </a:p>
        </p:txBody>
      </p:sp>
      <p:sp>
        <p:nvSpPr>
          <p:cNvPr id="5" name="Content Placeholder 2"/>
          <p:cNvSpPr>
            <a:spLocks noGrp="1"/>
          </p:cNvSpPr>
          <p:nvPr>
            <p:ph idx="1"/>
          </p:nvPr>
        </p:nvSpPr>
        <p:spPr>
          <a:xfrm>
            <a:off x="457200" y="1453931"/>
            <a:ext cx="82296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Tree>
    <p:extLst>
      <p:ext uri="{BB962C8B-B14F-4D97-AF65-F5344CB8AC3E}">
        <p14:creationId xmlns:p14="http://schemas.microsoft.com/office/powerpoint/2010/main" val="145622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lv-LV" dirty="0"/>
              <a:t>Click to edit Master text styles</a:t>
            </a:r>
          </a:p>
          <a:p>
            <a:pPr lvl="1"/>
            <a:r>
              <a:rPr lang="lv-LV" dirty="0"/>
              <a:t>Second level</a:t>
            </a:r>
          </a:p>
          <a:p>
            <a:pPr lvl="2"/>
            <a:r>
              <a:rPr lang="lv-LV" dirty="0"/>
              <a:t>Third level</a:t>
            </a:r>
          </a:p>
          <a:p>
            <a:pPr lvl="3"/>
            <a:r>
              <a:rPr lang="lv-LV" dirty="0"/>
              <a:t>Fourth level</a:t>
            </a:r>
          </a:p>
          <a:p>
            <a:pPr lvl="4"/>
            <a:r>
              <a:rPr lang="lv-LV" dirty="0"/>
              <a:t>Fifth level</a:t>
            </a:r>
            <a:endParaRPr lang="en-US" dirty="0"/>
          </a:p>
        </p:txBody>
      </p:sp>
      <p:sp>
        <p:nvSpPr>
          <p:cNvPr id="8"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9" name="Date Placeholder 3"/>
          <p:cNvSpPr>
            <a:spLocks noGrp="1"/>
          </p:cNvSpPr>
          <p:nvPr>
            <p:ph type="dt" sz="half" idx="10"/>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
        <p:nvSpPr>
          <p:cNvPr id="5" name="Text Placeholder 4"/>
          <p:cNvSpPr>
            <a:spLocks noGrp="1"/>
          </p:cNvSpPr>
          <p:nvPr>
            <p:ph type="body" sz="quarter" idx="11"/>
          </p:nvPr>
        </p:nvSpPr>
        <p:spPr>
          <a:xfrm>
            <a:off x="457200" y="419100"/>
            <a:ext cx="8229600" cy="990600"/>
          </a:xfrm>
        </p:spPr>
        <p:txBody>
          <a:bodyPr>
            <a:normAutofit/>
          </a:bodyPr>
          <a:lstStyle>
            <a:lvl1pPr marL="0" indent="0">
              <a:buNone/>
              <a:defRPr sz="4400" b="1">
                <a:solidFill>
                  <a:srgbClr val="005551"/>
                </a:solidFill>
              </a:defRPr>
            </a:lvl1pPr>
          </a:lstStyle>
          <a:p>
            <a:pPr lvl="0"/>
            <a:endParaRPr lang="lv-LV" dirty="0"/>
          </a:p>
        </p:txBody>
      </p:sp>
    </p:spTree>
    <p:extLst>
      <p:ext uri="{BB962C8B-B14F-4D97-AF65-F5344CB8AC3E}">
        <p14:creationId xmlns:p14="http://schemas.microsoft.com/office/powerpoint/2010/main" val="141361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539999"/>
            <a:ext cx="4040188" cy="35861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lv-LV" dirty="0" err="1"/>
              <a:t>Click</a:t>
            </a:r>
            <a:r>
              <a:rPr lang="lv-LV" dirty="0"/>
              <a:t> to </a:t>
            </a:r>
            <a:r>
              <a:rPr lang="lv-LV" dirty="0" err="1"/>
              <a:t>edit</a:t>
            </a:r>
            <a:r>
              <a:rPr lang="lv-LV" dirty="0"/>
              <a:t> </a:t>
            </a:r>
            <a:r>
              <a:rPr lang="lv-LV" dirty="0" err="1"/>
              <a:t>Master</a:t>
            </a:r>
            <a:r>
              <a:rPr lang="lv-LV" dirty="0"/>
              <a:t> </a:t>
            </a:r>
            <a:r>
              <a:rPr lang="lv-LV" dirty="0" err="1"/>
              <a:t>text</a:t>
            </a:r>
            <a:r>
              <a:rPr lang="lv-LV" dirty="0"/>
              <a:t> </a:t>
            </a:r>
            <a:r>
              <a:rPr lang="lv-LV" dirty="0" err="1"/>
              <a:t>styles</a:t>
            </a:r>
            <a:endParaRPr lang="lv-LV" dirty="0"/>
          </a:p>
          <a:p>
            <a:pPr lvl="1"/>
            <a:r>
              <a:rPr lang="lv-LV" dirty="0" err="1"/>
              <a:t>Second</a:t>
            </a:r>
            <a:r>
              <a:rPr lang="lv-LV" dirty="0"/>
              <a:t> </a:t>
            </a:r>
            <a:r>
              <a:rPr lang="lv-LV" dirty="0" err="1"/>
              <a:t>level</a:t>
            </a:r>
            <a:endParaRPr lang="lv-LV" dirty="0"/>
          </a:p>
          <a:p>
            <a:pPr lvl="2"/>
            <a:r>
              <a:rPr lang="lv-LV" dirty="0" err="1"/>
              <a:t>Third</a:t>
            </a:r>
            <a:r>
              <a:rPr lang="lv-LV" dirty="0"/>
              <a:t> </a:t>
            </a:r>
            <a:r>
              <a:rPr lang="lv-LV" dirty="0" err="1"/>
              <a:t>level</a:t>
            </a:r>
            <a:endParaRPr lang="lv-LV" dirty="0"/>
          </a:p>
          <a:p>
            <a:pPr lvl="3"/>
            <a:r>
              <a:rPr lang="lv-LV" dirty="0" err="1"/>
              <a:t>Fourth</a:t>
            </a:r>
            <a:r>
              <a:rPr lang="lv-LV" dirty="0"/>
              <a:t> </a:t>
            </a:r>
            <a:r>
              <a:rPr lang="lv-LV" dirty="0" err="1"/>
              <a:t>level</a:t>
            </a:r>
            <a:endParaRPr lang="lv-LV" dirty="0"/>
          </a:p>
          <a:p>
            <a:pPr lvl="4"/>
            <a:r>
              <a:rPr lang="lv-LV" dirty="0" err="1"/>
              <a:t>Fifth</a:t>
            </a:r>
            <a:r>
              <a:rPr lang="lv-LV" dirty="0"/>
              <a:t> </a:t>
            </a:r>
            <a:r>
              <a:rPr lang="lv-LV" dirty="0" err="1"/>
              <a:t>level</a:t>
            </a:r>
            <a:endParaRPr lang="en-US" dirty="0"/>
          </a:p>
        </p:txBody>
      </p:sp>
      <p:sp>
        <p:nvSpPr>
          <p:cNvPr id="6" name="Content Placeholder 5"/>
          <p:cNvSpPr>
            <a:spLocks noGrp="1"/>
          </p:cNvSpPr>
          <p:nvPr>
            <p:ph sz="quarter" idx="4"/>
          </p:nvPr>
        </p:nvSpPr>
        <p:spPr>
          <a:xfrm>
            <a:off x="4645025" y="2539999"/>
            <a:ext cx="4041775" cy="3586164"/>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lv-LV" dirty="0" err="1"/>
              <a:t>Click</a:t>
            </a:r>
            <a:r>
              <a:rPr lang="lv-LV" dirty="0"/>
              <a:t> to </a:t>
            </a:r>
            <a:r>
              <a:rPr lang="lv-LV" dirty="0" err="1"/>
              <a:t>edit</a:t>
            </a:r>
            <a:r>
              <a:rPr lang="lv-LV" dirty="0"/>
              <a:t> </a:t>
            </a:r>
            <a:r>
              <a:rPr lang="lv-LV" dirty="0" err="1"/>
              <a:t>Master</a:t>
            </a:r>
            <a:r>
              <a:rPr lang="lv-LV" dirty="0"/>
              <a:t> </a:t>
            </a:r>
            <a:r>
              <a:rPr lang="lv-LV" dirty="0" err="1"/>
              <a:t>text</a:t>
            </a:r>
            <a:r>
              <a:rPr lang="lv-LV" dirty="0"/>
              <a:t> </a:t>
            </a:r>
            <a:r>
              <a:rPr lang="lv-LV" dirty="0" err="1"/>
              <a:t>styles</a:t>
            </a:r>
            <a:endParaRPr lang="lv-LV" dirty="0"/>
          </a:p>
          <a:p>
            <a:pPr lvl="1"/>
            <a:r>
              <a:rPr lang="lv-LV" dirty="0" err="1"/>
              <a:t>Second</a:t>
            </a:r>
            <a:r>
              <a:rPr lang="lv-LV" dirty="0"/>
              <a:t> </a:t>
            </a:r>
            <a:r>
              <a:rPr lang="lv-LV" dirty="0" err="1"/>
              <a:t>level</a:t>
            </a:r>
            <a:endParaRPr lang="lv-LV" dirty="0"/>
          </a:p>
          <a:p>
            <a:pPr lvl="2"/>
            <a:r>
              <a:rPr lang="lv-LV" dirty="0" err="1"/>
              <a:t>Third</a:t>
            </a:r>
            <a:r>
              <a:rPr lang="lv-LV" dirty="0"/>
              <a:t> </a:t>
            </a:r>
            <a:r>
              <a:rPr lang="lv-LV" dirty="0" err="1"/>
              <a:t>level</a:t>
            </a:r>
            <a:endParaRPr lang="lv-LV" dirty="0"/>
          </a:p>
          <a:p>
            <a:pPr lvl="3"/>
            <a:r>
              <a:rPr lang="lv-LV" dirty="0" err="1"/>
              <a:t>Fourth</a:t>
            </a:r>
            <a:r>
              <a:rPr lang="lv-LV" dirty="0"/>
              <a:t> </a:t>
            </a:r>
            <a:r>
              <a:rPr lang="lv-LV" dirty="0" err="1"/>
              <a:t>level</a:t>
            </a:r>
            <a:endParaRPr lang="lv-LV" dirty="0"/>
          </a:p>
          <a:p>
            <a:pPr lvl="4"/>
            <a:r>
              <a:rPr lang="lv-LV" dirty="0" err="1"/>
              <a:t>Fifth</a:t>
            </a:r>
            <a:r>
              <a:rPr lang="lv-LV" dirty="0"/>
              <a:t> </a:t>
            </a:r>
            <a:r>
              <a:rPr lang="lv-LV" dirty="0" err="1"/>
              <a:t>level</a:t>
            </a:r>
            <a:endParaRPr lang="en-US" dirty="0"/>
          </a:p>
        </p:txBody>
      </p:sp>
      <p:sp>
        <p:nvSpPr>
          <p:cNvPr id="14" name="Text Placeholder 3"/>
          <p:cNvSpPr>
            <a:spLocks noGrp="1"/>
          </p:cNvSpPr>
          <p:nvPr>
            <p:ph type="body" sz="half" idx="14" hasCustomPrompt="1"/>
          </p:nvPr>
        </p:nvSpPr>
        <p:spPr>
          <a:xfrm>
            <a:off x="465491" y="1146908"/>
            <a:ext cx="4031897"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text title style</a:t>
            </a:r>
          </a:p>
        </p:txBody>
      </p:sp>
      <p:sp>
        <p:nvSpPr>
          <p:cNvPr id="15" name="Text Placeholder 3"/>
          <p:cNvSpPr>
            <a:spLocks noGrp="1"/>
          </p:cNvSpPr>
          <p:nvPr>
            <p:ph type="body" sz="half" idx="15" hasCustomPrompt="1"/>
          </p:nvPr>
        </p:nvSpPr>
        <p:spPr>
          <a:xfrm>
            <a:off x="4645025" y="1146908"/>
            <a:ext cx="4031897"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Click to edit text title style</a:t>
            </a:r>
          </a:p>
        </p:txBody>
      </p:sp>
      <p:sp>
        <p:nvSpPr>
          <p:cNvPr id="9" name="Title 1"/>
          <p:cNvSpPr>
            <a:spLocks noGrp="1"/>
          </p:cNvSpPr>
          <p:nvPr>
            <p:ph type="title"/>
          </p:nvPr>
        </p:nvSpPr>
        <p:spPr>
          <a:xfrm>
            <a:off x="457200" y="363964"/>
            <a:ext cx="8229600" cy="770685"/>
          </a:xfrm>
        </p:spPr>
        <p:txBody>
          <a:bodyPr anchor="t">
            <a:noAutofit/>
          </a:bodyPr>
          <a:lstStyle>
            <a:lvl1pPr algn="l">
              <a:defRPr sz="2600">
                <a:solidFill>
                  <a:schemeClr val="accent1"/>
                </a:solidFill>
              </a:defRPr>
            </a:lvl1pPr>
          </a:lstStyle>
          <a:p>
            <a:r>
              <a:rPr lang="lv-LV"/>
              <a:t>Click to edit Master title style</a:t>
            </a:r>
            <a:endParaRPr lang="en-US" dirty="0"/>
          </a:p>
        </p:txBody>
      </p:sp>
      <p:sp>
        <p:nvSpPr>
          <p:cNvPr id="2" name="TextBox 1"/>
          <p:cNvSpPr txBox="1"/>
          <p:nvPr userDrawn="1"/>
        </p:nvSpPr>
        <p:spPr>
          <a:xfrm>
            <a:off x="199571" y="6567714"/>
            <a:ext cx="184666" cy="369332"/>
          </a:xfrm>
          <a:prstGeom prst="rect">
            <a:avLst/>
          </a:prstGeom>
          <a:noFill/>
        </p:spPr>
        <p:txBody>
          <a:bodyPr wrap="none" rtlCol="0">
            <a:spAutoFit/>
          </a:bodyPr>
          <a:lstStyle/>
          <a:p>
            <a:endParaRPr lang="en-US" dirty="0"/>
          </a:p>
        </p:txBody>
      </p:sp>
      <p:sp>
        <p:nvSpPr>
          <p:cNvPr id="11" name="Slide Number Placeholder 6"/>
          <p:cNvSpPr>
            <a:spLocks noGrp="1"/>
          </p:cNvSpPr>
          <p:nvPr>
            <p:ph type="sldNum" sz="quarter" idx="16"/>
          </p:nvPr>
        </p:nvSpPr>
        <p:spPr>
          <a:xfrm>
            <a:off x="457199" y="6272742"/>
            <a:ext cx="2472267" cy="365125"/>
          </a:xfrm>
          <a:prstGeom prst="rect">
            <a:avLst/>
          </a:prstGeom>
        </p:spPr>
        <p:txBody>
          <a:bodyPr/>
          <a:lstStyle>
            <a:lvl1pPr algn="l">
              <a:defRPr sz="1200">
                <a:solidFill>
                  <a:srgbClr val="A6A6A6"/>
                </a:solidFill>
                <a:latin typeface="Arial"/>
                <a:cs typeface="Arial"/>
              </a:defRPr>
            </a:lvl1pPr>
          </a:lstStyle>
          <a:p>
            <a:r>
              <a:rPr lang="en-US" dirty="0"/>
              <a:t>Rīgas </a:t>
            </a:r>
            <a:r>
              <a:rPr lang="en-US" dirty="0" err="1"/>
              <a:t>Tehniskā</a:t>
            </a:r>
            <a:r>
              <a:rPr lang="en-US" dirty="0"/>
              <a:t> </a:t>
            </a:r>
            <a:r>
              <a:rPr lang="en-US" dirty="0" err="1"/>
              <a:t>universitāte</a:t>
            </a:r>
            <a:endParaRPr lang="en-US" dirty="0"/>
          </a:p>
        </p:txBody>
      </p:sp>
      <p:sp>
        <p:nvSpPr>
          <p:cNvPr id="12" name="Date Placeholder 3"/>
          <p:cNvSpPr>
            <a:spLocks noGrp="1"/>
          </p:cNvSpPr>
          <p:nvPr>
            <p:ph type="dt" sz="half" idx="17"/>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116589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9613"/>
            <a:ext cx="8229600" cy="1143000"/>
          </a:xfrm>
          <a:prstGeom prst="rect">
            <a:avLst/>
          </a:prstGeom>
        </p:spPr>
        <p:txBody>
          <a:bodyPr vert="horz" lIns="91440" tIns="45720" rIns="91440" bIns="45720" rtlCol="0" anchor="ctr">
            <a:normAutofit/>
          </a:bodyPr>
          <a:lstStyle/>
          <a:p>
            <a:r>
              <a:rPr lang="lv-LV" dirty="0"/>
              <a:t>Click to edit Master title style</a:t>
            </a:r>
            <a:endParaRPr lang="en-US" dirty="0"/>
          </a:p>
        </p:txBody>
      </p:sp>
      <p:sp>
        <p:nvSpPr>
          <p:cNvPr id="3" name="Text Placeholder 2"/>
          <p:cNvSpPr>
            <a:spLocks noGrp="1"/>
          </p:cNvSpPr>
          <p:nvPr>
            <p:ph type="body" idx="1"/>
          </p:nvPr>
        </p:nvSpPr>
        <p:spPr>
          <a:xfrm>
            <a:off x="457200" y="1645175"/>
            <a:ext cx="8229600" cy="4525963"/>
          </a:xfrm>
          <a:prstGeom prst="rect">
            <a:avLst/>
          </a:prstGeom>
        </p:spPr>
        <p:txBody>
          <a:bodyPr vert="horz" lIns="91440" tIns="45720" rIns="91440" bIns="45720" rtlCol="0">
            <a:normAutofit/>
          </a:bodyPr>
          <a:lstStyle/>
          <a:p>
            <a:pPr lvl="4"/>
            <a:r>
              <a:rPr lang="lv-LV" dirty="0"/>
              <a:t>Click to edit Master text styles</a:t>
            </a:r>
          </a:p>
          <a:p>
            <a:pPr lvl="5"/>
            <a:r>
              <a:rPr lang="lv-LV" dirty="0"/>
              <a:t>Second level</a:t>
            </a:r>
          </a:p>
          <a:p>
            <a:pPr lvl="6"/>
            <a:r>
              <a:rPr lang="lv-LV" dirty="0"/>
              <a:t>Third level</a:t>
            </a:r>
          </a:p>
          <a:p>
            <a:pPr lvl="7"/>
            <a:r>
              <a:rPr lang="lv-LV" dirty="0"/>
              <a:t>Fourth level</a:t>
            </a:r>
          </a:p>
          <a:p>
            <a:pPr lvl="8"/>
            <a:r>
              <a:rPr lang="lv-LV" dirty="0"/>
              <a:t>Fifth level</a:t>
            </a:r>
            <a:endParaRPr lang="en-US" dirty="0"/>
          </a:p>
        </p:txBody>
      </p:sp>
      <p:sp>
        <p:nvSpPr>
          <p:cNvPr id="8" name="Slide Number Placeholder 6"/>
          <p:cNvSpPr>
            <a:spLocks noGrp="1"/>
          </p:cNvSpPr>
          <p:nvPr>
            <p:ph type="sldNum" sz="quarter" idx="4"/>
          </p:nvPr>
        </p:nvSpPr>
        <p:spPr>
          <a:xfrm>
            <a:off x="457199" y="6272742"/>
            <a:ext cx="2472267" cy="365125"/>
          </a:xfrm>
          <a:prstGeom prst="rect">
            <a:avLst/>
          </a:prstGeom>
        </p:spPr>
        <p:txBody>
          <a:bodyPr/>
          <a:lstStyle>
            <a:lvl1pPr algn="l">
              <a:defRPr sz="1200">
                <a:solidFill>
                  <a:schemeClr val="bg1">
                    <a:lumMod val="65000"/>
                  </a:schemeClr>
                </a:solidFill>
                <a:latin typeface="Arial"/>
                <a:cs typeface="Arial"/>
              </a:defRPr>
            </a:lvl1pPr>
          </a:lstStyle>
          <a:p>
            <a:r>
              <a:rPr lang="en-US" dirty="0"/>
              <a:t>Rīgas Tehniskā universitāte</a:t>
            </a:r>
          </a:p>
        </p:txBody>
      </p:sp>
      <p:sp>
        <p:nvSpPr>
          <p:cNvPr id="10" name="TextBox 9"/>
          <p:cNvSpPr txBox="1"/>
          <p:nvPr/>
        </p:nvSpPr>
        <p:spPr>
          <a:xfrm>
            <a:off x="-3414889" y="2794000"/>
            <a:ext cx="184666" cy="369332"/>
          </a:xfrm>
          <a:prstGeom prst="rect">
            <a:avLst/>
          </a:prstGeom>
          <a:noFill/>
        </p:spPr>
        <p:txBody>
          <a:bodyPr wrap="none" rtlCol="0">
            <a:spAutoFit/>
          </a:bodyPr>
          <a:lstStyle/>
          <a:p>
            <a:endParaRPr lang="en-US" dirty="0"/>
          </a:p>
        </p:txBody>
      </p:sp>
      <p:sp>
        <p:nvSpPr>
          <p:cNvPr id="12" name="TextBox 11"/>
          <p:cNvSpPr txBox="1"/>
          <p:nvPr/>
        </p:nvSpPr>
        <p:spPr>
          <a:xfrm>
            <a:off x="11373556" y="6886222"/>
            <a:ext cx="184666" cy="369332"/>
          </a:xfrm>
          <a:prstGeom prst="rect">
            <a:avLst/>
          </a:prstGeom>
          <a:noFill/>
        </p:spPr>
        <p:txBody>
          <a:bodyPr wrap="none" rtlCol="0">
            <a:spAutoFit/>
          </a:bodyPr>
          <a:lstStyle/>
          <a:p>
            <a:endParaRPr lang="en-US" dirty="0"/>
          </a:p>
        </p:txBody>
      </p:sp>
      <p:sp>
        <p:nvSpPr>
          <p:cNvPr id="11" name="Slide Number Placeholder 6"/>
          <p:cNvSpPr txBox="1">
            <a:spLocks/>
          </p:cNvSpPr>
          <p:nvPr userDrawn="1"/>
        </p:nvSpPr>
        <p:spPr>
          <a:xfrm>
            <a:off x="8204200" y="6272742"/>
            <a:ext cx="482600"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EF746A6-E283-484D-A747-262174EE73C9}" type="slidenum">
              <a:rPr lang="en-US" smtClean="0">
                <a:solidFill>
                  <a:srgbClr val="A6A6A6"/>
                </a:solidFill>
              </a:rPr>
              <a:pPr/>
              <a:t>‹#›</a:t>
            </a:fld>
            <a:endParaRPr lang="en-US" dirty="0">
              <a:solidFill>
                <a:srgbClr val="A6A6A6"/>
              </a:solidFill>
            </a:endParaRPr>
          </a:p>
        </p:txBody>
      </p:sp>
      <p:sp>
        <p:nvSpPr>
          <p:cNvPr id="4" name="Date Placeholder 3"/>
          <p:cNvSpPr>
            <a:spLocks noGrp="1"/>
          </p:cNvSpPr>
          <p:nvPr>
            <p:ph type="dt" sz="half" idx="2"/>
          </p:nvPr>
        </p:nvSpPr>
        <p:spPr>
          <a:xfrm>
            <a:off x="5977467" y="6272742"/>
            <a:ext cx="2133600" cy="365125"/>
          </a:xfrm>
          <a:prstGeom prst="rect">
            <a:avLst/>
          </a:prstGeom>
        </p:spPr>
        <p:txBody>
          <a:bodyPr vert="horz" lIns="91440" tIns="45720" rIns="91440" bIns="45720" rtlCol="0" anchor="ctr"/>
          <a:lstStyle>
            <a:lvl1pPr algn="l">
              <a:defRPr sz="1200">
                <a:solidFill>
                  <a:srgbClr val="A6A6A6"/>
                </a:solidFill>
              </a:defRPr>
            </a:lvl1pPr>
          </a:lstStyle>
          <a:p>
            <a:endParaRPr lang="en-US" dirty="0"/>
          </a:p>
        </p:txBody>
      </p:sp>
    </p:spTree>
    <p:extLst>
      <p:ext uri="{BB962C8B-B14F-4D97-AF65-F5344CB8AC3E}">
        <p14:creationId xmlns:p14="http://schemas.microsoft.com/office/powerpoint/2010/main" val="4217965320"/>
      </p:ext>
    </p:extLst>
  </p:cSld>
  <p:clrMap bg1="lt1" tx1="dk1" bg2="lt2" tx2="dk2" accent1="accent1" accent2="accent2" accent3="accent3" accent4="accent4" accent5="accent5" accent6="accent6" hlink="hlink" folHlink="folHlink"/>
  <p:sldLayoutIdLst>
    <p:sldLayoutId id="2147483762" r:id="rId1"/>
    <p:sldLayoutId id="2147483844" r:id="rId2"/>
    <p:sldLayoutId id="2147483803" r:id="rId3"/>
    <p:sldLayoutId id="2147483804" r:id="rId4"/>
    <p:sldLayoutId id="2147483838" r:id="rId5"/>
    <p:sldLayoutId id="2147483840" r:id="rId6"/>
    <p:sldLayoutId id="2147483842" r:id="rId7"/>
    <p:sldLayoutId id="2147483806" r:id="rId8"/>
    <p:sldLayoutId id="2147483807" r:id="rId9"/>
    <p:sldLayoutId id="2147483839" r:id="rId10"/>
    <p:sldLayoutId id="2147483810" r:id="rId11"/>
    <p:sldLayoutId id="2147483817" r:id="rId12"/>
    <p:sldLayoutId id="2147483818" r:id="rId13"/>
    <p:sldLayoutId id="2147483820" r:id="rId14"/>
    <p:sldLayoutId id="2147483821" r:id="rId15"/>
    <p:sldLayoutId id="2147483843" r:id="rId16"/>
    <p:sldLayoutId id="2147483845" r:id="rId17"/>
    <p:sldLayoutId id="2147483846" r:id="rId18"/>
  </p:sldLayoutIdLst>
  <p:hf hdr="0" ftr="0" dt="0"/>
  <p:txStyles>
    <p:titleStyle>
      <a:lvl1pPr algn="l" defTabSz="457200" rtl="0" eaLnBrk="1" latinLnBrk="0" hangingPunct="1">
        <a:spcBef>
          <a:spcPct val="0"/>
        </a:spcBef>
        <a:buNone/>
        <a:defRPr sz="4400" b="1" i="0" kern="1200">
          <a:solidFill>
            <a:schemeClr val="accent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2323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2323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2323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2323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accen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file:////var/folders/rv/nhf_kbtn66sc_kmbqrjhvctr0000gn/T/com.microsoft.Word/WebArchiveCopyPasteTempFiles/page2image3009778912"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hyperlink" Target="mailto:marina.platonova@rtu.lv"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lv-LV"/>
          </a:p>
        </p:txBody>
      </p:sp>
      <p:sp>
        <p:nvSpPr>
          <p:cNvPr id="3" name="Text Placeholder 2"/>
          <p:cNvSpPr>
            <a:spLocks noGrp="1"/>
          </p:cNvSpPr>
          <p:nvPr>
            <p:ph type="body" sz="quarter" idx="14"/>
          </p:nvPr>
        </p:nvSpPr>
        <p:spPr/>
        <p:txBody>
          <a:bodyPr/>
          <a:lstStyle/>
          <a:p>
            <a:pPr algn="r"/>
            <a:r>
              <a:rPr lang="lv-LV" dirty="0"/>
              <a:t>Marina </a:t>
            </a:r>
            <a:r>
              <a:rPr lang="lv-LV" dirty="0" err="1"/>
              <a:t>Platonova</a:t>
            </a:r>
            <a:endParaRPr lang="lv-LV" dirty="0"/>
          </a:p>
        </p:txBody>
      </p:sp>
      <p:sp>
        <p:nvSpPr>
          <p:cNvPr id="4" name="Text Placeholder 3"/>
          <p:cNvSpPr>
            <a:spLocks noGrp="1"/>
          </p:cNvSpPr>
          <p:nvPr>
            <p:ph type="body" sz="quarter" idx="15"/>
          </p:nvPr>
        </p:nvSpPr>
        <p:spPr/>
        <p:txBody>
          <a:bodyPr/>
          <a:lstStyle/>
          <a:p>
            <a:pPr algn="r"/>
            <a:r>
              <a:rPr lang="lv-LV" dirty="0"/>
              <a:t>profesore</a:t>
            </a:r>
          </a:p>
        </p:txBody>
      </p:sp>
      <p:sp>
        <p:nvSpPr>
          <p:cNvPr id="5" name="Text Placeholder 4"/>
          <p:cNvSpPr>
            <a:spLocks noGrp="1"/>
          </p:cNvSpPr>
          <p:nvPr>
            <p:ph type="body" sz="quarter" idx="16"/>
          </p:nvPr>
        </p:nvSpPr>
        <p:spPr/>
        <p:txBody>
          <a:bodyPr/>
          <a:lstStyle/>
          <a:p>
            <a:pPr algn="ctr"/>
            <a:r>
              <a:rPr lang="lv-LV" dirty="0"/>
              <a:t>Digitālās humanitārās zinātnes</a:t>
            </a:r>
          </a:p>
        </p:txBody>
      </p:sp>
      <p:sp>
        <p:nvSpPr>
          <p:cNvPr id="6" name="Text Placeholder 5"/>
          <p:cNvSpPr>
            <a:spLocks noGrp="1"/>
          </p:cNvSpPr>
          <p:nvPr>
            <p:ph type="body" sz="quarter" idx="17"/>
          </p:nvPr>
        </p:nvSpPr>
        <p:spPr/>
        <p:txBody>
          <a:bodyPr/>
          <a:lstStyle/>
          <a:p>
            <a:pPr algn="ctr"/>
            <a:r>
              <a:rPr lang="lv-LV" dirty="0"/>
              <a:t>01.11.2019.</a:t>
            </a:r>
          </a:p>
        </p:txBody>
      </p:sp>
    </p:spTree>
    <p:extLst>
      <p:ext uri="{BB962C8B-B14F-4D97-AF65-F5344CB8AC3E}">
        <p14:creationId xmlns:p14="http://schemas.microsoft.com/office/powerpoint/2010/main" val="19693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A8135EF-BA4F-434E-9AFE-45D31FC12F08}"/>
              </a:ext>
            </a:extLst>
          </p:cNvPr>
          <p:cNvGraphicFramePr>
            <a:graphicFrameLocks noGrp="1"/>
          </p:cNvGraphicFramePr>
          <p:nvPr>
            <p:ph idx="1"/>
            <p:extLst>
              <p:ext uri="{D42A27DB-BD31-4B8C-83A1-F6EECF244321}">
                <p14:modId xmlns:p14="http://schemas.microsoft.com/office/powerpoint/2010/main" val="1574481607"/>
              </p:ext>
            </p:extLst>
          </p:nvPr>
        </p:nvGraphicFramePr>
        <p:xfrm>
          <a:off x="457200" y="1454149"/>
          <a:ext cx="8229600" cy="448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DDADB7B-497F-0A40-A32E-22B75C9F0B4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94878A93-19E7-594D-8945-9BA7A880983E}"/>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245748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CDF67-950E-E949-8C92-CDFD5553BBA2}"/>
              </a:ext>
            </a:extLst>
          </p:cNvPr>
          <p:cNvSpPr>
            <a:spLocks noGrp="1"/>
          </p:cNvSpPr>
          <p:nvPr>
            <p:ph type="title"/>
          </p:nvPr>
        </p:nvSpPr>
        <p:spPr/>
        <p:txBody>
          <a:bodyPr/>
          <a:lstStyle/>
          <a:p>
            <a:r>
              <a:rPr lang="en-US" dirty="0" err="1"/>
              <a:t>Iespējamie</a:t>
            </a:r>
            <a:r>
              <a:rPr lang="en-US" dirty="0"/>
              <a:t> </a:t>
            </a:r>
            <a:r>
              <a:rPr lang="en-US" dirty="0" err="1"/>
              <a:t>attīstības</a:t>
            </a:r>
            <a:r>
              <a:rPr lang="en-US" dirty="0"/>
              <a:t> </a:t>
            </a:r>
            <a:r>
              <a:rPr lang="en-US" dirty="0" err="1"/>
              <a:t>virzieni</a:t>
            </a:r>
            <a:endParaRPr lang="en-US" dirty="0"/>
          </a:p>
        </p:txBody>
      </p:sp>
      <p:sp>
        <p:nvSpPr>
          <p:cNvPr id="4" name="Slide Number Placeholder 3">
            <a:extLst>
              <a:ext uri="{FF2B5EF4-FFF2-40B4-BE49-F238E27FC236}">
                <a16:creationId xmlns:a16="http://schemas.microsoft.com/office/drawing/2014/main" id="{89869AEE-8A56-6D4D-BF6E-E8C1F0FB1D2A}"/>
              </a:ext>
            </a:extLst>
          </p:cNvPr>
          <p:cNvSpPr>
            <a:spLocks noGrp="1"/>
          </p:cNvSpPr>
          <p:nvPr>
            <p:ph type="sldNum" sz="quarter" idx="4"/>
          </p:nvPr>
        </p:nvSpPr>
        <p:spPr/>
        <p:txBody>
          <a:bodyPr/>
          <a:lstStyle/>
          <a:p>
            <a:r>
              <a:rPr lang="en-US"/>
              <a:t>Rīgas Tehniskā universitāte</a:t>
            </a:r>
            <a:endParaRPr lang="en-US" dirty="0"/>
          </a:p>
        </p:txBody>
      </p:sp>
      <p:pic>
        <p:nvPicPr>
          <p:cNvPr id="5" name="Picture 1" descr="page2image3009778912">
            <a:extLst>
              <a:ext uri="{FF2B5EF4-FFF2-40B4-BE49-F238E27FC236}">
                <a16:creationId xmlns:a16="http://schemas.microsoft.com/office/drawing/2014/main" id="{19B40D5D-0D9C-2D4F-A5CA-D2B7A5CD34D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55498" y="1032128"/>
            <a:ext cx="7272198" cy="5527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C05FE8-B78E-204A-A178-1F458885D19E}"/>
              </a:ext>
            </a:extLst>
          </p:cNvPr>
          <p:cNvSpPr txBox="1"/>
          <p:nvPr/>
        </p:nvSpPr>
        <p:spPr>
          <a:xfrm>
            <a:off x="4366516" y="6407034"/>
            <a:ext cx="4634773" cy="461665"/>
          </a:xfrm>
          <a:prstGeom prst="rect">
            <a:avLst/>
          </a:prstGeom>
          <a:noFill/>
        </p:spPr>
        <p:txBody>
          <a:bodyPr wrap="square" rtlCol="0">
            <a:spAutoFit/>
          </a:bodyPr>
          <a:lstStyle/>
          <a:p>
            <a:pPr algn="r"/>
            <a:r>
              <a:rPr lang="en-US" sz="1200" dirty="0"/>
              <a:t>Courtesy W. McCarty and H. Short </a:t>
            </a:r>
          </a:p>
          <a:p>
            <a:endParaRPr lang="en-US" sz="1200" dirty="0"/>
          </a:p>
        </p:txBody>
      </p:sp>
    </p:spTree>
    <p:extLst>
      <p:ext uri="{BB962C8B-B14F-4D97-AF65-F5344CB8AC3E}">
        <p14:creationId xmlns:p14="http://schemas.microsoft.com/office/powerpoint/2010/main" val="402872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CDF67-950E-E949-8C92-CDFD5553BBA2}"/>
              </a:ext>
            </a:extLst>
          </p:cNvPr>
          <p:cNvSpPr>
            <a:spLocks noGrp="1"/>
          </p:cNvSpPr>
          <p:nvPr>
            <p:ph type="title"/>
          </p:nvPr>
        </p:nvSpPr>
        <p:spPr/>
        <p:txBody>
          <a:bodyPr/>
          <a:lstStyle/>
          <a:p>
            <a:r>
              <a:rPr lang="en-US" dirty="0"/>
              <a:t>DHZ </a:t>
            </a:r>
            <a:r>
              <a:rPr lang="en-US" dirty="0" err="1"/>
              <a:t>Latvijā</a:t>
            </a:r>
            <a:endParaRPr lang="en-US" dirty="0"/>
          </a:p>
        </p:txBody>
      </p:sp>
      <p:sp>
        <p:nvSpPr>
          <p:cNvPr id="4" name="Slide Number Placeholder 3">
            <a:extLst>
              <a:ext uri="{FF2B5EF4-FFF2-40B4-BE49-F238E27FC236}">
                <a16:creationId xmlns:a16="http://schemas.microsoft.com/office/drawing/2014/main" id="{89869AEE-8A56-6D4D-BF6E-E8C1F0FB1D2A}"/>
              </a:ext>
            </a:extLst>
          </p:cNvPr>
          <p:cNvSpPr>
            <a:spLocks noGrp="1"/>
          </p:cNvSpPr>
          <p:nvPr>
            <p:ph type="sldNum" sz="quarter" idx="4"/>
          </p:nvPr>
        </p:nvSpPr>
        <p:spPr/>
        <p:txBody>
          <a:bodyPr/>
          <a:lstStyle/>
          <a:p>
            <a:r>
              <a:rPr lang="en-US"/>
              <a:t>Rīgas Tehniskā universitāte</a:t>
            </a:r>
            <a:endParaRPr lang="en-US" dirty="0"/>
          </a:p>
        </p:txBody>
      </p:sp>
      <p:pic>
        <p:nvPicPr>
          <p:cNvPr id="20" name="Content Placeholder 19">
            <a:extLst>
              <a:ext uri="{FF2B5EF4-FFF2-40B4-BE49-F238E27FC236}">
                <a16:creationId xmlns:a16="http://schemas.microsoft.com/office/drawing/2014/main" id="{175E23FD-0607-4946-AF6D-FF23468F59D8}"/>
              </a:ext>
            </a:extLst>
          </p:cNvPr>
          <p:cNvPicPr>
            <a:picLocks noGrp="1" noChangeAspect="1"/>
          </p:cNvPicPr>
          <p:nvPr>
            <p:ph idx="1"/>
          </p:nvPr>
        </p:nvPicPr>
        <p:blipFill>
          <a:blip r:embed="rId2"/>
          <a:stretch>
            <a:fillRect/>
          </a:stretch>
        </p:blipFill>
        <p:spPr>
          <a:xfrm>
            <a:off x="740832" y="4244556"/>
            <a:ext cx="1905000" cy="1790700"/>
          </a:xfrm>
        </p:spPr>
      </p:pic>
      <p:pic>
        <p:nvPicPr>
          <p:cNvPr id="22" name="Picture 21">
            <a:extLst>
              <a:ext uri="{FF2B5EF4-FFF2-40B4-BE49-F238E27FC236}">
                <a16:creationId xmlns:a16="http://schemas.microsoft.com/office/drawing/2014/main" id="{8216304C-F911-F94B-A07F-964E33AA6479}"/>
              </a:ext>
            </a:extLst>
          </p:cNvPr>
          <p:cNvPicPr>
            <a:picLocks noChangeAspect="1"/>
          </p:cNvPicPr>
          <p:nvPr/>
        </p:nvPicPr>
        <p:blipFill>
          <a:blip r:embed="rId3"/>
          <a:stretch>
            <a:fillRect/>
          </a:stretch>
        </p:blipFill>
        <p:spPr>
          <a:xfrm>
            <a:off x="2945485" y="2703172"/>
            <a:ext cx="2133600" cy="1778000"/>
          </a:xfrm>
          <a:prstGeom prst="rect">
            <a:avLst/>
          </a:prstGeom>
        </p:spPr>
      </p:pic>
      <p:pic>
        <p:nvPicPr>
          <p:cNvPr id="24" name="Picture 23">
            <a:extLst>
              <a:ext uri="{FF2B5EF4-FFF2-40B4-BE49-F238E27FC236}">
                <a16:creationId xmlns:a16="http://schemas.microsoft.com/office/drawing/2014/main" id="{792D2890-AF68-8B43-AB0B-B50E8AFFCEC3}"/>
              </a:ext>
            </a:extLst>
          </p:cNvPr>
          <p:cNvPicPr>
            <a:picLocks noChangeAspect="1"/>
          </p:cNvPicPr>
          <p:nvPr/>
        </p:nvPicPr>
        <p:blipFill>
          <a:blip r:embed="rId4"/>
          <a:stretch>
            <a:fillRect/>
          </a:stretch>
        </p:blipFill>
        <p:spPr>
          <a:xfrm>
            <a:off x="557231" y="1318002"/>
            <a:ext cx="3632200" cy="1371600"/>
          </a:xfrm>
          <a:prstGeom prst="rect">
            <a:avLst/>
          </a:prstGeom>
        </p:spPr>
      </p:pic>
      <p:pic>
        <p:nvPicPr>
          <p:cNvPr id="26" name="Picture 25">
            <a:extLst>
              <a:ext uri="{FF2B5EF4-FFF2-40B4-BE49-F238E27FC236}">
                <a16:creationId xmlns:a16="http://schemas.microsoft.com/office/drawing/2014/main" id="{4D235044-5E3E-AC4D-B7B5-F9588260A28C}"/>
              </a:ext>
            </a:extLst>
          </p:cNvPr>
          <p:cNvPicPr>
            <a:picLocks noChangeAspect="1"/>
          </p:cNvPicPr>
          <p:nvPr/>
        </p:nvPicPr>
        <p:blipFill>
          <a:blip r:embed="rId5"/>
          <a:stretch>
            <a:fillRect/>
          </a:stretch>
        </p:blipFill>
        <p:spPr>
          <a:xfrm>
            <a:off x="5996754" y="4232804"/>
            <a:ext cx="1917700" cy="2222500"/>
          </a:xfrm>
          <a:prstGeom prst="rect">
            <a:avLst/>
          </a:prstGeom>
        </p:spPr>
      </p:pic>
      <p:pic>
        <p:nvPicPr>
          <p:cNvPr id="28" name="Picture 27">
            <a:extLst>
              <a:ext uri="{FF2B5EF4-FFF2-40B4-BE49-F238E27FC236}">
                <a16:creationId xmlns:a16="http://schemas.microsoft.com/office/drawing/2014/main" id="{2DADDC2E-7A80-7541-8D72-7F50AB603DD0}"/>
              </a:ext>
            </a:extLst>
          </p:cNvPr>
          <p:cNvPicPr>
            <a:picLocks noChangeAspect="1"/>
          </p:cNvPicPr>
          <p:nvPr/>
        </p:nvPicPr>
        <p:blipFill>
          <a:blip r:embed="rId6"/>
          <a:stretch>
            <a:fillRect/>
          </a:stretch>
        </p:blipFill>
        <p:spPr>
          <a:xfrm>
            <a:off x="5378738" y="1134850"/>
            <a:ext cx="1883597" cy="1737904"/>
          </a:xfrm>
          <a:prstGeom prst="rect">
            <a:avLst/>
          </a:prstGeom>
        </p:spPr>
      </p:pic>
      <p:pic>
        <p:nvPicPr>
          <p:cNvPr id="30" name="Picture 29">
            <a:extLst>
              <a:ext uri="{FF2B5EF4-FFF2-40B4-BE49-F238E27FC236}">
                <a16:creationId xmlns:a16="http://schemas.microsoft.com/office/drawing/2014/main" id="{5E2343B8-CEF8-F74E-92C8-B97CC63371BD}"/>
              </a:ext>
            </a:extLst>
          </p:cNvPr>
          <p:cNvPicPr>
            <a:picLocks noChangeAspect="1"/>
          </p:cNvPicPr>
          <p:nvPr/>
        </p:nvPicPr>
        <p:blipFill>
          <a:blip r:embed="rId7"/>
          <a:stretch>
            <a:fillRect/>
          </a:stretch>
        </p:blipFill>
        <p:spPr>
          <a:xfrm>
            <a:off x="5324867" y="2872754"/>
            <a:ext cx="3261474" cy="605156"/>
          </a:xfrm>
          <a:prstGeom prst="rect">
            <a:avLst/>
          </a:prstGeom>
        </p:spPr>
      </p:pic>
    </p:spTree>
    <p:extLst>
      <p:ext uri="{BB962C8B-B14F-4D97-AF65-F5344CB8AC3E}">
        <p14:creationId xmlns:p14="http://schemas.microsoft.com/office/powerpoint/2010/main" val="185397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7426"/>
            <a:ext cx="6023225" cy="1470025"/>
          </a:xfrm>
        </p:spPr>
        <p:txBody>
          <a:bodyPr/>
          <a:lstStyle/>
          <a:p>
            <a:r>
              <a:rPr lang="lv-LV" dirty="0"/>
              <a:t>Digitālās humanitārās zinātnes RTU</a:t>
            </a:r>
          </a:p>
        </p:txBody>
      </p:sp>
    </p:spTree>
    <p:extLst>
      <p:ext uri="{BB962C8B-B14F-4D97-AF65-F5344CB8AC3E}">
        <p14:creationId xmlns:p14="http://schemas.microsoft.com/office/powerpoint/2010/main" val="334578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BFF1A-BDE3-1142-8E74-A1FC57573E67}"/>
              </a:ext>
            </a:extLst>
          </p:cNvPr>
          <p:cNvSpPr>
            <a:spLocks noGrp="1"/>
          </p:cNvSpPr>
          <p:nvPr>
            <p:ph idx="1"/>
          </p:nvPr>
        </p:nvSpPr>
        <p:spPr>
          <a:xfrm>
            <a:off x="457200" y="1453931"/>
            <a:ext cx="8229600" cy="4818811"/>
          </a:xfrm>
        </p:spPr>
        <p:txBody>
          <a:bodyPr>
            <a:normAutofit/>
          </a:bodyPr>
          <a:lstStyle/>
          <a:p>
            <a:pPr algn="just"/>
            <a:r>
              <a:rPr lang="lv-LV" dirty="0" err="1"/>
              <a:t>Sā̄kot</a:t>
            </a:r>
            <a:r>
              <a:rPr lang="lv-LV" dirty="0"/>
              <a:t> ar 2018./19. studiju gadu, ETHZF īsteno jaunu </a:t>
            </a:r>
            <a:r>
              <a:rPr lang="lv-LV" dirty="0" err="1"/>
              <a:t>akadēmisko</a:t>
            </a:r>
            <a:r>
              <a:rPr lang="lv-LV" dirty="0"/>
              <a:t> </a:t>
            </a:r>
            <a:r>
              <a:rPr lang="lv-LV" dirty="0" err="1"/>
              <a:t>maģistra</a:t>
            </a:r>
            <a:r>
              <a:rPr lang="lv-LV" dirty="0"/>
              <a:t> studiju programmu “</a:t>
            </a:r>
            <a:r>
              <a:rPr lang="lv-LV" dirty="0" err="1"/>
              <a:t>Digitālās</a:t>
            </a:r>
            <a:r>
              <a:rPr lang="lv-LV" dirty="0"/>
              <a:t> </a:t>
            </a:r>
            <a:r>
              <a:rPr lang="lv-LV" dirty="0" err="1"/>
              <a:t>humanitārās</a:t>
            </a:r>
            <a:r>
              <a:rPr lang="lv-LV" dirty="0"/>
              <a:t> </a:t>
            </a:r>
            <a:r>
              <a:rPr lang="lv-LV" dirty="0" err="1"/>
              <a:t>zinātnes</a:t>
            </a:r>
            <a:r>
              <a:rPr lang="lv-LV" dirty="0"/>
              <a:t>”, kur studējošie starpdisciplinārās zinības apgūst angļu valodā.</a:t>
            </a:r>
          </a:p>
          <a:p>
            <a:pPr algn="just"/>
            <a:r>
              <a:rPr lang="lv-LV" dirty="0"/>
              <a:t>Programmas </a:t>
            </a:r>
            <a:r>
              <a:rPr lang="lv-LV" dirty="0" err="1"/>
              <a:t>mērķis</a:t>
            </a:r>
            <a:r>
              <a:rPr lang="lv-LV" dirty="0"/>
              <a:t> ir sagatavot </a:t>
            </a:r>
            <a:r>
              <a:rPr lang="lv-LV" dirty="0" err="1"/>
              <a:t>mūsu</a:t>
            </a:r>
            <a:r>
              <a:rPr lang="lv-LV" dirty="0"/>
              <a:t> valsts </a:t>
            </a:r>
            <a:r>
              <a:rPr lang="lv-LV" dirty="0" err="1"/>
              <a:t>tautsaimniecībai</a:t>
            </a:r>
            <a:r>
              <a:rPr lang="lv-LV" dirty="0"/>
              <a:t> </a:t>
            </a:r>
            <a:r>
              <a:rPr lang="lv-LV" dirty="0" err="1"/>
              <a:t>nepieciešamos</a:t>
            </a:r>
            <a:r>
              <a:rPr lang="lv-LV" dirty="0"/>
              <a:t> </a:t>
            </a:r>
            <a:r>
              <a:rPr lang="lv-LV" dirty="0" err="1"/>
              <a:t>speciālistus</a:t>
            </a:r>
            <a:r>
              <a:rPr lang="lv-LV" dirty="0"/>
              <a:t>, </a:t>
            </a:r>
            <a:r>
              <a:rPr lang="lv-LV" dirty="0" err="1"/>
              <a:t>viņiem</a:t>
            </a:r>
            <a:r>
              <a:rPr lang="lv-LV" dirty="0"/>
              <a:t> sniedzot studiju procesā </a:t>
            </a:r>
            <a:r>
              <a:rPr lang="lv-LV" dirty="0" err="1"/>
              <a:t>starpdisciplināras</a:t>
            </a:r>
            <a:r>
              <a:rPr lang="lv-LV" dirty="0"/>
              <a:t> </a:t>
            </a:r>
            <a:r>
              <a:rPr lang="lv-LV" dirty="0" err="1"/>
              <a:t>zināšanas</a:t>
            </a:r>
            <a:r>
              <a:rPr lang="lv-LV" dirty="0"/>
              <a:t> un prasmes. Jaunā programma ir guvusi popularitāti un plašu atpazīstamību, par ko liecina lielais reflektantu skaits uz vienu budžeta vietu.  </a:t>
            </a:r>
            <a:endParaRPr lang="en-US" dirty="0"/>
          </a:p>
          <a:p>
            <a:pPr algn="just"/>
            <a:r>
              <a:rPr lang="lv-LV" dirty="0"/>
              <a:t>Galvenie aplūkojamie temati ir ar humanitārajām zinātnēm un kultūras studijām saistīta datu </a:t>
            </a:r>
            <a:r>
              <a:rPr lang="lv-LV" dirty="0" err="1"/>
              <a:t>digitalizācija</a:t>
            </a:r>
            <a:r>
              <a:rPr lang="lv-LV" dirty="0"/>
              <a:t>, reprezentācija un arhivēšana, apstrāde, </a:t>
            </a:r>
            <a:r>
              <a:rPr lang="lv-LV" dirty="0" err="1"/>
              <a:t>vizualizācija</a:t>
            </a:r>
            <a:r>
              <a:rPr lang="lv-LV" dirty="0"/>
              <a:t> un analīze. Šie dati var būt tekstuāli, kā arī ar tekstu nesaistīti un multimediāli (videoieraksti, skaņas ieraksti, attēli, fotogrāfijas un artefakti).</a:t>
            </a:r>
            <a:endParaRPr lang="en-US" dirty="0"/>
          </a:p>
        </p:txBody>
      </p:sp>
      <p:sp>
        <p:nvSpPr>
          <p:cNvPr id="3" name="Title 2">
            <a:extLst>
              <a:ext uri="{FF2B5EF4-FFF2-40B4-BE49-F238E27FC236}">
                <a16:creationId xmlns:a16="http://schemas.microsoft.com/office/drawing/2014/main" id="{9502EF87-0F61-8348-A4A4-A2E7F947885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9733EE0-75E7-FA4C-9121-207999F88ABD}"/>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94964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1"/>
          <p:cNvGrpSpPr>
            <a:grpSpLocks/>
          </p:cNvGrpSpPr>
          <p:nvPr/>
        </p:nvGrpSpPr>
        <p:grpSpPr bwMode="auto">
          <a:xfrm>
            <a:off x="0" y="367506"/>
            <a:ext cx="9144000" cy="1077913"/>
            <a:chOff x="1" y="420756"/>
            <a:chExt cx="9143999" cy="1272494"/>
          </a:xfrm>
        </p:grpSpPr>
        <p:sp>
          <p:nvSpPr>
            <p:cNvPr id="13" name="Rectangle 12">
              <a:extLst>
                <a:ext uri="{FF2B5EF4-FFF2-40B4-BE49-F238E27FC236}">
                  <a16:creationId xmlns:a16="http://schemas.microsoft.com/office/drawing/2014/main" id="{7392574B-E931-2541-9FCB-B0E1B625E750}"/>
                </a:ext>
              </a:extLst>
            </p:cNvPr>
            <p:cNvSpPr/>
            <p:nvPr/>
          </p:nvSpPr>
          <p:spPr>
            <a:xfrm>
              <a:off x="1" y="1548946"/>
              <a:ext cx="7739062" cy="144304"/>
            </a:xfrm>
            <a:prstGeom prst="rect">
              <a:avLst/>
            </a:prstGeom>
            <a:solidFill>
              <a:srgbClr val="00737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1235AEC9-62B6-E646-B72D-EE2E9020C786}"/>
                </a:ext>
              </a:extLst>
            </p:cNvPr>
            <p:cNvSpPr/>
            <p:nvPr/>
          </p:nvSpPr>
          <p:spPr>
            <a:xfrm>
              <a:off x="8999538" y="432000"/>
              <a:ext cx="144462" cy="1261250"/>
            </a:xfrm>
            <a:prstGeom prst="rect">
              <a:avLst/>
            </a:prstGeom>
            <a:solidFill>
              <a:srgbClr val="8F10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04" name="TextBox 15"/>
            <p:cNvSpPr txBox="1">
              <a:spLocks noChangeArrowheads="1"/>
            </p:cNvSpPr>
            <p:nvPr/>
          </p:nvSpPr>
          <p:spPr bwMode="auto">
            <a:xfrm>
              <a:off x="160788" y="420756"/>
              <a:ext cx="7200000" cy="89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eaLnBrk="1" hangingPunct="1">
                <a:spcBef>
                  <a:spcPct val="0"/>
                </a:spcBef>
                <a:buFontTx/>
                <a:buNone/>
              </a:pPr>
              <a:r>
                <a:rPr lang="lv-LV" altLang="lv-LV" sz="3600" dirty="0">
                  <a:solidFill>
                    <a:schemeClr val="tx1"/>
                  </a:solidFill>
                  <a:latin typeface="MarkPro-Light" pitchFamily="34" charset="-70"/>
                  <a:ea typeface="Myriad Pro"/>
                  <a:cs typeface="Myriad Pro"/>
                </a:rPr>
                <a:t>Digitālās humanitārās zinātnes</a:t>
              </a:r>
            </a:p>
          </p:txBody>
        </p:sp>
        <p:sp>
          <p:nvSpPr>
            <p:cNvPr id="18" name="Rectangle 17">
              <a:extLst>
                <a:ext uri="{FF2B5EF4-FFF2-40B4-BE49-F238E27FC236}">
                  <a16:creationId xmlns:a16="http://schemas.microsoft.com/office/drawing/2014/main" id="{FD01E0CC-3B95-804F-9454-7E8A02FD7C15}"/>
                </a:ext>
              </a:extLst>
            </p:cNvPr>
            <p:cNvSpPr>
              <a:spLocks noChangeAspect="1"/>
            </p:cNvSpPr>
            <p:nvPr/>
          </p:nvSpPr>
          <p:spPr bwMode="auto">
            <a:xfrm>
              <a:off x="7740650" y="432000"/>
              <a:ext cx="1258888" cy="1259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gr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392113"/>
            <a:ext cx="12382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C224BF7-A471-CD48-9BB4-DD95AB1F4A2D}"/>
              </a:ext>
            </a:extLst>
          </p:cNvPr>
          <p:cNvPicPr>
            <a:picLocks noChangeAspect="1"/>
          </p:cNvPicPr>
          <p:nvPr/>
        </p:nvPicPr>
        <p:blipFill>
          <a:blip r:embed="rId4">
            <a:duotone>
              <a:schemeClr val="accent1">
                <a:shade val="45000"/>
                <a:satMod val="135000"/>
              </a:schemeClr>
              <a:prstClr val="white"/>
            </a:duotone>
          </a:blip>
          <a:stretch>
            <a:fillRect/>
          </a:stretch>
        </p:blipFill>
        <p:spPr>
          <a:xfrm>
            <a:off x="530755" y="1904102"/>
            <a:ext cx="437343" cy="463615"/>
          </a:xfrm>
          <a:prstGeom prst="rect">
            <a:avLst/>
          </a:prstGeom>
        </p:spPr>
      </p:pic>
      <p:pic>
        <p:nvPicPr>
          <p:cNvPr id="16" name="Picture 15">
            <a:extLst>
              <a:ext uri="{FF2B5EF4-FFF2-40B4-BE49-F238E27FC236}">
                <a16:creationId xmlns:a16="http://schemas.microsoft.com/office/drawing/2014/main" id="{ECFC0A0A-A5D7-BF4B-B26D-73626FF3DAA6}"/>
              </a:ext>
            </a:extLst>
          </p:cNvPr>
          <p:cNvPicPr>
            <a:picLocks noChangeAspect="1"/>
          </p:cNvPicPr>
          <p:nvPr/>
        </p:nvPicPr>
        <p:blipFill>
          <a:blip r:embed="rId4">
            <a:duotone>
              <a:schemeClr val="accent1">
                <a:shade val="45000"/>
                <a:satMod val="135000"/>
              </a:schemeClr>
              <a:prstClr val="white"/>
            </a:duotone>
          </a:blip>
          <a:stretch>
            <a:fillRect/>
          </a:stretch>
        </p:blipFill>
        <p:spPr>
          <a:xfrm>
            <a:off x="1002458" y="1905137"/>
            <a:ext cx="437343" cy="463615"/>
          </a:xfrm>
          <a:prstGeom prst="rect">
            <a:avLst/>
          </a:prstGeom>
        </p:spPr>
      </p:pic>
      <p:pic>
        <p:nvPicPr>
          <p:cNvPr id="17" name="Picture 16">
            <a:extLst>
              <a:ext uri="{FF2B5EF4-FFF2-40B4-BE49-F238E27FC236}">
                <a16:creationId xmlns:a16="http://schemas.microsoft.com/office/drawing/2014/main" id="{276B4D64-4B2D-824E-8A2B-1166163A57D0}"/>
              </a:ext>
            </a:extLst>
          </p:cNvPr>
          <p:cNvPicPr>
            <a:picLocks noChangeAspect="1"/>
          </p:cNvPicPr>
          <p:nvPr/>
        </p:nvPicPr>
        <p:blipFill>
          <a:blip r:embed="rId4">
            <a:duotone>
              <a:schemeClr val="accent1">
                <a:shade val="45000"/>
                <a:satMod val="135000"/>
              </a:schemeClr>
              <a:prstClr val="white"/>
            </a:duotone>
          </a:blip>
          <a:stretch>
            <a:fillRect/>
          </a:stretch>
        </p:blipFill>
        <p:spPr>
          <a:xfrm>
            <a:off x="1486452" y="1911142"/>
            <a:ext cx="437343" cy="463615"/>
          </a:xfrm>
          <a:prstGeom prst="rect">
            <a:avLst/>
          </a:prstGeom>
        </p:spPr>
      </p:pic>
      <p:pic>
        <p:nvPicPr>
          <p:cNvPr id="20" name="Picture 19">
            <a:extLst>
              <a:ext uri="{FF2B5EF4-FFF2-40B4-BE49-F238E27FC236}">
                <a16:creationId xmlns:a16="http://schemas.microsoft.com/office/drawing/2014/main" id="{118F5CB0-D56A-D840-910A-FC0B7BDF1BEB}"/>
              </a:ext>
            </a:extLst>
          </p:cNvPr>
          <p:cNvPicPr>
            <a:picLocks noChangeAspect="1"/>
          </p:cNvPicPr>
          <p:nvPr/>
        </p:nvPicPr>
        <p:blipFill>
          <a:blip r:embed="rId4">
            <a:duotone>
              <a:schemeClr val="accent1">
                <a:shade val="45000"/>
                <a:satMod val="135000"/>
              </a:schemeClr>
              <a:prstClr val="white"/>
            </a:duotone>
          </a:blip>
          <a:stretch>
            <a:fillRect/>
          </a:stretch>
        </p:blipFill>
        <p:spPr>
          <a:xfrm>
            <a:off x="1970446" y="1905137"/>
            <a:ext cx="437343" cy="463615"/>
          </a:xfrm>
          <a:prstGeom prst="rect">
            <a:avLst/>
          </a:prstGeom>
        </p:spPr>
      </p:pic>
      <p:pic>
        <p:nvPicPr>
          <p:cNvPr id="21" name="Picture 20">
            <a:extLst>
              <a:ext uri="{FF2B5EF4-FFF2-40B4-BE49-F238E27FC236}">
                <a16:creationId xmlns:a16="http://schemas.microsoft.com/office/drawing/2014/main" id="{9DF456A2-661A-4343-982A-D97525DC53B4}"/>
              </a:ext>
            </a:extLst>
          </p:cNvPr>
          <p:cNvPicPr>
            <a:picLocks noChangeAspect="1"/>
          </p:cNvPicPr>
          <p:nvPr/>
        </p:nvPicPr>
        <p:blipFill>
          <a:blip r:embed="rId4">
            <a:duotone>
              <a:schemeClr val="accent1">
                <a:shade val="45000"/>
                <a:satMod val="135000"/>
              </a:schemeClr>
              <a:prstClr val="white"/>
            </a:duotone>
          </a:blip>
          <a:stretch>
            <a:fillRect/>
          </a:stretch>
        </p:blipFill>
        <p:spPr>
          <a:xfrm>
            <a:off x="2476509" y="1901421"/>
            <a:ext cx="437343" cy="463615"/>
          </a:xfrm>
          <a:prstGeom prst="rect">
            <a:avLst/>
          </a:prstGeom>
        </p:spPr>
      </p:pic>
      <p:pic>
        <p:nvPicPr>
          <p:cNvPr id="23" name="Picture 22">
            <a:extLst>
              <a:ext uri="{FF2B5EF4-FFF2-40B4-BE49-F238E27FC236}">
                <a16:creationId xmlns:a16="http://schemas.microsoft.com/office/drawing/2014/main" id="{5B3D97E6-0BC4-BC44-AB91-A0D003DD82A5}"/>
              </a:ext>
            </a:extLst>
          </p:cNvPr>
          <p:cNvPicPr>
            <a:picLocks noChangeAspect="1"/>
          </p:cNvPicPr>
          <p:nvPr/>
        </p:nvPicPr>
        <p:blipFill>
          <a:blip r:embed="rId4">
            <a:duotone>
              <a:schemeClr val="accent1">
                <a:shade val="45000"/>
                <a:satMod val="135000"/>
              </a:schemeClr>
              <a:prstClr val="white"/>
            </a:duotone>
          </a:blip>
          <a:stretch>
            <a:fillRect/>
          </a:stretch>
        </p:blipFill>
        <p:spPr>
          <a:xfrm>
            <a:off x="1012548" y="2413805"/>
            <a:ext cx="437343" cy="463615"/>
          </a:xfrm>
          <a:prstGeom prst="rect">
            <a:avLst/>
          </a:prstGeom>
        </p:spPr>
      </p:pic>
      <p:pic>
        <p:nvPicPr>
          <p:cNvPr id="24" name="Picture 23">
            <a:extLst>
              <a:ext uri="{FF2B5EF4-FFF2-40B4-BE49-F238E27FC236}">
                <a16:creationId xmlns:a16="http://schemas.microsoft.com/office/drawing/2014/main" id="{8A4CD6B5-4E55-F440-8770-5A098E0C1721}"/>
              </a:ext>
            </a:extLst>
          </p:cNvPr>
          <p:cNvPicPr>
            <a:picLocks noChangeAspect="1"/>
          </p:cNvPicPr>
          <p:nvPr/>
        </p:nvPicPr>
        <p:blipFill>
          <a:blip r:embed="rId4">
            <a:duotone>
              <a:schemeClr val="accent1">
                <a:shade val="45000"/>
                <a:satMod val="135000"/>
              </a:schemeClr>
              <a:prstClr val="white"/>
            </a:duotone>
          </a:blip>
          <a:stretch>
            <a:fillRect/>
          </a:stretch>
        </p:blipFill>
        <p:spPr>
          <a:xfrm>
            <a:off x="557780" y="2413805"/>
            <a:ext cx="437343" cy="463615"/>
          </a:xfrm>
          <a:prstGeom prst="rect">
            <a:avLst/>
          </a:prstGeom>
        </p:spPr>
      </p:pic>
      <p:pic>
        <p:nvPicPr>
          <p:cNvPr id="5" name="Picture 4">
            <a:extLst>
              <a:ext uri="{FF2B5EF4-FFF2-40B4-BE49-F238E27FC236}">
                <a16:creationId xmlns:a16="http://schemas.microsoft.com/office/drawing/2014/main" id="{C53A5EF4-B0A1-9B43-8D58-EA3DE61B69C5}"/>
              </a:ext>
            </a:extLst>
          </p:cNvPr>
          <p:cNvPicPr>
            <a:picLocks noChangeAspect="1"/>
          </p:cNvPicPr>
          <p:nvPr/>
        </p:nvPicPr>
        <p:blipFill>
          <a:blip r:embed="rId5">
            <a:duotone>
              <a:schemeClr val="accent3">
                <a:shade val="45000"/>
                <a:satMod val="135000"/>
              </a:schemeClr>
              <a:prstClr val="white"/>
            </a:duotone>
          </a:blip>
          <a:stretch>
            <a:fillRect/>
          </a:stretch>
        </p:blipFill>
        <p:spPr>
          <a:xfrm>
            <a:off x="2237462" y="2414084"/>
            <a:ext cx="432854" cy="463336"/>
          </a:xfrm>
          <a:prstGeom prst="rect">
            <a:avLst/>
          </a:prstGeom>
        </p:spPr>
      </p:pic>
      <p:pic>
        <p:nvPicPr>
          <p:cNvPr id="31756" name="Picture 5"/>
          <p:cNvPicPr>
            <a:picLocks noChangeAspect="1"/>
          </p:cNvPicPr>
          <p:nvPr/>
        </p:nvPicPr>
        <p:blipFill>
          <a:blip r:embed="rId6">
            <a:extLst>
              <a:ext uri="{28A0092B-C50C-407E-A947-70E740481C1C}">
                <a14:useLocalDpi xmlns:a14="http://schemas.microsoft.com/office/drawing/2010/main" val="0"/>
              </a:ext>
            </a:extLst>
          </a:blip>
          <a:srcRect l="52707" r="-1108" b="-1224"/>
          <a:stretch>
            <a:fillRect/>
          </a:stretch>
        </p:blipFill>
        <p:spPr bwMode="auto">
          <a:xfrm>
            <a:off x="2706688" y="2413000"/>
            <a:ext cx="20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Box 7"/>
          <p:cNvSpPr txBox="1">
            <a:spLocks noChangeArrowheads="1"/>
          </p:cNvSpPr>
          <p:nvPr/>
        </p:nvSpPr>
        <p:spPr bwMode="auto">
          <a:xfrm>
            <a:off x="623888" y="2946400"/>
            <a:ext cx="3417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3600" dirty="0">
                <a:solidFill>
                  <a:schemeClr val="tx1"/>
                </a:solidFill>
                <a:latin typeface="MarkPro-Medium" pitchFamily="34" charset="-70"/>
              </a:rPr>
              <a:t>43</a:t>
            </a:r>
            <a:r>
              <a:rPr lang="lv-LV" altLang="lv-LV" sz="1800" dirty="0">
                <a:solidFill>
                  <a:schemeClr val="tx1"/>
                </a:solidFill>
                <a:latin typeface="MarkPro-Light" pitchFamily="34" charset="-70"/>
              </a:rPr>
              <a:t> STUDENTI</a:t>
            </a:r>
          </a:p>
        </p:txBody>
      </p:sp>
      <p:sp>
        <p:nvSpPr>
          <p:cNvPr id="27" name="TextBox 26">
            <a:extLst>
              <a:ext uri="{FF2B5EF4-FFF2-40B4-BE49-F238E27FC236}">
                <a16:creationId xmlns:a16="http://schemas.microsoft.com/office/drawing/2014/main" id="{4105C1B1-E2BB-D741-AC07-14B467ABC969}"/>
              </a:ext>
            </a:extLst>
          </p:cNvPr>
          <p:cNvSpPr txBox="1"/>
          <p:nvPr/>
        </p:nvSpPr>
        <p:spPr>
          <a:xfrm>
            <a:off x="617900" y="3367300"/>
            <a:ext cx="3509963" cy="646113"/>
          </a:xfrm>
          <a:prstGeom prst="rect">
            <a:avLst/>
          </a:prstGeom>
          <a:noFill/>
        </p:spPr>
        <p:txBody>
          <a:bodyPr>
            <a:spAutoFit/>
          </a:bodyPr>
          <a:lstStyle/>
          <a:p>
            <a:pPr>
              <a:defRPr/>
            </a:pPr>
            <a:r>
              <a:rPr lang="lv-LV" sz="3600" dirty="0">
                <a:solidFill>
                  <a:schemeClr val="accent3">
                    <a:lumMod val="75000"/>
                  </a:schemeClr>
                </a:solidFill>
                <a:latin typeface="MarkPro-Medium" panose="020B0604020101010102" pitchFamily="34" charset="-70"/>
              </a:rPr>
              <a:t>20%</a:t>
            </a:r>
            <a:r>
              <a:rPr lang="lv-LV" dirty="0">
                <a:latin typeface="MarkPro-Light" panose="020B0504020101010102" pitchFamily="34" charset="-70"/>
              </a:rPr>
              <a:t> </a:t>
            </a:r>
            <a:r>
              <a:rPr lang="lv-LV" sz="1700" dirty="0">
                <a:latin typeface="MarkPro-Light" panose="020B0504020101010102" pitchFamily="34" charset="-70"/>
              </a:rPr>
              <a:t>ĀRVALSTU STUDENTI</a:t>
            </a:r>
          </a:p>
        </p:txBody>
      </p:sp>
      <p:sp>
        <p:nvSpPr>
          <p:cNvPr id="9" name="Hexagon 8">
            <a:extLst>
              <a:ext uri="{FF2B5EF4-FFF2-40B4-BE49-F238E27FC236}">
                <a16:creationId xmlns:a16="http://schemas.microsoft.com/office/drawing/2014/main" id="{E98A84AB-F4FB-124C-A796-FAA2AF4AB368}"/>
              </a:ext>
            </a:extLst>
          </p:cNvPr>
          <p:cNvSpPr/>
          <p:nvPr/>
        </p:nvSpPr>
        <p:spPr>
          <a:xfrm>
            <a:off x="3689293" y="1670846"/>
            <a:ext cx="1265238" cy="703262"/>
          </a:xfrm>
          <a:prstGeom prst="hexagon">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lv-LV" sz="2400" dirty="0">
                <a:latin typeface="MarkPro-Medium" panose="020B0604020101010102" pitchFamily="34" charset="-70"/>
              </a:rPr>
              <a:t>2018</a:t>
            </a:r>
          </a:p>
        </p:txBody>
      </p:sp>
      <p:sp>
        <p:nvSpPr>
          <p:cNvPr id="29" name="Hexagon 28">
            <a:extLst>
              <a:ext uri="{FF2B5EF4-FFF2-40B4-BE49-F238E27FC236}">
                <a16:creationId xmlns:a16="http://schemas.microsoft.com/office/drawing/2014/main" id="{041760B7-96DB-5D41-A05F-6D21E5073537}"/>
              </a:ext>
            </a:extLst>
          </p:cNvPr>
          <p:cNvSpPr/>
          <p:nvPr/>
        </p:nvSpPr>
        <p:spPr>
          <a:xfrm>
            <a:off x="4169861" y="2436813"/>
            <a:ext cx="1128712" cy="780603"/>
          </a:xfrm>
          <a:prstGeom prst="hexagon">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3200" dirty="0">
                <a:latin typeface="MarkPro-Medium" panose="020B0604020101010102" pitchFamily="34" charset="-70"/>
              </a:rPr>
              <a:t>5</a:t>
            </a:r>
          </a:p>
        </p:txBody>
      </p:sp>
      <p:sp>
        <p:nvSpPr>
          <p:cNvPr id="31761" name="TextBox 29"/>
          <p:cNvSpPr txBox="1">
            <a:spLocks noChangeArrowheads="1"/>
          </p:cNvSpPr>
          <p:nvPr/>
        </p:nvSpPr>
        <p:spPr bwMode="auto">
          <a:xfrm>
            <a:off x="5414861" y="2508780"/>
            <a:ext cx="276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1800" dirty="0">
                <a:solidFill>
                  <a:schemeClr val="tx1"/>
                </a:solidFill>
                <a:latin typeface="MarkPro-Light" pitchFamily="34" charset="-70"/>
              </a:rPr>
              <a:t>SADARBĪBAS LĪGUMI GADĀ</a:t>
            </a:r>
          </a:p>
        </p:txBody>
      </p:sp>
      <p:sp>
        <p:nvSpPr>
          <p:cNvPr id="31762" name="TextBox 30"/>
          <p:cNvSpPr txBox="1">
            <a:spLocks noChangeArrowheads="1"/>
          </p:cNvSpPr>
          <p:nvPr/>
        </p:nvSpPr>
        <p:spPr bwMode="auto">
          <a:xfrm>
            <a:off x="4964845" y="1555056"/>
            <a:ext cx="25606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1800" dirty="0">
                <a:solidFill>
                  <a:schemeClr val="tx1"/>
                </a:solidFill>
                <a:latin typeface="MarkPro-Light" pitchFamily="34" charset="-70"/>
              </a:rPr>
              <a:t>Izveidota starpdisciplināra studiju programma</a:t>
            </a:r>
          </a:p>
        </p:txBody>
      </p:sp>
      <p:sp>
        <p:nvSpPr>
          <p:cNvPr id="31764" name="TextBox 33"/>
          <p:cNvSpPr txBox="1">
            <a:spLocks noChangeArrowheads="1"/>
          </p:cNvSpPr>
          <p:nvPr/>
        </p:nvSpPr>
        <p:spPr bwMode="auto">
          <a:xfrm>
            <a:off x="5480522" y="3257731"/>
            <a:ext cx="2430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1800" dirty="0">
                <a:solidFill>
                  <a:schemeClr val="tx1"/>
                </a:solidFill>
                <a:latin typeface="MarkPro-Light" pitchFamily="34" charset="-70"/>
              </a:rPr>
              <a:t>IESAISTĪTĀS FAKULTĀTES</a:t>
            </a:r>
          </a:p>
        </p:txBody>
      </p:sp>
      <p:sp>
        <p:nvSpPr>
          <p:cNvPr id="31765" name="TextBox 54"/>
          <p:cNvSpPr txBox="1">
            <a:spLocks noChangeArrowheads="1"/>
          </p:cNvSpPr>
          <p:nvPr/>
        </p:nvSpPr>
        <p:spPr bwMode="auto">
          <a:xfrm>
            <a:off x="479495" y="3952053"/>
            <a:ext cx="28033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lgn="ctr">
              <a:spcBef>
                <a:spcPct val="0"/>
              </a:spcBef>
              <a:buFontTx/>
              <a:buNone/>
            </a:pPr>
            <a:r>
              <a:rPr lang="lv-LV" altLang="lv-LV" sz="2500" dirty="0">
                <a:solidFill>
                  <a:schemeClr val="tx1"/>
                </a:solidFill>
                <a:latin typeface="MarkPro-Medium" pitchFamily="34" charset="-70"/>
              </a:rPr>
              <a:t>STUDIJAS ANGĻU VALODĀ</a:t>
            </a:r>
            <a:endParaRPr lang="lv-LV" altLang="lv-LV" sz="2500" dirty="0">
              <a:solidFill>
                <a:schemeClr val="tx1"/>
              </a:solidFill>
              <a:latin typeface="MarkPro-Light" pitchFamily="34" charset="-70"/>
            </a:endParaRPr>
          </a:p>
        </p:txBody>
      </p:sp>
      <p:sp>
        <p:nvSpPr>
          <p:cNvPr id="55" name="Hexagon 54">
            <a:extLst>
              <a:ext uri="{FF2B5EF4-FFF2-40B4-BE49-F238E27FC236}">
                <a16:creationId xmlns:a16="http://schemas.microsoft.com/office/drawing/2014/main" id="{1A7A453E-152F-994D-A4A7-3F8C49AB5843}"/>
              </a:ext>
            </a:extLst>
          </p:cNvPr>
          <p:cNvSpPr/>
          <p:nvPr/>
        </p:nvSpPr>
        <p:spPr>
          <a:xfrm>
            <a:off x="3612913" y="4066561"/>
            <a:ext cx="1029899" cy="778044"/>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200" dirty="0">
                <a:latin typeface="MarkPro-Medium" panose="020B0604020101010102" pitchFamily="34" charset="-70"/>
              </a:rPr>
              <a:t>4 </a:t>
            </a:r>
          </a:p>
        </p:txBody>
      </p:sp>
      <p:pic>
        <p:nvPicPr>
          <p:cNvPr id="56" name="Picture 55">
            <a:extLst>
              <a:ext uri="{FF2B5EF4-FFF2-40B4-BE49-F238E27FC236}">
                <a16:creationId xmlns:a16="http://schemas.microsoft.com/office/drawing/2014/main" id="{98D12A9D-856D-7148-8BDD-D79156F96CFD}"/>
              </a:ext>
            </a:extLst>
          </p:cNvPr>
          <p:cNvPicPr>
            <a:picLocks noChangeAspect="1"/>
          </p:cNvPicPr>
          <p:nvPr/>
        </p:nvPicPr>
        <p:blipFill>
          <a:blip r:embed="rId5">
            <a:duotone>
              <a:schemeClr val="accent3">
                <a:shade val="45000"/>
                <a:satMod val="135000"/>
              </a:schemeClr>
              <a:prstClr val="white"/>
            </a:duotone>
          </a:blip>
          <a:stretch>
            <a:fillRect/>
          </a:stretch>
        </p:blipFill>
        <p:spPr>
          <a:xfrm>
            <a:off x="1502449" y="2424603"/>
            <a:ext cx="432854" cy="463336"/>
          </a:xfrm>
          <a:prstGeom prst="rect">
            <a:avLst/>
          </a:prstGeom>
        </p:spPr>
      </p:pic>
      <p:pic>
        <p:nvPicPr>
          <p:cNvPr id="31771" name="Picture 5"/>
          <p:cNvPicPr>
            <a:picLocks noChangeAspect="1"/>
          </p:cNvPicPr>
          <p:nvPr/>
        </p:nvPicPr>
        <p:blipFill>
          <a:blip r:embed="rId6">
            <a:extLst>
              <a:ext uri="{28A0092B-C50C-407E-A947-70E740481C1C}">
                <a14:useLocalDpi xmlns:a14="http://schemas.microsoft.com/office/drawing/2010/main" val="0"/>
              </a:ext>
            </a:extLst>
          </a:blip>
          <a:srcRect l="52707" r="-1108" b="-1224"/>
          <a:stretch>
            <a:fillRect/>
          </a:stretch>
        </p:blipFill>
        <p:spPr bwMode="auto">
          <a:xfrm>
            <a:off x="1981200" y="2436813"/>
            <a:ext cx="20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Hexagon 61">
            <a:extLst>
              <a:ext uri="{FF2B5EF4-FFF2-40B4-BE49-F238E27FC236}">
                <a16:creationId xmlns:a16="http://schemas.microsoft.com/office/drawing/2014/main" id="{34B3E9D3-65E4-D549-BC8C-A7AFE756E85C}"/>
              </a:ext>
            </a:extLst>
          </p:cNvPr>
          <p:cNvSpPr/>
          <p:nvPr/>
        </p:nvSpPr>
        <p:spPr>
          <a:xfrm>
            <a:off x="6400800" y="4449763"/>
            <a:ext cx="2428875" cy="1855787"/>
          </a:xfrm>
          <a:prstGeom prst="hexagon">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400" dirty="0">
                <a:latin typeface="MarkPro-Medium" panose="020B0604020101010102" pitchFamily="34" charset="-70"/>
              </a:rPr>
              <a:t>25% nodarbību vada ārvalstu vieslektori</a:t>
            </a:r>
          </a:p>
        </p:txBody>
      </p:sp>
      <p:sp>
        <p:nvSpPr>
          <p:cNvPr id="63" name="TextBox 32">
            <a:extLst>
              <a:ext uri="{FF2B5EF4-FFF2-40B4-BE49-F238E27FC236}">
                <a16:creationId xmlns:a16="http://schemas.microsoft.com/office/drawing/2014/main" id="{693E2248-A97D-064E-9A4A-A7748DDB89FA}"/>
              </a:ext>
            </a:extLst>
          </p:cNvPr>
          <p:cNvSpPr txBox="1">
            <a:spLocks noChangeArrowheads="1"/>
          </p:cNvSpPr>
          <p:nvPr/>
        </p:nvSpPr>
        <p:spPr bwMode="auto">
          <a:xfrm>
            <a:off x="320614" y="5231130"/>
            <a:ext cx="59245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defRPr/>
            </a:pPr>
            <a:r>
              <a:rPr lang="en-US" altLang="lv-LV" sz="2600" dirty="0">
                <a:solidFill>
                  <a:schemeClr val="accent3"/>
                </a:solidFill>
                <a:latin typeface="MarkPro-Light" pitchFamily="34" charset="-70"/>
              </a:rPr>
              <a:t>VIENĪG</a:t>
            </a:r>
            <a:r>
              <a:rPr lang="lv-LV" altLang="lv-LV" sz="2600" dirty="0">
                <a:solidFill>
                  <a:schemeClr val="accent3"/>
                </a:solidFill>
                <a:latin typeface="MarkPro-Light" pitchFamily="34" charset="-70"/>
              </a:rPr>
              <a:t>Ā</a:t>
            </a:r>
            <a:r>
              <a:rPr lang="en-US" altLang="lv-LV" sz="2600" dirty="0">
                <a:solidFill>
                  <a:schemeClr val="accent3"/>
                </a:solidFill>
                <a:latin typeface="MarkPro-Light" pitchFamily="34" charset="-70"/>
              </a:rPr>
              <a:t> DHZ STUDIJU PROGRAMMA EIROPĀ AR SPECIALIZĀCIJAS VIRZIENU “</a:t>
            </a:r>
            <a:r>
              <a:rPr lang="en-US" altLang="lv-LV" sz="2600" i="1" dirty="0">
                <a:solidFill>
                  <a:schemeClr val="accent3"/>
                </a:solidFill>
                <a:latin typeface="MarkPro-Light" pitchFamily="34" charset="-70"/>
              </a:rPr>
              <a:t>TULKOJUMZINĀTNE”</a:t>
            </a:r>
          </a:p>
        </p:txBody>
      </p:sp>
      <p:sp>
        <p:nvSpPr>
          <p:cNvPr id="64" name="Hexagon 63">
            <a:extLst>
              <a:ext uri="{FF2B5EF4-FFF2-40B4-BE49-F238E27FC236}">
                <a16:creationId xmlns:a16="http://schemas.microsoft.com/office/drawing/2014/main" id="{831F3D98-F515-4E45-9534-15562EDE298B}"/>
              </a:ext>
            </a:extLst>
          </p:cNvPr>
          <p:cNvSpPr/>
          <p:nvPr/>
        </p:nvSpPr>
        <p:spPr>
          <a:xfrm>
            <a:off x="4418122" y="3270879"/>
            <a:ext cx="1062400" cy="727905"/>
          </a:xfrm>
          <a:prstGeom prst="hexagon">
            <a:avLst/>
          </a:prstGeom>
          <a:solidFill>
            <a:schemeClr val="tx2">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3200" dirty="0">
                <a:latin typeface="MarkPro-Medium" panose="020B0604020101010102" pitchFamily="34" charset="-70"/>
              </a:rPr>
              <a:t>4</a:t>
            </a:r>
          </a:p>
        </p:txBody>
      </p:sp>
      <p:sp>
        <p:nvSpPr>
          <p:cNvPr id="65" name="TextBox 33">
            <a:extLst>
              <a:ext uri="{FF2B5EF4-FFF2-40B4-BE49-F238E27FC236}">
                <a16:creationId xmlns:a16="http://schemas.microsoft.com/office/drawing/2014/main" id="{00C27B1D-41A8-B34B-9346-31F14E503C96}"/>
              </a:ext>
            </a:extLst>
          </p:cNvPr>
          <p:cNvSpPr txBox="1">
            <a:spLocks noChangeArrowheads="1"/>
          </p:cNvSpPr>
          <p:nvPr/>
        </p:nvSpPr>
        <p:spPr bwMode="auto">
          <a:xfrm>
            <a:off x="4642812" y="4252940"/>
            <a:ext cx="2430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1800" dirty="0">
                <a:solidFill>
                  <a:schemeClr val="tx1"/>
                </a:solidFill>
                <a:latin typeface="MarkPro-Light" pitchFamily="34" charset="-70"/>
              </a:rPr>
              <a:t>SPECIALIZĀCIJAS VIRZIENI</a:t>
            </a:r>
          </a:p>
        </p:txBody>
      </p:sp>
    </p:spTree>
    <p:extLst>
      <p:ext uri="{BB962C8B-B14F-4D97-AF65-F5344CB8AC3E}">
        <p14:creationId xmlns:p14="http://schemas.microsoft.com/office/powerpoint/2010/main" val="27130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C89806C-0BD2-BA4B-8BA9-005F7738E7D9}"/>
              </a:ext>
            </a:extLst>
          </p:cNvPr>
          <p:cNvPicPr>
            <a:picLocks noGrp="1" noChangeAspect="1"/>
          </p:cNvPicPr>
          <p:nvPr>
            <p:ph idx="1"/>
          </p:nvPr>
        </p:nvPicPr>
        <p:blipFill>
          <a:blip r:embed="rId2"/>
          <a:stretch>
            <a:fillRect/>
          </a:stretch>
        </p:blipFill>
        <p:spPr>
          <a:xfrm>
            <a:off x="7143466" y="5542028"/>
            <a:ext cx="1178601" cy="982168"/>
          </a:xfrm>
        </p:spPr>
      </p:pic>
      <p:sp>
        <p:nvSpPr>
          <p:cNvPr id="3" name="Title 2">
            <a:extLst>
              <a:ext uri="{FF2B5EF4-FFF2-40B4-BE49-F238E27FC236}">
                <a16:creationId xmlns:a16="http://schemas.microsoft.com/office/drawing/2014/main" id="{4E2CDF67-950E-E949-8C92-CDFD5553BBA2}"/>
              </a:ext>
            </a:extLst>
          </p:cNvPr>
          <p:cNvSpPr>
            <a:spLocks noGrp="1"/>
          </p:cNvSpPr>
          <p:nvPr>
            <p:ph type="title"/>
          </p:nvPr>
        </p:nvSpPr>
        <p:spPr/>
        <p:txBody>
          <a:bodyPr/>
          <a:lstStyle/>
          <a:p>
            <a:r>
              <a:rPr lang="en-US" sz="4000" dirty="0" err="1"/>
              <a:t>Studiju</a:t>
            </a:r>
            <a:r>
              <a:rPr lang="en-US" sz="4000" dirty="0"/>
              <a:t> </a:t>
            </a:r>
            <a:r>
              <a:rPr lang="en-US" sz="4000" dirty="0" err="1"/>
              <a:t>programmas</a:t>
            </a:r>
            <a:r>
              <a:rPr lang="en-US" sz="4000" dirty="0"/>
              <a:t> </a:t>
            </a:r>
            <a:r>
              <a:rPr lang="en-US" sz="4000" dirty="0" err="1"/>
              <a:t>īstenošana</a:t>
            </a:r>
            <a:endParaRPr lang="en-US" sz="4000" dirty="0"/>
          </a:p>
        </p:txBody>
      </p:sp>
      <p:sp>
        <p:nvSpPr>
          <p:cNvPr id="4" name="Slide Number Placeholder 3">
            <a:extLst>
              <a:ext uri="{FF2B5EF4-FFF2-40B4-BE49-F238E27FC236}">
                <a16:creationId xmlns:a16="http://schemas.microsoft.com/office/drawing/2014/main" id="{89869AEE-8A56-6D4D-BF6E-E8C1F0FB1D2A}"/>
              </a:ext>
            </a:extLst>
          </p:cNvPr>
          <p:cNvSpPr>
            <a:spLocks noGrp="1"/>
          </p:cNvSpPr>
          <p:nvPr>
            <p:ph type="sldNum" sz="quarter" idx="4"/>
          </p:nvPr>
        </p:nvSpPr>
        <p:spPr/>
        <p:txBody>
          <a:bodyPr/>
          <a:lstStyle/>
          <a:p>
            <a:r>
              <a:rPr lang="en-US"/>
              <a:t>Rīgas Tehniskā universitāte</a:t>
            </a:r>
            <a:endParaRPr lang="en-US" dirty="0"/>
          </a:p>
        </p:txBody>
      </p:sp>
      <p:pic>
        <p:nvPicPr>
          <p:cNvPr id="8" name="Picture 7">
            <a:extLst>
              <a:ext uri="{FF2B5EF4-FFF2-40B4-BE49-F238E27FC236}">
                <a16:creationId xmlns:a16="http://schemas.microsoft.com/office/drawing/2014/main" id="{05D35C34-6F61-3940-BD46-167EAFA400DE}"/>
              </a:ext>
            </a:extLst>
          </p:cNvPr>
          <p:cNvPicPr>
            <a:picLocks noChangeAspect="1"/>
          </p:cNvPicPr>
          <p:nvPr/>
        </p:nvPicPr>
        <p:blipFill>
          <a:blip r:embed="rId3"/>
          <a:stretch>
            <a:fillRect/>
          </a:stretch>
        </p:blipFill>
        <p:spPr>
          <a:xfrm>
            <a:off x="714124" y="4419776"/>
            <a:ext cx="1392078" cy="1613336"/>
          </a:xfrm>
          <a:prstGeom prst="rect">
            <a:avLst/>
          </a:prstGeom>
        </p:spPr>
      </p:pic>
      <p:pic>
        <p:nvPicPr>
          <p:cNvPr id="12" name="Picture 11">
            <a:extLst>
              <a:ext uri="{FF2B5EF4-FFF2-40B4-BE49-F238E27FC236}">
                <a16:creationId xmlns:a16="http://schemas.microsoft.com/office/drawing/2014/main" id="{6283B882-151D-2E4E-BE20-252A204E92C6}"/>
              </a:ext>
            </a:extLst>
          </p:cNvPr>
          <p:cNvPicPr>
            <a:picLocks noChangeAspect="1"/>
          </p:cNvPicPr>
          <p:nvPr/>
        </p:nvPicPr>
        <p:blipFill>
          <a:blip r:embed="rId4"/>
          <a:stretch>
            <a:fillRect/>
          </a:stretch>
        </p:blipFill>
        <p:spPr>
          <a:xfrm>
            <a:off x="2457950" y="4805198"/>
            <a:ext cx="2997628" cy="1131971"/>
          </a:xfrm>
          <a:prstGeom prst="rect">
            <a:avLst/>
          </a:prstGeom>
        </p:spPr>
      </p:pic>
      <p:pic>
        <p:nvPicPr>
          <p:cNvPr id="14" name="Picture 13">
            <a:extLst>
              <a:ext uri="{FF2B5EF4-FFF2-40B4-BE49-F238E27FC236}">
                <a16:creationId xmlns:a16="http://schemas.microsoft.com/office/drawing/2014/main" id="{AD3694DF-3300-3A4E-B46B-40CD11BED096}"/>
              </a:ext>
            </a:extLst>
          </p:cNvPr>
          <p:cNvPicPr>
            <a:picLocks noChangeAspect="1"/>
          </p:cNvPicPr>
          <p:nvPr/>
        </p:nvPicPr>
        <p:blipFill>
          <a:blip r:embed="rId5"/>
          <a:stretch>
            <a:fillRect/>
          </a:stretch>
        </p:blipFill>
        <p:spPr>
          <a:xfrm>
            <a:off x="547384" y="1374278"/>
            <a:ext cx="4757406" cy="970721"/>
          </a:xfrm>
          <a:prstGeom prst="rect">
            <a:avLst/>
          </a:prstGeom>
        </p:spPr>
      </p:pic>
      <p:pic>
        <p:nvPicPr>
          <p:cNvPr id="16" name="Picture 15">
            <a:extLst>
              <a:ext uri="{FF2B5EF4-FFF2-40B4-BE49-F238E27FC236}">
                <a16:creationId xmlns:a16="http://schemas.microsoft.com/office/drawing/2014/main" id="{13FA9419-2180-C640-ADD1-2A329A12630E}"/>
              </a:ext>
            </a:extLst>
          </p:cNvPr>
          <p:cNvPicPr>
            <a:picLocks noChangeAspect="1"/>
          </p:cNvPicPr>
          <p:nvPr/>
        </p:nvPicPr>
        <p:blipFill>
          <a:blip r:embed="rId6"/>
          <a:stretch>
            <a:fillRect/>
          </a:stretch>
        </p:blipFill>
        <p:spPr>
          <a:xfrm>
            <a:off x="6728039" y="3848869"/>
            <a:ext cx="2009454" cy="1522314"/>
          </a:xfrm>
          <a:prstGeom prst="rect">
            <a:avLst/>
          </a:prstGeom>
        </p:spPr>
      </p:pic>
      <p:pic>
        <p:nvPicPr>
          <p:cNvPr id="18" name="Picture 17">
            <a:extLst>
              <a:ext uri="{FF2B5EF4-FFF2-40B4-BE49-F238E27FC236}">
                <a16:creationId xmlns:a16="http://schemas.microsoft.com/office/drawing/2014/main" id="{952D83F2-DD5A-4F4D-B3FF-032C56940FD0}"/>
              </a:ext>
            </a:extLst>
          </p:cNvPr>
          <p:cNvPicPr>
            <a:picLocks noChangeAspect="1"/>
          </p:cNvPicPr>
          <p:nvPr/>
        </p:nvPicPr>
        <p:blipFill>
          <a:blip r:embed="rId7"/>
          <a:stretch>
            <a:fillRect/>
          </a:stretch>
        </p:blipFill>
        <p:spPr>
          <a:xfrm>
            <a:off x="2558978" y="5928409"/>
            <a:ext cx="4026043" cy="688665"/>
          </a:xfrm>
          <a:prstGeom prst="rect">
            <a:avLst/>
          </a:prstGeom>
        </p:spPr>
      </p:pic>
      <p:pic>
        <p:nvPicPr>
          <p:cNvPr id="20" name="Picture 19">
            <a:extLst>
              <a:ext uri="{FF2B5EF4-FFF2-40B4-BE49-F238E27FC236}">
                <a16:creationId xmlns:a16="http://schemas.microsoft.com/office/drawing/2014/main" id="{6D7E1438-B1DC-8E49-A678-B2BF098827D5}"/>
              </a:ext>
            </a:extLst>
          </p:cNvPr>
          <p:cNvPicPr>
            <a:picLocks noChangeAspect="1"/>
          </p:cNvPicPr>
          <p:nvPr/>
        </p:nvPicPr>
        <p:blipFill>
          <a:blip r:embed="rId8"/>
          <a:stretch>
            <a:fillRect/>
          </a:stretch>
        </p:blipFill>
        <p:spPr>
          <a:xfrm>
            <a:off x="2374329" y="3975438"/>
            <a:ext cx="4034890" cy="661974"/>
          </a:xfrm>
          <a:prstGeom prst="rect">
            <a:avLst/>
          </a:prstGeom>
        </p:spPr>
      </p:pic>
      <p:pic>
        <p:nvPicPr>
          <p:cNvPr id="22" name="Picture 21">
            <a:extLst>
              <a:ext uri="{FF2B5EF4-FFF2-40B4-BE49-F238E27FC236}">
                <a16:creationId xmlns:a16="http://schemas.microsoft.com/office/drawing/2014/main" id="{7118F5AE-A0F5-804F-8CF2-37CAE223ECEB}"/>
              </a:ext>
            </a:extLst>
          </p:cNvPr>
          <p:cNvPicPr>
            <a:picLocks noChangeAspect="1"/>
          </p:cNvPicPr>
          <p:nvPr/>
        </p:nvPicPr>
        <p:blipFill>
          <a:blip r:embed="rId9"/>
          <a:stretch>
            <a:fillRect/>
          </a:stretch>
        </p:blipFill>
        <p:spPr>
          <a:xfrm>
            <a:off x="547384" y="2679420"/>
            <a:ext cx="4800600" cy="838200"/>
          </a:xfrm>
          <a:prstGeom prst="rect">
            <a:avLst/>
          </a:prstGeom>
        </p:spPr>
      </p:pic>
      <p:pic>
        <p:nvPicPr>
          <p:cNvPr id="24" name="Picture 23">
            <a:extLst>
              <a:ext uri="{FF2B5EF4-FFF2-40B4-BE49-F238E27FC236}">
                <a16:creationId xmlns:a16="http://schemas.microsoft.com/office/drawing/2014/main" id="{D7CE8D86-D252-3E42-A95D-2AD0C95EA0F6}"/>
              </a:ext>
            </a:extLst>
          </p:cNvPr>
          <p:cNvPicPr>
            <a:picLocks noChangeAspect="1"/>
          </p:cNvPicPr>
          <p:nvPr/>
        </p:nvPicPr>
        <p:blipFill>
          <a:blip r:embed="rId10"/>
          <a:stretch>
            <a:fillRect/>
          </a:stretch>
        </p:blipFill>
        <p:spPr>
          <a:xfrm>
            <a:off x="5646849" y="1421603"/>
            <a:ext cx="3497151" cy="734869"/>
          </a:xfrm>
          <a:prstGeom prst="rect">
            <a:avLst/>
          </a:prstGeom>
        </p:spPr>
      </p:pic>
      <p:pic>
        <p:nvPicPr>
          <p:cNvPr id="26" name="Picture 25">
            <a:extLst>
              <a:ext uri="{FF2B5EF4-FFF2-40B4-BE49-F238E27FC236}">
                <a16:creationId xmlns:a16="http://schemas.microsoft.com/office/drawing/2014/main" id="{C302FE2D-085E-4446-8D2E-9E3D87EF02AE}"/>
              </a:ext>
            </a:extLst>
          </p:cNvPr>
          <p:cNvPicPr>
            <a:picLocks noChangeAspect="1"/>
          </p:cNvPicPr>
          <p:nvPr/>
        </p:nvPicPr>
        <p:blipFill>
          <a:blip r:embed="rId11"/>
          <a:stretch>
            <a:fillRect/>
          </a:stretch>
        </p:blipFill>
        <p:spPr>
          <a:xfrm>
            <a:off x="5646849" y="2743002"/>
            <a:ext cx="3460211" cy="645906"/>
          </a:xfrm>
          <a:prstGeom prst="rect">
            <a:avLst/>
          </a:prstGeom>
        </p:spPr>
      </p:pic>
    </p:spTree>
    <p:extLst>
      <p:ext uri="{BB962C8B-B14F-4D97-AF65-F5344CB8AC3E}">
        <p14:creationId xmlns:p14="http://schemas.microsoft.com/office/powerpoint/2010/main" val="200504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4D3F5F2-6D82-294F-AA0F-0082D6693BBE}"/>
              </a:ext>
            </a:extLst>
          </p:cNvPr>
          <p:cNvGraphicFramePr>
            <a:graphicFrameLocks noGrp="1"/>
          </p:cNvGraphicFramePr>
          <p:nvPr>
            <p:ph idx="1"/>
            <p:extLst>
              <p:ext uri="{D42A27DB-BD31-4B8C-83A1-F6EECF244321}">
                <p14:modId xmlns:p14="http://schemas.microsoft.com/office/powerpoint/2010/main" val="4081609985"/>
              </p:ext>
            </p:extLst>
          </p:nvPr>
        </p:nvGraphicFramePr>
        <p:xfrm>
          <a:off x="457200" y="1454150"/>
          <a:ext cx="8229600" cy="481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1C2C2D2-9358-3040-B405-001059A93EB9}"/>
              </a:ext>
            </a:extLst>
          </p:cNvPr>
          <p:cNvSpPr>
            <a:spLocks noGrp="1"/>
          </p:cNvSpPr>
          <p:nvPr>
            <p:ph type="title"/>
          </p:nvPr>
        </p:nvSpPr>
        <p:spPr>
          <a:xfrm>
            <a:off x="0" y="-21023"/>
            <a:ext cx="8229600" cy="770685"/>
          </a:xfrm>
        </p:spPr>
        <p:txBody>
          <a:bodyPr/>
          <a:lstStyle/>
          <a:p>
            <a:pPr algn="ctr"/>
            <a:r>
              <a:rPr lang="en-US" dirty="0" err="1"/>
              <a:t>Studiju</a:t>
            </a:r>
            <a:r>
              <a:rPr lang="en-US" dirty="0"/>
              <a:t> </a:t>
            </a:r>
            <a:r>
              <a:rPr lang="en-US" dirty="0" err="1"/>
              <a:t>cikls</a:t>
            </a:r>
            <a:endParaRPr lang="en-US" dirty="0"/>
          </a:p>
        </p:txBody>
      </p:sp>
      <p:sp>
        <p:nvSpPr>
          <p:cNvPr id="4" name="Slide Number Placeholder 3">
            <a:extLst>
              <a:ext uri="{FF2B5EF4-FFF2-40B4-BE49-F238E27FC236}">
                <a16:creationId xmlns:a16="http://schemas.microsoft.com/office/drawing/2014/main" id="{D1FAF9EF-24A3-3A43-8C1E-F6F767A11DC4}"/>
              </a:ext>
            </a:extLst>
          </p:cNvPr>
          <p:cNvSpPr>
            <a:spLocks noGrp="1"/>
          </p:cNvSpPr>
          <p:nvPr>
            <p:ph type="sldNum" sz="quarter" idx="4"/>
          </p:nvPr>
        </p:nvSpPr>
        <p:spPr/>
        <p:txBody>
          <a:bodyPr/>
          <a:lstStyle/>
          <a:p>
            <a:r>
              <a:rPr lang="en-US"/>
              <a:t>Rīgas Tehniskā universitāte</a:t>
            </a:r>
            <a:endParaRPr lang="en-US" dirty="0"/>
          </a:p>
        </p:txBody>
      </p:sp>
      <p:grpSp>
        <p:nvGrpSpPr>
          <p:cNvPr id="6" name="Group 5">
            <a:extLst>
              <a:ext uri="{FF2B5EF4-FFF2-40B4-BE49-F238E27FC236}">
                <a16:creationId xmlns:a16="http://schemas.microsoft.com/office/drawing/2014/main" id="{50FB6CE1-C192-074B-A1B0-34A67C9E1F8C}"/>
              </a:ext>
            </a:extLst>
          </p:cNvPr>
          <p:cNvGrpSpPr/>
          <p:nvPr/>
        </p:nvGrpSpPr>
        <p:grpSpPr>
          <a:xfrm>
            <a:off x="6856075" y="2320397"/>
            <a:ext cx="1543049" cy="1543049"/>
            <a:chOff x="4980202" y="1637770"/>
            <a:chExt cx="1543049" cy="1543049"/>
          </a:xfrm>
          <a:solidFill>
            <a:schemeClr val="accent3"/>
          </a:solidFill>
        </p:grpSpPr>
        <p:sp>
          <p:nvSpPr>
            <p:cNvPr id="7" name="Oval 6">
              <a:extLst>
                <a:ext uri="{FF2B5EF4-FFF2-40B4-BE49-F238E27FC236}">
                  <a16:creationId xmlns:a16="http://schemas.microsoft.com/office/drawing/2014/main" id="{C2735A40-1C41-FE43-B252-CCEF826CB027}"/>
                </a:ext>
              </a:extLst>
            </p:cNvPr>
            <p:cNvSpPr/>
            <p:nvPr/>
          </p:nvSpPr>
          <p:spPr>
            <a:xfrm>
              <a:off x="4980202" y="1637770"/>
              <a:ext cx="1543049" cy="154304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7EC10869-BB55-7E40-959F-F373D61E140F}"/>
                </a:ext>
              </a:extLst>
            </p:cNvPr>
            <p:cNvSpPr txBox="1"/>
            <p:nvPr/>
          </p:nvSpPr>
          <p:spPr>
            <a:xfrm>
              <a:off x="5206176" y="1863744"/>
              <a:ext cx="1091101" cy="10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4 </a:t>
              </a:r>
              <a:r>
                <a:rPr lang="en-US" sz="1600" kern="1200" dirty="0" err="1"/>
                <a:t>virzieni</a:t>
              </a:r>
              <a:endParaRPr lang="en-US" sz="1600" kern="1200" dirty="0"/>
            </a:p>
          </p:txBody>
        </p:sp>
      </p:grpSp>
      <p:grpSp>
        <p:nvGrpSpPr>
          <p:cNvPr id="9" name="Group 8">
            <a:extLst>
              <a:ext uri="{FF2B5EF4-FFF2-40B4-BE49-F238E27FC236}">
                <a16:creationId xmlns:a16="http://schemas.microsoft.com/office/drawing/2014/main" id="{44AE96B8-4011-9E47-B326-1A5567A07F20}"/>
              </a:ext>
            </a:extLst>
          </p:cNvPr>
          <p:cNvGrpSpPr/>
          <p:nvPr/>
        </p:nvGrpSpPr>
        <p:grpSpPr>
          <a:xfrm>
            <a:off x="6856075" y="3956973"/>
            <a:ext cx="1543049" cy="1543049"/>
            <a:chOff x="4980202" y="1637770"/>
            <a:chExt cx="1543049" cy="1543049"/>
          </a:xfrm>
          <a:solidFill>
            <a:schemeClr val="accent6">
              <a:lumMod val="75000"/>
            </a:schemeClr>
          </a:solidFill>
        </p:grpSpPr>
        <p:sp>
          <p:nvSpPr>
            <p:cNvPr id="10" name="Oval 9">
              <a:extLst>
                <a:ext uri="{FF2B5EF4-FFF2-40B4-BE49-F238E27FC236}">
                  <a16:creationId xmlns:a16="http://schemas.microsoft.com/office/drawing/2014/main" id="{C70673EF-D549-AE42-80F7-7F75C3319B82}"/>
                </a:ext>
              </a:extLst>
            </p:cNvPr>
            <p:cNvSpPr/>
            <p:nvPr/>
          </p:nvSpPr>
          <p:spPr>
            <a:xfrm>
              <a:off x="4980202" y="1637770"/>
              <a:ext cx="1543049" cy="154304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EBC8EB5A-EA34-1646-B10D-08E3D03C1C81}"/>
                </a:ext>
              </a:extLst>
            </p:cNvPr>
            <p:cNvSpPr txBox="1"/>
            <p:nvPr/>
          </p:nvSpPr>
          <p:spPr>
            <a:xfrm>
              <a:off x="5206176" y="1863744"/>
              <a:ext cx="1091101" cy="10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Vairāk</a:t>
              </a:r>
              <a:r>
                <a:rPr lang="en-US" sz="1600" kern="1200" dirty="0"/>
                <a:t> </a:t>
              </a:r>
              <a:r>
                <a:rPr lang="en-US" sz="1600" kern="1200" dirty="0" err="1"/>
                <a:t>kā</a:t>
              </a:r>
              <a:r>
                <a:rPr lang="en-US" sz="1600" kern="1200" dirty="0"/>
                <a:t> 30 </a:t>
              </a:r>
              <a:r>
                <a:rPr lang="en-US" sz="1600" kern="1200" dirty="0" err="1"/>
                <a:t>izvēles</a:t>
              </a:r>
              <a:r>
                <a:rPr lang="en-US" sz="1600" kern="1200" dirty="0"/>
                <a:t> </a:t>
              </a:r>
              <a:r>
                <a:rPr lang="en-US" sz="1600" kern="1200" dirty="0" err="1"/>
                <a:t>studiju</a:t>
              </a:r>
              <a:r>
                <a:rPr lang="en-US" sz="1600" kern="1200" dirty="0"/>
                <a:t> </a:t>
              </a:r>
              <a:r>
                <a:rPr lang="en-US" sz="1600" kern="1200" dirty="0" err="1"/>
                <a:t>kursi</a:t>
              </a:r>
              <a:endParaRPr lang="en-US" sz="1600" kern="1200" dirty="0"/>
            </a:p>
          </p:txBody>
        </p:sp>
      </p:grpSp>
      <p:grpSp>
        <p:nvGrpSpPr>
          <p:cNvPr id="12" name="Group 11">
            <a:extLst>
              <a:ext uri="{FF2B5EF4-FFF2-40B4-BE49-F238E27FC236}">
                <a16:creationId xmlns:a16="http://schemas.microsoft.com/office/drawing/2014/main" id="{8D8989B6-CF6D-2347-BC67-80F1C168D269}"/>
              </a:ext>
            </a:extLst>
          </p:cNvPr>
          <p:cNvGrpSpPr/>
          <p:nvPr/>
        </p:nvGrpSpPr>
        <p:grpSpPr>
          <a:xfrm>
            <a:off x="697680" y="2320397"/>
            <a:ext cx="1543049" cy="1543049"/>
            <a:chOff x="4980202" y="1637770"/>
            <a:chExt cx="1543049" cy="1543049"/>
          </a:xfrm>
          <a:solidFill>
            <a:schemeClr val="accent4">
              <a:lumMod val="75000"/>
            </a:schemeClr>
          </a:solidFill>
        </p:grpSpPr>
        <p:sp>
          <p:nvSpPr>
            <p:cNvPr id="13" name="Oval 12">
              <a:extLst>
                <a:ext uri="{FF2B5EF4-FFF2-40B4-BE49-F238E27FC236}">
                  <a16:creationId xmlns:a16="http://schemas.microsoft.com/office/drawing/2014/main" id="{F2D5F484-F2BF-604A-A513-38440E3043E5}"/>
                </a:ext>
              </a:extLst>
            </p:cNvPr>
            <p:cNvSpPr/>
            <p:nvPr/>
          </p:nvSpPr>
          <p:spPr>
            <a:xfrm>
              <a:off x="4980202" y="1637770"/>
              <a:ext cx="1543049" cy="154304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9B56B11A-9F8E-314D-8F75-6177C815D157}"/>
                </a:ext>
              </a:extLst>
            </p:cNvPr>
            <p:cNvSpPr txBox="1"/>
            <p:nvPr/>
          </p:nvSpPr>
          <p:spPr>
            <a:xfrm>
              <a:off x="5206176" y="1863744"/>
              <a:ext cx="1091101" cy="10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 </a:t>
              </a:r>
              <a:r>
                <a:rPr lang="en-US" sz="1600" kern="1200" dirty="0" err="1"/>
                <a:t>vadītāji</a:t>
              </a:r>
              <a:endParaRPr lang="en-US" sz="1600" kern="1200" dirty="0"/>
            </a:p>
          </p:txBody>
        </p:sp>
      </p:grpSp>
      <p:grpSp>
        <p:nvGrpSpPr>
          <p:cNvPr id="15" name="Group 14">
            <a:extLst>
              <a:ext uri="{FF2B5EF4-FFF2-40B4-BE49-F238E27FC236}">
                <a16:creationId xmlns:a16="http://schemas.microsoft.com/office/drawing/2014/main" id="{B875F8A2-05DF-B847-952F-9D4AB676F742}"/>
              </a:ext>
            </a:extLst>
          </p:cNvPr>
          <p:cNvGrpSpPr/>
          <p:nvPr/>
        </p:nvGrpSpPr>
        <p:grpSpPr>
          <a:xfrm>
            <a:off x="697680" y="3956973"/>
            <a:ext cx="1543049" cy="1543049"/>
            <a:chOff x="4980202" y="1637770"/>
            <a:chExt cx="1543049" cy="1543049"/>
          </a:xfrm>
          <a:solidFill>
            <a:schemeClr val="tx1">
              <a:lumMod val="75000"/>
              <a:lumOff val="25000"/>
            </a:schemeClr>
          </a:solidFill>
        </p:grpSpPr>
        <p:sp>
          <p:nvSpPr>
            <p:cNvPr id="16" name="Oval 15">
              <a:extLst>
                <a:ext uri="{FF2B5EF4-FFF2-40B4-BE49-F238E27FC236}">
                  <a16:creationId xmlns:a16="http://schemas.microsoft.com/office/drawing/2014/main" id="{7DC97C12-2FA7-3F46-9B16-76FD6F7ABA58}"/>
                </a:ext>
              </a:extLst>
            </p:cNvPr>
            <p:cNvSpPr/>
            <p:nvPr/>
          </p:nvSpPr>
          <p:spPr>
            <a:xfrm>
              <a:off x="4980202" y="1637770"/>
              <a:ext cx="1543049" cy="154304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a:extLst>
                <a:ext uri="{FF2B5EF4-FFF2-40B4-BE49-F238E27FC236}">
                  <a16:creationId xmlns:a16="http://schemas.microsoft.com/office/drawing/2014/main" id="{99132373-5964-F94E-B0C2-3EBF4A385E18}"/>
                </a:ext>
              </a:extLst>
            </p:cNvPr>
            <p:cNvSpPr txBox="1"/>
            <p:nvPr/>
          </p:nvSpPr>
          <p:spPr>
            <a:xfrm>
              <a:off x="5206176" y="1863744"/>
              <a:ext cx="1091101" cy="10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dirty="0" err="1"/>
                <a:t>Iespēja</a:t>
              </a:r>
              <a:r>
                <a:rPr lang="en-US" sz="1600" dirty="0"/>
                <a:t> </a:t>
              </a:r>
              <a:r>
                <a:rPr lang="en-US" sz="1600" dirty="0" err="1"/>
                <a:t>izstrādāt</a:t>
              </a:r>
              <a:r>
                <a:rPr lang="en-US" sz="1600" dirty="0"/>
                <a:t> </a:t>
              </a:r>
              <a:r>
                <a:rPr lang="en-US" sz="1600" dirty="0" err="1"/>
                <a:t>darbu</a:t>
              </a:r>
              <a:r>
                <a:rPr lang="en-US" sz="1600" dirty="0"/>
                <a:t> </a:t>
              </a:r>
              <a:r>
                <a:rPr lang="en-US" sz="1600" dirty="0" err="1"/>
                <a:t>darbavietā</a:t>
              </a:r>
              <a:endParaRPr lang="en-US" sz="1600" kern="1200" dirty="0"/>
            </a:p>
          </p:txBody>
        </p:sp>
      </p:grpSp>
      <p:grpSp>
        <p:nvGrpSpPr>
          <p:cNvPr id="18" name="Group 17">
            <a:extLst>
              <a:ext uri="{FF2B5EF4-FFF2-40B4-BE49-F238E27FC236}">
                <a16:creationId xmlns:a16="http://schemas.microsoft.com/office/drawing/2014/main" id="{6A6D9F51-CF6C-134A-9133-C1FC35E794EB}"/>
              </a:ext>
            </a:extLst>
          </p:cNvPr>
          <p:cNvGrpSpPr/>
          <p:nvPr/>
        </p:nvGrpSpPr>
        <p:grpSpPr>
          <a:xfrm>
            <a:off x="5400194" y="650491"/>
            <a:ext cx="1543049" cy="1543049"/>
            <a:chOff x="4980202" y="1637770"/>
            <a:chExt cx="1543049" cy="1543049"/>
          </a:xfrm>
          <a:solidFill>
            <a:srgbClr val="C00000"/>
          </a:solidFill>
        </p:grpSpPr>
        <p:sp>
          <p:nvSpPr>
            <p:cNvPr id="19" name="Oval 18">
              <a:extLst>
                <a:ext uri="{FF2B5EF4-FFF2-40B4-BE49-F238E27FC236}">
                  <a16:creationId xmlns:a16="http://schemas.microsoft.com/office/drawing/2014/main" id="{F482EC3E-1484-B94E-B711-E1F8028F8184}"/>
                </a:ext>
              </a:extLst>
            </p:cNvPr>
            <p:cNvSpPr/>
            <p:nvPr/>
          </p:nvSpPr>
          <p:spPr>
            <a:xfrm>
              <a:off x="4980202" y="1637770"/>
              <a:ext cx="1543049" cy="154304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09AA3842-E5F7-F643-B9A1-1F79511AAA3B}"/>
                </a:ext>
              </a:extLst>
            </p:cNvPr>
            <p:cNvSpPr txBox="1"/>
            <p:nvPr/>
          </p:nvSpPr>
          <p:spPr>
            <a:xfrm>
              <a:off x="5206176" y="1863744"/>
              <a:ext cx="1091101" cy="10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HZ </a:t>
              </a:r>
              <a:r>
                <a:rPr lang="en-US" sz="1600" kern="1200" dirty="0" err="1"/>
                <a:t>bakalauri</a:t>
              </a:r>
              <a:endParaRPr lang="en-US" sz="1600" kern="1200" dirty="0"/>
            </a:p>
          </p:txBody>
        </p:sp>
      </p:grpSp>
      <p:grpSp>
        <p:nvGrpSpPr>
          <p:cNvPr id="21" name="Group 20">
            <a:extLst>
              <a:ext uri="{FF2B5EF4-FFF2-40B4-BE49-F238E27FC236}">
                <a16:creationId xmlns:a16="http://schemas.microsoft.com/office/drawing/2014/main" id="{B43E681E-599D-8E40-A345-E5326E91ADE3}"/>
              </a:ext>
            </a:extLst>
          </p:cNvPr>
          <p:cNvGrpSpPr/>
          <p:nvPr/>
        </p:nvGrpSpPr>
        <p:grpSpPr>
          <a:xfrm>
            <a:off x="2113589" y="753356"/>
            <a:ext cx="1543049" cy="1543049"/>
            <a:chOff x="4980202" y="1637770"/>
            <a:chExt cx="1543049" cy="1543049"/>
          </a:xfrm>
          <a:solidFill>
            <a:srgbClr val="293B97"/>
          </a:solidFill>
        </p:grpSpPr>
        <p:sp>
          <p:nvSpPr>
            <p:cNvPr id="22" name="Oval 21">
              <a:extLst>
                <a:ext uri="{FF2B5EF4-FFF2-40B4-BE49-F238E27FC236}">
                  <a16:creationId xmlns:a16="http://schemas.microsoft.com/office/drawing/2014/main" id="{715B2502-589D-0547-85DB-C3B203651234}"/>
                </a:ext>
              </a:extLst>
            </p:cNvPr>
            <p:cNvSpPr/>
            <p:nvPr/>
          </p:nvSpPr>
          <p:spPr>
            <a:xfrm>
              <a:off x="4980202" y="1637770"/>
              <a:ext cx="1543049" cy="154304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4">
              <a:extLst>
                <a:ext uri="{FF2B5EF4-FFF2-40B4-BE49-F238E27FC236}">
                  <a16:creationId xmlns:a16="http://schemas.microsoft.com/office/drawing/2014/main" id="{813F8D5C-BA3A-7348-9A15-420D6AF78444}"/>
                </a:ext>
              </a:extLst>
            </p:cNvPr>
            <p:cNvSpPr txBox="1"/>
            <p:nvPr/>
          </p:nvSpPr>
          <p:spPr>
            <a:xfrm>
              <a:off x="5206176" y="1863744"/>
              <a:ext cx="1091101" cy="10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IZ </a:t>
              </a:r>
              <a:r>
                <a:rPr lang="en-US" sz="1600" kern="1200" dirty="0" err="1"/>
                <a:t>bakalauri</a:t>
              </a:r>
              <a:endParaRPr lang="en-US" sz="1600" kern="1200" dirty="0"/>
            </a:p>
          </p:txBody>
        </p:sp>
      </p:grpSp>
    </p:spTree>
    <p:extLst>
      <p:ext uri="{BB962C8B-B14F-4D97-AF65-F5344CB8AC3E}">
        <p14:creationId xmlns:p14="http://schemas.microsoft.com/office/powerpoint/2010/main" val="38501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5" grpId="3">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47DFCE5-3CA4-394A-8BF5-A35DB08A849F}"/>
              </a:ext>
            </a:extLst>
          </p:cNvPr>
          <p:cNvGraphicFramePr>
            <a:graphicFrameLocks noGrp="1"/>
          </p:cNvGraphicFramePr>
          <p:nvPr>
            <p:ph idx="1"/>
            <p:extLst>
              <p:ext uri="{D42A27DB-BD31-4B8C-83A1-F6EECF244321}">
                <p14:modId xmlns:p14="http://schemas.microsoft.com/office/powerpoint/2010/main" val="233396131"/>
              </p:ext>
            </p:extLst>
          </p:nvPr>
        </p:nvGraphicFramePr>
        <p:xfrm>
          <a:off x="457200" y="1454149"/>
          <a:ext cx="8229600" cy="474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4222323-4925-0B48-96C4-FF31D74642E2}"/>
              </a:ext>
            </a:extLst>
          </p:cNvPr>
          <p:cNvSpPr>
            <a:spLocks noGrp="1"/>
          </p:cNvSpPr>
          <p:nvPr>
            <p:ph type="title"/>
          </p:nvPr>
        </p:nvSpPr>
        <p:spPr/>
        <p:txBody>
          <a:bodyPr/>
          <a:lstStyle/>
          <a:p>
            <a:r>
              <a:rPr lang="lv-LV"/>
              <a:t>Obligātie studiju kursi</a:t>
            </a:r>
          </a:p>
        </p:txBody>
      </p:sp>
      <p:sp>
        <p:nvSpPr>
          <p:cNvPr id="4" name="Slide Number Placeholder 3">
            <a:extLst>
              <a:ext uri="{FF2B5EF4-FFF2-40B4-BE49-F238E27FC236}">
                <a16:creationId xmlns:a16="http://schemas.microsoft.com/office/drawing/2014/main" id="{10287F1F-3561-DD4E-84D9-F8EBA275DC16}"/>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410002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3F10D49-8DEE-DA42-921B-5B14E2FFF5B4}"/>
              </a:ext>
            </a:extLst>
          </p:cNvPr>
          <p:cNvGraphicFramePr>
            <a:graphicFrameLocks noGrp="1"/>
          </p:cNvGraphicFramePr>
          <p:nvPr>
            <p:ph idx="1"/>
            <p:extLst>
              <p:ext uri="{D42A27DB-BD31-4B8C-83A1-F6EECF244321}">
                <p14:modId xmlns:p14="http://schemas.microsoft.com/office/powerpoint/2010/main" val="10849570"/>
              </p:ext>
            </p:extLst>
          </p:nvPr>
        </p:nvGraphicFramePr>
        <p:xfrm>
          <a:off x="457200" y="1916113"/>
          <a:ext cx="8229600" cy="4053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lv-LV" dirty="0"/>
              <a:t>Studiju programmas specializācijas virzieni</a:t>
            </a:r>
          </a:p>
        </p:txBody>
      </p:sp>
      <p:sp>
        <p:nvSpPr>
          <p:cNvPr id="4" name="Slide Number Placeholder 3"/>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38467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5" grpId="3">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7426"/>
            <a:ext cx="6064321" cy="1470025"/>
          </a:xfrm>
        </p:spPr>
        <p:txBody>
          <a:bodyPr/>
          <a:lstStyle/>
          <a:p>
            <a:r>
              <a:rPr lang="lv-LV" dirty="0" err="1"/>
              <a:t>E</a:t>
            </a:r>
            <a:r>
              <a:rPr lang="lv-LV" dirty="0"/>
              <a:t>-studiju tehnoloģiju un humanitāro zinātņu fakultāte </a:t>
            </a:r>
          </a:p>
        </p:txBody>
      </p:sp>
    </p:spTree>
    <p:extLst>
      <p:ext uri="{BB962C8B-B14F-4D97-AF65-F5344CB8AC3E}">
        <p14:creationId xmlns:p14="http://schemas.microsoft.com/office/powerpoint/2010/main" val="252225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8AC444-C28E-8F4B-831C-FD383D27025E}"/>
              </a:ext>
            </a:extLst>
          </p:cNvPr>
          <p:cNvGraphicFramePr>
            <a:graphicFrameLocks noGrp="1"/>
          </p:cNvGraphicFramePr>
          <p:nvPr>
            <p:ph idx="1"/>
            <p:extLst>
              <p:ext uri="{D42A27DB-BD31-4B8C-83A1-F6EECF244321}">
                <p14:modId xmlns:p14="http://schemas.microsoft.com/office/powerpoint/2010/main" val="85282211"/>
              </p:ext>
            </p:extLst>
          </p:nvPr>
        </p:nvGraphicFramePr>
        <p:xfrm>
          <a:off x="457200" y="1454149"/>
          <a:ext cx="8229600" cy="474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lv-LV" dirty="0"/>
              <a:t>3.virziens: </a:t>
            </a:r>
            <a:r>
              <a:rPr lang="lv-LV" dirty="0" err="1"/>
              <a:t>Tulkojumzinātne</a:t>
            </a:r>
            <a:endParaRPr lang="lv-LV" dirty="0"/>
          </a:p>
        </p:txBody>
      </p:sp>
      <p:sp>
        <p:nvSpPr>
          <p:cNvPr id="4" name="Slide Number Placeholder 3"/>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231143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3931"/>
            <a:ext cx="8229600" cy="4735854"/>
          </a:xfrm>
        </p:spPr>
        <p:txBody>
          <a:bodyPr/>
          <a:lstStyle/>
          <a:p>
            <a:pPr marL="0" indent="0" algn="just">
              <a:buNone/>
            </a:pPr>
            <a:r>
              <a:rPr lang="en-US" dirty="0" err="1"/>
              <a:t>Maģistra</a:t>
            </a:r>
            <a:r>
              <a:rPr lang="en-US" dirty="0"/>
              <a:t> </a:t>
            </a:r>
            <a:r>
              <a:rPr lang="en-US" dirty="0" err="1"/>
              <a:t>darba</a:t>
            </a:r>
            <a:r>
              <a:rPr lang="en-US" dirty="0"/>
              <a:t> </a:t>
            </a:r>
            <a:r>
              <a:rPr lang="en-US" dirty="0" err="1"/>
              <a:t>teorētiskajā</a:t>
            </a:r>
            <a:r>
              <a:rPr lang="en-US" dirty="0"/>
              <a:t> </a:t>
            </a:r>
            <a:r>
              <a:rPr lang="en-US" dirty="0" err="1"/>
              <a:t>daļā</a:t>
            </a:r>
            <a:r>
              <a:rPr lang="en-US" dirty="0"/>
              <a:t> </a:t>
            </a:r>
            <a:r>
              <a:rPr lang="en-US" dirty="0" err="1"/>
              <a:t>studenti</a:t>
            </a:r>
            <a:r>
              <a:rPr lang="en-US" dirty="0"/>
              <a:t> </a:t>
            </a:r>
            <a:r>
              <a:rPr lang="en-US" dirty="0" err="1"/>
              <a:t>pēta</a:t>
            </a:r>
            <a:r>
              <a:rPr lang="en-US" dirty="0"/>
              <a:t> </a:t>
            </a:r>
            <a:r>
              <a:rPr lang="en-US" dirty="0" err="1"/>
              <a:t>izvēlēto</a:t>
            </a:r>
            <a:r>
              <a:rPr lang="en-US" dirty="0"/>
              <a:t> </a:t>
            </a:r>
            <a:r>
              <a:rPr lang="en-US" dirty="0" err="1"/>
              <a:t>digitālo</a:t>
            </a:r>
            <a:r>
              <a:rPr lang="en-US" dirty="0"/>
              <a:t> </a:t>
            </a:r>
            <a:r>
              <a:rPr lang="en-US" dirty="0" err="1"/>
              <a:t>humanitāro</a:t>
            </a:r>
            <a:r>
              <a:rPr lang="en-US" dirty="0"/>
              <a:t> </a:t>
            </a:r>
            <a:r>
              <a:rPr lang="en-US" dirty="0" err="1"/>
              <a:t>zinātņu</a:t>
            </a:r>
            <a:r>
              <a:rPr lang="en-US" dirty="0"/>
              <a:t> </a:t>
            </a:r>
            <a:r>
              <a:rPr lang="en-US" dirty="0" err="1"/>
              <a:t>jomas</a:t>
            </a:r>
            <a:r>
              <a:rPr lang="en-US" dirty="0"/>
              <a:t> </a:t>
            </a:r>
            <a:r>
              <a:rPr lang="en-US" dirty="0" err="1"/>
              <a:t>aspektu</a:t>
            </a:r>
            <a:r>
              <a:rPr lang="en-US" dirty="0"/>
              <a:t> un </a:t>
            </a:r>
            <a:r>
              <a:rPr lang="en-US" dirty="0" err="1"/>
              <a:t>sniedz</a:t>
            </a:r>
            <a:r>
              <a:rPr lang="en-US" dirty="0"/>
              <a:t> </a:t>
            </a:r>
            <a:r>
              <a:rPr lang="en-US" dirty="0" err="1"/>
              <a:t>atbilstošas</a:t>
            </a:r>
            <a:r>
              <a:rPr lang="en-US" dirty="0"/>
              <a:t> </a:t>
            </a:r>
            <a:r>
              <a:rPr lang="en-US" dirty="0" err="1"/>
              <a:t>teorētiskās</a:t>
            </a:r>
            <a:r>
              <a:rPr lang="en-US" dirty="0"/>
              <a:t> </a:t>
            </a:r>
            <a:r>
              <a:rPr lang="en-US" dirty="0" err="1"/>
              <a:t>literatūras</a:t>
            </a:r>
            <a:r>
              <a:rPr lang="en-US" dirty="0"/>
              <a:t> </a:t>
            </a:r>
            <a:r>
              <a:rPr lang="en-US" dirty="0" err="1"/>
              <a:t>pārskatu</a:t>
            </a:r>
            <a:r>
              <a:rPr lang="en-US" dirty="0"/>
              <a:t>. </a:t>
            </a:r>
          </a:p>
          <a:p>
            <a:pPr marL="0" indent="0" algn="just">
              <a:buNone/>
            </a:pPr>
            <a:r>
              <a:rPr lang="en-US" dirty="0" err="1"/>
              <a:t>Maģistra</a:t>
            </a:r>
            <a:r>
              <a:rPr lang="en-US" dirty="0"/>
              <a:t> </a:t>
            </a:r>
            <a:r>
              <a:rPr lang="en-US" dirty="0" err="1"/>
              <a:t>darba</a:t>
            </a:r>
            <a:r>
              <a:rPr lang="en-US" dirty="0"/>
              <a:t> </a:t>
            </a:r>
            <a:r>
              <a:rPr lang="en-US" dirty="0" err="1"/>
              <a:t>empīriskā</a:t>
            </a:r>
            <a:r>
              <a:rPr lang="en-US" dirty="0"/>
              <a:t>/</a:t>
            </a:r>
            <a:r>
              <a:rPr lang="en-US" dirty="0" err="1"/>
              <a:t>analītiskā</a:t>
            </a:r>
            <a:r>
              <a:rPr lang="en-US" dirty="0"/>
              <a:t> </a:t>
            </a:r>
            <a:r>
              <a:rPr lang="en-US" dirty="0" err="1"/>
              <a:t>daļa</a:t>
            </a:r>
            <a:r>
              <a:rPr lang="en-US" dirty="0"/>
              <a:t> </a:t>
            </a:r>
            <a:r>
              <a:rPr lang="en-US" dirty="0" err="1"/>
              <a:t>ir</a:t>
            </a:r>
            <a:r>
              <a:rPr lang="en-US" dirty="0"/>
              <a:t> </a:t>
            </a:r>
            <a:r>
              <a:rPr lang="en-US" dirty="0" err="1"/>
              <a:t>kādas</a:t>
            </a:r>
            <a:r>
              <a:rPr lang="en-US" dirty="0"/>
              <a:t> </a:t>
            </a:r>
            <a:r>
              <a:rPr lang="en-US" dirty="0" err="1"/>
              <a:t>problēmas</a:t>
            </a:r>
            <a:r>
              <a:rPr lang="en-US" dirty="0"/>
              <a:t> </a:t>
            </a:r>
            <a:r>
              <a:rPr lang="en-US" dirty="0" err="1"/>
              <a:t>izpēte</a:t>
            </a:r>
            <a:r>
              <a:rPr lang="en-US" dirty="0"/>
              <a:t>: </a:t>
            </a:r>
          </a:p>
          <a:p>
            <a:pPr marL="457200" indent="-457200" algn="just">
              <a:buAutoNum type="arabicParenR"/>
            </a:pPr>
            <a:r>
              <a:rPr lang="en-US" dirty="0"/>
              <a:t>par </a:t>
            </a:r>
            <a:r>
              <a:rPr lang="en-US" dirty="0" err="1"/>
              <a:t>nozīmes</a:t>
            </a:r>
            <a:r>
              <a:rPr lang="en-US" dirty="0"/>
              <a:t> </a:t>
            </a:r>
            <a:r>
              <a:rPr lang="en-US" dirty="0" err="1"/>
              <a:t>atveides</a:t>
            </a:r>
            <a:r>
              <a:rPr lang="en-US" dirty="0"/>
              <a:t> </a:t>
            </a:r>
            <a:r>
              <a:rPr lang="en-US" dirty="0" err="1"/>
              <a:t>izaicinājumiem</a:t>
            </a:r>
            <a:r>
              <a:rPr lang="en-US" dirty="0"/>
              <a:t> </a:t>
            </a:r>
            <a:r>
              <a:rPr lang="en-US" dirty="0" err="1"/>
              <a:t>lietojot</a:t>
            </a:r>
            <a:r>
              <a:rPr lang="en-US" dirty="0"/>
              <a:t>, </a:t>
            </a:r>
            <a:r>
              <a:rPr lang="en-US" dirty="0" err="1"/>
              <a:t>pielāgojot</a:t>
            </a:r>
            <a:r>
              <a:rPr lang="en-US" dirty="0"/>
              <a:t>, </a:t>
            </a:r>
            <a:r>
              <a:rPr lang="en-US" dirty="0" err="1"/>
              <a:t>aprobējot</a:t>
            </a:r>
            <a:r>
              <a:rPr lang="en-US" dirty="0"/>
              <a:t> un </a:t>
            </a:r>
            <a:r>
              <a:rPr lang="en-US" dirty="0" err="1"/>
              <a:t>izstrādājot</a:t>
            </a:r>
            <a:r>
              <a:rPr lang="en-US" dirty="0"/>
              <a:t> </a:t>
            </a:r>
            <a:r>
              <a:rPr lang="en-US" dirty="0" err="1"/>
              <a:t>tehnoloģijas</a:t>
            </a:r>
            <a:r>
              <a:rPr lang="en-US" dirty="0"/>
              <a:t>, </a:t>
            </a:r>
            <a:r>
              <a:rPr lang="en-US" dirty="0" err="1"/>
              <a:t>tīkla</a:t>
            </a:r>
            <a:r>
              <a:rPr lang="en-US" dirty="0"/>
              <a:t> </a:t>
            </a:r>
            <a:r>
              <a:rPr lang="en-US" dirty="0" err="1"/>
              <a:t>lietojumprogrammas</a:t>
            </a:r>
            <a:r>
              <a:rPr lang="en-US" dirty="0"/>
              <a:t> </a:t>
            </a:r>
            <a:r>
              <a:rPr lang="en-US" dirty="0" err="1"/>
              <a:t>vai</a:t>
            </a:r>
            <a:r>
              <a:rPr lang="en-US" dirty="0"/>
              <a:t> </a:t>
            </a:r>
            <a:r>
              <a:rPr lang="en-US" dirty="0" err="1"/>
              <a:t>modeļus</a:t>
            </a:r>
            <a:r>
              <a:rPr lang="en-US" dirty="0"/>
              <a:t>; </a:t>
            </a:r>
          </a:p>
          <a:p>
            <a:pPr marL="457200" indent="-457200" algn="just">
              <a:buAutoNum type="arabicParenR"/>
            </a:pPr>
            <a:r>
              <a:rPr lang="en-US" dirty="0"/>
              <a:t>par </a:t>
            </a:r>
            <a:r>
              <a:rPr lang="en-US" dirty="0" err="1"/>
              <a:t>tehnoloģiju</a:t>
            </a:r>
            <a:r>
              <a:rPr lang="en-US" dirty="0"/>
              <a:t>, </a:t>
            </a:r>
            <a:r>
              <a:rPr lang="en-US" dirty="0" err="1"/>
              <a:t>lietojumprogrammu</a:t>
            </a:r>
            <a:r>
              <a:rPr lang="en-US" dirty="0"/>
              <a:t> </a:t>
            </a:r>
            <a:r>
              <a:rPr lang="en-US" dirty="0" err="1"/>
              <a:t>vai</a:t>
            </a:r>
            <a:r>
              <a:rPr lang="en-US" dirty="0"/>
              <a:t> </a:t>
            </a:r>
            <a:r>
              <a:rPr lang="en-US" dirty="0" err="1"/>
              <a:t>modeļu</a:t>
            </a:r>
            <a:r>
              <a:rPr lang="en-US" dirty="0"/>
              <a:t> </a:t>
            </a:r>
            <a:r>
              <a:rPr lang="en-US" dirty="0" err="1"/>
              <a:t>praktisko</a:t>
            </a:r>
            <a:r>
              <a:rPr lang="en-US" dirty="0"/>
              <a:t> </a:t>
            </a:r>
            <a:r>
              <a:rPr lang="en-US" dirty="0" err="1"/>
              <a:t>pielietojumu</a:t>
            </a:r>
            <a:r>
              <a:rPr lang="en-US" dirty="0"/>
              <a:t> un </a:t>
            </a:r>
            <a:r>
              <a:rPr lang="en-US" dirty="0" err="1"/>
              <a:t>aprobāciju</a:t>
            </a:r>
            <a:r>
              <a:rPr lang="en-US" dirty="0"/>
              <a:t>, </a:t>
            </a:r>
            <a:r>
              <a:rPr lang="en-US" dirty="0" err="1"/>
              <a:t>piemēram</a:t>
            </a:r>
            <a:r>
              <a:rPr lang="en-US" dirty="0"/>
              <a:t>, </a:t>
            </a:r>
            <a:r>
              <a:rPr lang="en-US" dirty="0" err="1"/>
              <a:t>jauna</a:t>
            </a:r>
            <a:r>
              <a:rPr lang="en-US" dirty="0"/>
              <a:t> e-</a:t>
            </a:r>
            <a:r>
              <a:rPr lang="en-US" dirty="0" err="1"/>
              <a:t>studiju</a:t>
            </a:r>
            <a:r>
              <a:rPr lang="en-US" dirty="0"/>
              <a:t> </a:t>
            </a:r>
            <a:r>
              <a:rPr lang="en-US" dirty="0" err="1"/>
              <a:t>kursa</a:t>
            </a:r>
            <a:r>
              <a:rPr lang="en-US" dirty="0"/>
              <a:t>, </a:t>
            </a:r>
            <a:r>
              <a:rPr lang="en-US" dirty="0" err="1"/>
              <a:t>lietojumprogrammas</a:t>
            </a:r>
            <a:r>
              <a:rPr lang="en-US" dirty="0"/>
              <a:t>, </a:t>
            </a:r>
            <a:r>
              <a:rPr lang="en-US" dirty="0" err="1"/>
              <a:t>tīmekļa</a:t>
            </a:r>
            <a:r>
              <a:rPr lang="en-US" dirty="0"/>
              <a:t> </a:t>
            </a:r>
            <a:r>
              <a:rPr lang="en-US" dirty="0" err="1"/>
              <a:t>lapas</a:t>
            </a:r>
            <a:r>
              <a:rPr lang="en-US" dirty="0"/>
              <a:t> </a:t>
            </a:r>
            <a:r>
              <a:rPr lang="en-US" dirty="0" err="1"/>
              <a:t>izstrādāšanas</a:t>
            </a:r>
            <a:r>
              <a:rPr lang="en-US" dirty="0"/>
              <a:t> </a:t>
            </a:r>
            <a:r>
              <a:rPr lang="en-US" dirty="0" err="1"/>
              <a:t>projekta</a:t>
            </a:r>
            <a:r>
              <a:rPr lang="en-US" dirty="0"/>
              <a:t> </a:t>
            </a:r>
            <a:r>
              <a:rPr lang="en-US" dirty="0" err="1"/>
              <a:t>apraksts</a:t>
            </a:r>
            <a:r>
              <a:rPr lang="en-US" dirty="0"/>
              <a:t>; </a:t>
            </a:r>
          </a:p>
          <a:p>
            <a:pPr marL="457200" indent="-457200" algn="just">
              <a:buAutoNum type="arabicParenR"/>
            </a:pPr>
            <a:r>
              <a:rPr lang="en-US" dirty="0"/>
              <a:t>par </a:t>
            </a:r>
            <a:r>
              <a:rPr lang="en-US" dirty="0" err="1"/>
              <a:t>multimodālās</a:t>
            </a:r>
            <a:r>
              <a:rPr lang="en-US" dirty="0"/>
              <a:t> un </a:t>
            </a:r>
            <a:r>
              <a:rPr lang="en-US" dirty="0" err="1"/>
              <a:t>intersemiotiskās</a:t>
            </a:r>
            <a:r>
              <a:rPr lang="en-US" dirty="0"/>
              <a:t> </a:t>
            </a:r>
            <a:r>
              <a:rPr lang="en-US" dirty="0" err="1"/>
              <a:t>informācijas</a:t>
            </a:r>
            <a:r>
              <a:rPr lang="en-US" dirty="0"/>
              <a:t> </a:t>
            </a:r>
            <a:r>
              <a:rPr lang="en-US" dirty="0" err="1"/>
              <a:t>atveides</a:t>
            </a:r>
            <a:r>
              <a:rPr lang="en-US" dirty="0"/>
              <a:t>, </a:t>
            </a:r>
            <a:r>
              <a:rPr lang="en-US" dirty="0" err="1"/>
              <a:t>apstrādes</a:t>
            </a:r>
            <a:r>
              <a:rPr lang="en-US" dirty="0"/>
              <a:t> un </a:t>
            </a:r>
            <a:r>
              <a:rPr lang="en-US" dirty="0" err="1"/>
              <a:t>pārneses</a:t>
            </a:r>
            <a:r>
              <a:rPr lang="en-US" dirty="0"/>
              <a:t> </a:t>
            </a:r>
            <a:r>
              <a:rPr lang="en-US" dirty="0" err="1"/>
              <a:t>procesu</a:t>
            </a:r>
            <a:r>
              <a:rPr lang="en-US" dirty="0"/>
              <a:t>; </a:t>
            </a:r>
          </a:p>
          <a:p>
            <a:pPr marL="457200" indent="-457200" algn="just">
              <a:buAutoNum type="arabicParenR"/>
            </a:pPr>
            <a:r>
              <a:rPr lang="en-US" dirty="0"/>
              <a:t>par </a:t>
            </a:r>
            <a:r>
              <a:rPr lang="en-US" dirty="0" err="1"/>
              <a:t>multimediālās</a:t>
            </a:r>
            <a:r>
              <a:rPr lang="en-US" dirty="0"/>
              <a:t> </a:t>
            </a:r>
            <a:r>
              <a:rPr lang="en-US" dirty="0" err="1"/>
              <a:t>informācijas</a:t>
            </a:r>
            <a:r>
              <a:rPr lang="en-US" dirty="0"/>
              <a:t> </a:t>
            </a:r>
            <a:r>
              <a:rPr lang="en-US" dirty="0" err="1"/>
              <a:t>uzglabāšanu</a:t>
            </a:r>
            <a:r>
              <a:rPr lang="en-US" dirty="0"/>
              <a:t> un </a:t>
            </a:r>
            <a:r>
              <a:rPr lang="en-US" dirty="0" err="1"/>
              <a:t>arhivēšanu</a:t>
            </a:r>
            <a:r>
              <a:rPr lang="en-US" dirty="0"/>
              <a:t>; </a:t>
            </a:r>
          </a:p>
          <a:p>
            <a:pPr marL="457200" indent="-457200" algn="just">
              <a:buAutoNum type="arabicParenR"/>
            </a:pPr>
            <a:r>
              <a:rPr lang="en-US" dirty="0"/>
              <a:t>par </a:t>
            </a:r>
            <a:r>
              <a:rPr lang="en-US" dirty="0" err="1"/>
              <a:t>datu</a:t>
            </a:r>
            <a:r>
              <a:rPr lang="en-US" dirty="0"/>
              <a:t> </a:t>
            </a:r>
            <a:r>
              <a:rPr lang="en-US" dirty="0" err="1"/>
              <a:t>grafisko</a:t>
            </a:r>
            <a:r>
              <a:rPr lang="en-US" dirty="0"/>
              <a:t> </a:t>
            </a:r>
            <a:r>
              <a:rPr lang="en-US" dirty="0" err="1"/>
              <a:t>analīzi</a:t>
            </a:r>
            <a:r>
              <a:rPr lang="en-US" dirty="0"/>
              <a:t> un </a:t>
            </a:r>
            <a:r>
              <a:rPr lang="en-US" dirty="0" err="1"/>
              <a:t>vizualizāciju</a:t>
            </a:r>
            <a:r>
              <a:rPr lang="en-US" dirty="0"/>
              <a:t>.  </a:t>
            </a:r>
            <a:endParaRPr lang="lv-LV" dirty="0"/>
          </a:p>
        </p:txBody>
      </p:sp>
      <p:sp>
        <p:nvSpPr>
          <p:cNvPr id="3" name="Title 2"/>
          <p:cNvSpPr>
            <a:spLocks noGrp="1"/>
          </p:cNvSpPr>
          <p:nvPr>
            <p:ph type="title"/>
          </p:nvPr>
        </p:nvSpPr>
        <p:spPr/>
        <p:txBody>
          <a:bodyPr/>
          <a:lstStyle/>
          <a:p>
            <a:r>
              <a:rPr lang="lv-LV" dirty="0"/>
              <a:t>Pētījuma izstrāde</a:t>
            </a:r>
          </a:p>
        </p:txBody>
      </p:sp>
      <p:sp>
        <p:nvSpPr>
          <p:cNvPr id="4" name="Slide Number Placeholder 3"/>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197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3931"/>
            <a:ext cx="8229600" cy="4595177"/>
          </a:xfrm>
        </p:spPr>
        <p:txBody>
          <a:bodyPr/>
          <a:lstStyle/>
          <a:p>
            <a:pPr algn="just"/>
            <a:r>
              <a:rPr lang="en-US" dirty="0" err="1"/>
              <a:t>spēj</a:t>
            </a:r>
            <a:r>
              <a:rPr lang="en-US" dirty="0"/>
              <a:t> </a:t>
            </a:r>
            <a:r>
              <a:rPr lang="en-US" dirty="0" err="1"/>
              <a:t>pielietot</a:t>
            </a:r>
            <a:r>
              <a:rPr lang="en-US" dirty="0"/>
              <a:t> </a:t>
            </a:r>
            <a:r>
              <a:rPr lang="en-US" dirty="0" err="1"/>
              <a:t>iegūtās</a:t>
            </a:r>
            <a:r>
              <a:rPr lang="en-US" dirty="0"/>
              <a:t> </a:t>
            </a:r>
            <a:r>
              <a:rPr lang="en-US" dirty="0" err="1"/>
              <a:t>tehniskās</a:t>
            </a:r>
            <a:r>
              <a:rPr lang="en-US" dirty="0"/>
              <a:t> </a:t>
            </a:r>
            <a:r>
              <a:rPr lang="en-US" dirty="0" err="1"/>
              <a:t>iemaņas</a:t>
            </a:r>
            <a:r>
              <a:rPr lang="en-US" dirty="0"/>
              <a:t> </a:t>
            </a:r>
            <a:r>
              <a:rPr lang="en-US" dirty="0" err="1"/>
              <a:t>starpvalodiskās</a:t>
            </a:r>
            <a:r>
              <a:rPr lang="en-US" dirty="0"/>
              <a:t> </a:t>
            </a:r>
            <a:r>
              <a:rPr lang="en-US" dirty="0" err="1"/>
              <a:t>komunikācijas</a:t>
            </a:r>
            <a:r>
              <a:rPr lang="en-US" dirty="0"/>
              <a:t> </a:t>
            </a:r>
            <a:r>
              <a:rPr lang="en-US" dirty="0" err="1"/>
              <a:t>izaicinājumu</a:t>
            </a:r>
            <a:r>
              <a:rPr lang="en-US" dirty="0"/>
              <a:t> </a:t>
            </a:r>
            <a:r>
              <a:rPr lang="en-US" dirty="0" err="1"/>
              <a:t>risināšanā</a:t>
            </a:r>
            <a:r>
              <a:rPr lang="en-US" dirty="0"/>
              <a:t> </a:t>
            </a:r>
            <a:r>
              <a:rPr lang="en-US" dirty="0" err="1"/>
              <a:t>vispārējā</a:t>
            </a:r>
            <a:r>
              <a:rPr lang="en-US" dirty="0"/>
              <a:t> un </a:t>
            </a:r>
            <a:r>
              <a:rPr lang="en-US" dirty="0" err="1"/>
              <a:t>profesionālā</a:t>
            </a:r>
            <a:r>
              <a:rPr lang="en-US" dirty="0"/>
              <a:t> </a:t>
            </a:r>
            <a:r>
              <a:rPr lang="en-US" dirty="0" err="1"/>
              <a:t>konteksta</a:t>
            </a:r>
            <a:r>
              <a:rPr lang="en-US" dirty="0"/>
              <a:t> </a:t>
            </a:r>
            <a:r>
              <a:rPr lang="en-US" dirty="0" err="1"/>
              <a:t>ietvaros</a:t>
            </a:r>
            <a:r>
              <a:rPr lang="en-US" dirty="0"/>
              <a:t>;</a:t>
            </a:r>
          </a:p>
          <a:p>
            <a:pPr algn="just"/>
            <a:r>
              <a:rPr lang="en-US" dirty="0" err="1"/>
              <a:t>spēj</a:t>
            </a:r>
            <a:r>
              <a:rPr lang="en-US" dirty="0"/>
              <a:t> </a:t>
            </a:r>
            <a:r>
              <a:rPr lang="en-US" dirty="0" err="1"/>
              <a:t>izmantot</a:t>
            </a:r>
            <a:r>
              <a:rPr lang="en-US" dirty="0"/>
              <a:t> </a:t>
            </a:r>
            <a:r>
              <a:rPr lang="en-US" dirty="0" err="1"/>
              <a:t>teksta</a:t>
            </a:r>
            <a:r>
              <a:rPr lang="en-US" dirty="0"/>
              <a:t> </a:t>
            </a:r>
            <a:r>
              <a:rPr lang="en-US" dirty="0" err="1"/>
              <a:t>koriģēšanas</a:t>
            </a:r>
            <a:r>
              <a:rPr lang="en-US" dirty="0"/>
              <a:t> un </a:t>
            </a:r>
            <a:r>
              <a:rPr lang="en-US" dirty="0" err="1"/>
              <a:t>rediģēšanas</a:t>
            </a:r>
            <a:r>
              <a:rPr lang="en-US" dirty="0"/>
              <a:t> </a:t>
            </a:r>
            <a:r>
              <a:rPr lang="en-US" dirty="0" err="1"/>
              <a:t>pamatprasmes</a:t>
            </a:r>
            <a:r>
              <a:rPr lang="en-US" dirty="0"/>
              <a:t>;  </a:t>
            </a:r>
          </a:p>
          <a:p>
            <a:pPr algn="just"/>
            <a:r>
              <a:rPr lang="en-US" dirty="0" err="1"/>
              <a:t>spēj</a:t>
            </a:r>
            <a:r>
              <a:rPr lang="en-US" dirty="0"/>
              <a:t> </a:t>
            </a:r>
            <a:r>
              <a:rPr lang="en-US" dirty="0" err="1"/>
              <a:t>patstāvīgi</a:t>
            </a:r>
            <a:r>
              <a:rPr lang="en-US" dirty="0"/>
              <a:t> </a:t>
            </a:r>
            <a:r>
              <a:rPr lang="en-US" dirty="0" err="1"/>
              <a:t>izmantot</a:t>
            </a:r>
            <a:r>
              <a:rPr lang="en-US" dirty="0"/>
              <a:t> </a:t>
            </a:r>
            <a:r>
              <a:rPr lang="en-US" dirty="0" err="1"/>
              <a:t>teoriju</a:t>
            </a:r>
            <a:r>
              <a:rPr lang="en-US" dirty="0"/>
              <a:t>, </a:t>
            </a:r>
            <a:r>
              <a:rPr lang="en-US" dirty="0" err="1"/>
              <a:t>metodes</a:t>
            </a:r>
            <a:r>
              <a:rPr lang="en-US" dirty="0"/>
              <a:t> un </a:t>
            </a:r>
            <a:r>
              <a:rPr lang="en-US" dirty="0" err="1"/>
              <a:t>problēmu</a:t>
            </a:r>
            <a:r>
              <a:rPr lang="en-US" dirty="0"/>
              <a:t> </a:t>
            </a:r>
            <a:r>
              <a:rPr lang="en-US" dirty="0" err="1"/>
              <a:t>risināšanas</a:t>
            </a:r>
            <a:r>
              <a:rPr lang="en-US" dirty="0"/>
              <a:t> </a:t>
            </a:r>
            <a:r>
              <a:rPr lang="en-US" dirty="0" err="1"/>
              <a:t>prasmes</a:t>
            </a:r>
            <a:r>
              <a:rPr lang="en-US" dirty="0"/>
              <a:t>, </a:t>
            </a:r>
            <a:r>
              <a:rPr lang="en-US" dirty="0" err="1"/>
              <a:t>lai</a:t>
            </a:r>
            <a:r>
              <a:rPr lang="en-US" dirty="0"/>
              <a:t> </a:t>
            </a:r>
            <a:r>
              <a:rPr lang="en-US" dirty="0" err="1"/>
              <a:t>veiktu</a:t>
            </a:r>
            <a:r>
              <a:rPr lang="en-US" dirty="0"/>
              <a:t> </a:t>
            </a:r>
            <a:r>
              <a:rPr lang="en-US" dirty="0" err="1"/>
              <a:t>pētniecisko</a:t>
            </a:r>
            <a:r>
              <a:rPr lang="en-US" dirty="0"/>
              <a:t> </a:t>
            </a:r>
            <a:r>
              <a:rPr lang="en-US" dirty="0" err="1"/>
              <a:t>darbu</a:t>
            </a:r>
            <a:r>
              <a:rPr lang="en-US" dirty="0"/>
              <a:t> IT, e-</a:t>
            </a:r>
            <a:r>
              <a:rPr lang="en-US" dirty="0" err="1"/>
              <a:t>satura</a:t>
            </a:r>
            <a:r>
              <a:rPr lang="en-US" dirty="0"/>
              <a:t> </a:t>
            </a:r>
            <a:r>
              <a:rPr lang="en-US" dirty="0" err="1"/>
              <a:t>veidošanas</a:t>
            </a:r>
            <a:r>
              <a:rPr lang="en-US" dirty="0"/>
              <a:t>, </a:t>
            </a:r>
            <a:r>
              <a:rPr lang="en-US" dirty="0" err="1"/>
              <a:t>kognitīvās</a:t>
            </a:r>
            <a:r>
              <a:rPr lang="en-US" dirty="0"/>
              <a:t> </a:t>
            </a:r>
            <a:r>
              <a:rPr lang="en-US" dirty="0" err="1"/>
              <a:t>valodniecības</a:t>
            </a:r>
            <a:r>
              <a:rPr lang="en-US" dirty="0"/>
              <a:t> </a:t>
            </a:r>
            <a:r>
              <a:rPr lang="en-US" dirty="0" err="1"/>
              <a:t>jomā</a:t>
            </a:r>
            <a:r>
              <a:rPr lang="en-US" dirty="0"/>
              <a:t> un </a:t>
            </a:r>
            <a:r>
              <a:rPr lang="en-US" dirty="0" err="1"/>
              <a:t>tulkojumzin</a:t>
            </a:r>
            <a:r>
              <a:rPr lang="lv-LV" dirty="0" err="1"/>
              <a:t>ātnē</a:t>
            </a:r>
            <a:r>
              <a:rPr lang="en-US" dirty="0"/>
              <a:t>;</a:t>
            </a:r>
          </a:p>
          <a:p>
            <a:pPr algn="just"/>
            <a:r>
              <a:rPr lang="en-US" dirty="0" err="1"/>
              <a:t>spēj</a:t>
            </a:r>
            <a:r>
              <a:rPr lang="en-US" dirty="0"/>
              <a:t> </a:t>
            </a:r>
            <a:r>
              <a:rPr lang="en-US" dirty="0" err="1"/>
              <a:t>izmantot</a:t>
            </a:r>
            <a:r>
              <a:rPr lang="en-US" dirty="0"/>
              <a:t> </a:t>
            </a:r>
            <a:r>
              <a:rPr lang="en-US" dirty="0" err="1"/>
              <a:t>dabiskās</a:t>
            </a:r>
            <a:r>
              <a:rPr lang="en-US" dirty="0"/>
              <a:t> </a:t>
            </a:r>
            <a:r>
              <a:rPr lang="en-US" dirty="0" err="1"/>
              <a:t>valodas</a:t>
            </a:r>
            <a:r>
              <a:rPr lang="en-US" dirty="0"/>
              <a:t> </a:t>
            </a:r>
            <a:r>
              <a:rPr lang="en-US" dirty="0" err="1"/>
              <a:t>apstrādes</a:t>
            </a:r>
            <a:r>
              <a:rPr lang="en-US" dirty="0"/>
              <a:t> </a:t>
            </a:r>
            <a:r>
              <a:rPr lang="en-US" dirty="0" err="1"/>
              <a:t>metodes</a:t>
            </a:r>
            <a:r>
              <a:rPr lang="en-US" dirty="0"/>
              <a:t> un </a:t>
            </a:r>
            <a:r>
              <a:rPr lang="en-US" dirty="0" err="1"/>
              <a:t>heiristiski</a:t>
            </a:r>
            <a:r>
              <a:rPr lang="en-US" dirty="0"/>
              <a:t> </a:t>
            </a:r>
            <a:r>
              <a:rPr lang="en-US" dirty="0" err="1"/>
              <a:t>informētus</a:t>
            </a:r>
            <a:r>
              <a:rPr lang="en-US" dirty="0"/>
              <a:t> </a:t>
            </a:r>
            <a:r>
              <a:rPr lang="en-US" dirty="0" err="1"/>
              <a:t>meklēšanas</a:t>
            </a:r>
            <a:r>
              <a:rPr lang="en-US" dirty="0"/>
              <a:t> </a:t>
            </a:r>
            <a:r>
              <a:rPr lang="en-US" dirty="0" err="1"/>
              <a:t>algoritmus</a:t>
            </a:r>
            <a:r>
              <a:rPr lang="en-US" dirty="0"/>
              <a:t>;</a:t>
            </a:r>
          </a:p>
          <a:p>
            <a:pPr algn="just"/>
            <a:r>
              <a:rPr lang="en-US" dirty="0" err="1"/>
              <a:t>spēj</a:t>
            </a:r>
            <a:r>
              <a:rPr lang="en-US" dirty="0"/>
              <a:t> </a:t>
            </a:r>
            <a:r>
              <a:rPr lang="en-US" dirty="0" err="1"/>
              <a:t>digitalizēt</a:t>
            </a:r>
            <a:r>
              <a:rPr lang="en-US" dirty="0"/>
              <a:t> </a:t>
            </a:r>
            <a:r>
              <a:rPr lang="en-US" dirty="0" err="1"/>
              <a:t>tekstuālos</a:t>
            </a:r>
            <a:r>
              <a:rPr lang="en-US" dirty="0"/>
              <a:t> </a:t>
            </a:r>
            <a:r>
              <a:rPr lang="en-US" dirty="0" err="1"/>
              <a:t>datus</a:t>
            </a:r>
            <a:r>
              <a:rPr lang="en-US" dirty="0"/>
              <a:t>;</a:t>
            </a:r>
          </a:p>
          <a:p>
            <a:pPr marL="0" indent="0" algn="just">
              <a:buNone/>
            </a:pPr>
            <a:endParaRPr lang="lv-LV" dirty="0"/>
          </a:p>
        </p:txBody>
      </p:sp>
      <p:sp>
        <p:nvSpPr>
          <p:cNvPr id="3" name="Title 2"/>
          <p:cNvSpPr>
            <a:spLocks noGrp="1"/>
          </p:cNvSpPr>
          <p:nvPr>
            <p:ph type="title"/>
          </p:nvPr>
        </p:nvSpPr>
        <p:spPr/>
        <p:txBody>
          <a:bodyPr/>
          <a:lstStyle/>
          <a:p>
            <a:r>
              <a:rPr lang="lv-LV" dirty="0"/>
              <a:t>Ieguvumi</a:t>
            </a:r>
          </a:p>
        </p:txBody>
      </p:sp>
      <p:sp>
        <p:nvSpPr>
          <p:cNvPr id="4" name="Slide Number Placeholder 3"/>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31696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3931"/>
            <a:ext cx="8229600" cy="4688961"/>
          </a:xfrm>
        </p:spPr>
        <p:txBody>
          <a:bodyPr/>
          <a:lstStyle/>
          <a:p>
            <a:pPr algn="just"/>
            <a:r>
              <a:rPr lang="en-US" dirty="0" err="1"/>
              <a:t>spēj</a:t>
            </a:r>
            <a:r>
              <a:rPr lang="en-US" dirty="0"/>
              <a:t> </a:t>
            </a:r>
            <a:r>
              <a:rPr lang="en-US" dirty="0" err="1"/>
              <a:t>izmantot</a:t>
            </a:r>
            <a:r>
              <a:rPr lang="en-US" dirty="0"/>
              <a:t> </a:t>
            </a:r>
            <a:r>
              <a:rPr lang="en-US" dirty="0" err="1"/>
              <a:t>plašu</a:t>
            </a:r>
            <a:r>
              <a:rPr lang="en-US" dirty="0"/>
              <a:t> </a:t>
            </a:r>
            <a:r>
              <a:rPr lang="en-US" dirty="0" err="1"/>
              <a:t>zināšanu</a:t>
            </a:r>
            <a:r>
              <a:rPr lang="en-US" dirty="0"/>
              <a:t> </a:t>
            </a:r>
            <a:r>
              <a:rPr lang="en-US" dirty="0" err="1"/>
              <a:t>pārvaldības</a:t>
            </a:r>
            <a:r>
              <a:rPr lang="en-US" dirty="0"/>
              <a:t> </a:t>
            </a:r>
            <a:r>
              <a:rPr lang="en-US" dirty="0" err="1"/>
              <a:t>tehnoloģiju</a:t>
            </a:r>
            <a:r>
              <a:rPr lang="en-US" dirty="0"/>
              <a:t> </a:t>
            </a:r>
            <a:r>
              <a:rPr lang="en-US" dirty="0" err="1"/>
              <a:t>klāstu</a:t>
            </a:r>
            <a:r>
              <a:rPr lang="en-US" dirty="0"/>
              <a:t>: </a:t>
            </a:r>
            <a:r>
              <a:rPr lang="en-US" dirty="0" err="1"/>
              <a:t>informācijas</a:t>
            </a:r>
            <a:r>
              <a:rPr lang="en-US" dirty="0"/>
              <a:t> </a:t>
            </a:r>
            <a:r>
              <a:rPr lang="en-US" dirty="0" err="1"/>
              <a:t>pārraides</a:t>
            </a:r>
            <a:r>
              <a:rPr lang="en-US" dirty="0"/>
              <a:t>, </a:t>
            </a:r>
            <a:r>
              <a:rPr lang="en-US" dirty="0" err="1"/>
              <a:t>uzglabāšanas</a:t>
            </a:r>
            <a:r>
              <a:rPr lang="en-US" dirty="0"/>
              <a:t> un </a:t>
            </a:r>
            <a:r>
              <a:rPr lang="en-US" dirty="0" err="1"/>
              <a:t>apstrādes</a:t>
            </a:r>
            <a:r>
              <a:rPr lang="en-US" dirty="0"/>
              <a:t> </a:t>
            </a:r>
            <a:r>
              <a:rPr lang="en-US" dirty="0" err="1"/>
              <a:t>tehnoloģijas</a:t>
            </a:r>
            <a:r>
              <a:rPr lang="en-US" dirty="0"/>
              <a:t>, </a:t>
            </a:r>
            <a:r>
              <a:rPr lang="en-US" dirty="0" err="1"/>
              <a:t>kā</a:t>
            </a:r>
            <a:r>
              <a:rPr lang="en-US" dirty="0"/>
              <a:t> </a:t>
            </a:r>
            <a:r>
              <a:rPr lang="en-US" dirty="0" err="1"/>
              <a:t>arī</a:t>
            </a:r>
            <a:r>
              <a:rPr lang="en-US" dirty="0"/>
              <a:t> </a:t>
            </a:r>
            <a:r>
              <a:rPr lang="en-US" dirty="0" err="1"/>
              <a:t>spēj</a:t>
            </a:r>
            <a:r>
              <a:rPr lang="en-US" dirty="0"/>
              <a:t> </a:t>
            </a:r>
            <a:r>
              <a:rPr lang="en-US" dirty="0" err="1"/>
              <a:t>identificēt</a:t>
            </a:r>
            <a:r>
              <a:rPr lang="en-US" dirty="0"/>
              <a:t> un </a:t>
            </a:r>
            <a:r>
              <a:rPr lang="en-US" dirty="0" err="1"/>
              <a:t>strukturēt</a:t>
            </a:r>
            <a:r>
              <a:rPr lang="en-US" dirty="0"/>
              <a:t> e-</a:t>
            </a:r>
            <a:r>
              <a:rPr lang="en-US" dirty="0" err="1"/>
              <a:t>satura</a:t>
            </a:r>
            <a:r>
              <a:rPr lang="en-US" dirty="0"/>
              <a:t> un </a:t>
            </a:r>
            <a:r>
              <a:rPr lang="en-US" dirty="0" err="1"/>
              <a:t>zināšanu</a:t>
            </a:r>
            <a:r>
              <a:rPr lang="en-US" dirty="0"/>
              <a:t> </a:t>
            </a:r>
            <a:r>
              <a:rPr lang="en-US" dirty="0" err="1"/>
              <a:t>pārvaldības</a:t>
            </a:r>
            <a:r>
              <a:rPr lang="en-US" dirty="0"/>
              <a:t> </a:t>
            </a:r>
            <a:r>
              <a:rPr lang="en-US" dirty="0" err="1"/>
              <a:t>elementus</a:t>
            </a:r>
            <a:r>
              <a:rPr lang="en-US" dirty="0"/>
              <a:t>;</a:t>
            </a:r>
          </a:p>
          <a:p>
            <a:pPr algn="just"/>
            <a:r>
              <a:rPr lang="en-US" dirty="0" err="1"/>
              <a:t>spēj</a:t>
            </a:r>
            <a:r>
              <a:rPr lang="en-US" dirty="0"/>
              <a:t> </a:t>
            </a:r>
            <a:r>
              <a:rPr lang="en-US" dirty="0" err="1"/>
              <a:t>darboties</a:t>
            </a:r>
            <a:r>
              <a:rPr lang="en-US" dirty="0"/>
              <a:t> </a:t>
            </a:r>
            <a:r>
              <a:rPr lang="en-US" dirty="0" err="1"/>
              <a:t>dažādu</a:t>
            </a:r>
            <a:r>
              <a:rPr lang="en-US" dirty="0"/>
              <a:t> </a:t>
            </a:r>
            <a:r>
              <a:rPr lang="en-US" dirty="0" err="1"/>
              <a:t>jomu</a:t>
            </a:r>
            <a:r>
              <a:rPr lang="en-US" dirty="0"/>
              <a:t> </a:t>
            </a:r>
            <a:r>
              <a:rPr lang="en-US" dirty="0" err="1"/>
              <a:t>saskarē</a:t>
            </a:r>
            <a:r>
              <a:rPr lang="en-US" dirty="0"/>
              <a:t>, </a:t>
            </a:r>
            <a:r>
              <a:rPr lang="en-US" dirty="0" err="1"/>
              <a:t>pildot</a:t>
            </a:r>
            <a:r>
              <a:rPr lang="en-US" dirty="0"/>
              <a:t> </a:t>
            </a:r>
            <a:r>
              <a:rPr lang="en-US" dirty="0" err="1"/>
              <a:t>starpdisciplinārus</a:t>
            </a:r>
            <a:r>
              <a:rPr lang="en-US" dirty="0"/>
              <a:t> </a:t>
            </a:r>
            <a:r>
              <a:rPr lang="en-US" dirty="0" err="1"/>
              <a:t>uzdevumus</a:t>
            </a:r>
            <a:r>
              <a:rPr lang="en-US" dirty="0"/>
              <a:t> (</a:t>
            </a:r>
            <a:r>
              <a:rPr lang="en-US" dirty="0" err="1"/>
              <a:t>informācijas</a:t>
            </a:r>
            <a:r>
              <a:rPr lang="en-US" dirty="0"/>
              <a:t> </a:t>
            </a:r>
            <a:r>
              <a:rPr lang="en-US" dirty="0" err="1"/>
              <a:t>ieguve</a:t>
            </a:r>
            <a:r>
              <a:rPr lang="en-US" dirty="0"/>
              <a:t>, </a:t>
            </a:r>
            <a:r>
              <a:rPr lang="en-US" dirty="0" err="1"/>
              <a:t>satura</a:t>
            </a:r>
            <a:r>
              <a:rPr lang="en-US" dirty="0"/>
              <a:t> </a:t>
            </a:r>
            <a:r>
              <a:rPr lang="en-US" dirty="0" err="1"/>
              <a:t>pārvaldīšana</a:t>
            </a:r>
            <a:r>
              <a:rPr lang="en-US" dirty="0"/>
              <a:t>, </a:t>
            </a:r>
            <a:r>
              <a:rPr lang="en-US" dirty="0" err="1"/>
              <a:t>tīkla</a:t>
            </a:r>
            <a:r>
              <a:rPr lang="en-US" dirty="0"/>
              <a:t> </a:t>
            </a:r>
            <a:r>
              <a:rPr lang="en-US" dirty="0" err="1"/>
              <a:t>dokumentu</a:t>
            </a:r>
            <a:r>
              <a:rPr lang="en-US" dirty="0"/>
              <a:t> </a:t>
            </a:r>
            <a:r>
              <a:rPr lang="en-US" dirty="0" err="1"/>
              <a:t>izveidošana</a:t>
            </a:r>
            <a:r>
              <a:rPr lang="en-US" dirty="0"/>
              <a:t>, </a:t>
            </a:r>
            <a:r>
              <a:rPr lang="en-US" dirty="0" err="1"/>
              <a:t>tāldarbs</a:t>
            </a:r>
            <a:r>
              <a:rPr lang="en-US" dirty="0"/>
              <a:t>, </a:t>
            </a:r>
            <a:r>
              <a:rPr lang="en-US" dirty="0" err="1"/>
              <a:t>sociālo</a:t>
            </a:r>
            <a:r>
              <a:rPr lang="en-US" dirty="0"/>
              <a:t> </a:t>
            </a:r>
            <a:r>
              <a:rPr lang="en-US" dirty="0" err="1"/>
              <a:t>tīklu</a:t>
            </a:r>
            <a:r>
              <a:rPr lang="en-US" dirty="0"/>
              <a:t> </a:t>
            </a:r>
            <a:r>
              <a:rPr lang="en-US" dirty="0" err="1"/>
              <a:t>pielietošana</a:t>
            </a:r>
            <a:r>
              <a:rPr lang="en-US" dirty="0"/>
              <a:t> </a:t>
            </a:r>
            <a:r>
              <a:rPr lang="en-US" dirty="0" err="1"/>
              <a:t>uzņēmējdarbībā</a:t>
            </a:r>
            <a:r>
              <a:rPr lang="en-US" dirty="0"/>
              <a:t>, </a:t>
            </a:r>
            <a:r>
              <a:rPr lang="en-US" dirty="0" err="1"/>
              <a:t>interneta</a:t>
            </a:r>
            <a:r>
              <a:rPr lang="en-US" dirty="0"/>
              <a:t> </a:t>
            </a:r>
            <a:r>
              <a:rPr lang="en-US" dirty="0" err="1"/>
              <a:t>mārketings</a:t>
            </a:r>
            <a:r>
              <a:rPr lang="en-US" dirty="0"/>
              <a:t>, </a:t>
            </a:r>
            <a:r>
              <a:rPr lang="en-US" dirty="0" err="1"/>
              <a:t>kultūras</a:t>
            </a:r>
            <a:r>
              <a:rPr lang="en-US" dirty="0"/>
              <a:t> </a:t>
            </a:r>
            <a:r>
              <a:rPr lang="en-US" dirty="0" err="1"/>
              <a:t>pētījumi</a:t>
            </a:r>
            <a:r>
              <a:rPr lang="en-US" dirty="0"/>
              <a:t> </a:t>
            </a:r>
            <a:r>
              <a:rPr lang="en-US" dirty="0" err="1"/>
              <a:t>u.c</a:t>
            </a:r>
            <a:r>
              <a:rPr lang="en-US" dirty="0"/>
              <a:t>.);</a:t>
            </a:r>
          </a:p>
          <a:p>
            <a:pPr algn="just"/>
            <a:r>
              <a:rPr lang="en-US" dirty="0" err="1"/>
              <a:t>spēj</a:t>
            </a:r>
            <a:r>
              <a:rPr lang="en-US" dirty="0"/>
              <a:t> </a:t>
            </a:r>
            <a:r>
              <a:rPr lang="en-US" dirty="0" err="1"/>
              <a:t>apstrādāt</a:t>
            </a:r>
            <a:r>
              <a:rPr lang="en-US" dirty="0"/>
              <a:t> audio un video </a:t>
            </a:r>
            <a:r>
              <a:rPr lang="en-US" dirty="0" err="1"/>
              <a:t>informāciju</a:t>
            </a:r>
            <a:r>
              <a:rPr lang="en-US" dirty="0"/>
              <a:t>, </a:t>
            </a:r>
            <a:r>
              <a:rPr lang="en-US" dirty="0" err="1"/>
              <a:t>veikt</a:t>
            </a:r>
            <a:r>
              <a:rPr lang="en-US" dirty="0"/>
              <a:t> </a:t>
            </a:r>
            <a:r>
              <a:rPr lang="en-US" dirty="0" err="1"/>
              <a:t>pētījumus</a:t>
            </a:r>
            <a:r>
              <a:rPr lang="en-US" dirty="0"/>
              <a:t>, </a:t>
            </a:r>
            <a:r>
              <a:rPr lang="en-US" dirty="0" err="1"/>
              <a:t>izvērtējot</a:t>
            </a:r>
            <a:r>
              <a:rPr lang="en-US" dirty="0"/>
              <a:t> </a:t>
            </a:r>
            <a:r>
              <a:rPr lang="en-US" dirty="0" err="1"/>
              <a:t>datu</a:t>
            </a:r>
            <a:r>
              <a:rPr lang="en-US" dirty="0"/>
              <a:t> </a:t>
            </a:r>
            <a:r>
              <a:rPr lang="en-US" dirty="0" err="1"/>
              <a:t>reprezentācijas</a:t>
            </a:r>
            <a:r>
              <a:rPr lang="en-US" dirty="0"/>
              <a:t>, </a:t>
            </a:r>
            <a:r>
              <a:rPr lang="en-US" dirty="0" err="1"/>
              <a:t>vizualizācijas</a:t>
            </a:r>
            <a:r>
              <a:rPr lang="en-US" dirty="0"/>
              <a:t>, </a:t>
            </a:r>
            <a:r>
              <a:rPr lang="en-US" dirty="0" err="1"/>
              <a:t>arhivēšanas</a:t>
            </a:r>
            <a:r>
              <a:rPr lang="en-US" dirty="0"/>
              <a:t> un </a:t>
            </a:r>
            <a:r>
              <a:rPr lang="en-US" dirty="0" err="1"/>
              <a:t>pārneses</a:t>
            </a:r>
            <a:r>
              <a:rPr lang="en-US" dirty="0"/>
              <a:t> </a:t>
            </a:r>
            <a:r>
              <a:rPr lang="en-US" dirty="0" err="1"/>
              <a:t>operācijas</a:t>
            </a:r>
            <a:r>
              <a:rPr lang="en-US" dirty="0"/>
              <a:t>.</a:t>
            </a:r>
          </a:p>
          <a:p>
            <a:pPr algn="just"/>
            <a:endParaRPr lang="lv-LV" dirty="0"/>
          </a:p>
        </p:txBody>
      </p:sp>
      <p:sp>
        <p:nvSpPr>
          <p:cNvPr id="3" name="Title 2"/>
          <p:cNvSpPr>
            <a:spLocks noGrp="1"/>
          </p:cNvSpPr>
          <p:nvPr>
            <p:ph type="title"/>
          </p:nvPr>
        </p:nvSpPr>
        <p:spPr/>
        <p:txBody>
          <a:bodyPr/>
          <a:lstStyle/>
          <a:p>
            <a:r>
              <a:rPr lang="lv-LV" dirty="0"/>
              <a:t>Ieguvumi</a:t>
            </a:r>
          </a:p>
        </p:txBody>
      </p:sp>
      <p:sp>
        <p:nvSpPr>
          <p:cNvPr id="4" name="Slide Number Placeholder 3"/>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5557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1603-0774-934E-89CC-607DF2AAFE16}"/>
              </a:ext>
            </a:extLst>
          </p:cNvPr>
          <p:cNvSpPr>
            <a:spLocks noGrp="1"/>
          </p:cNvSpPr>
          <p:nvPr>
            <p:ph type="title"/>
          </p:nvPr>
        </p:nvSpPr>
        <p:spPr/>
        <p:txBody>
          <a:bodyPr/>
          <a:lstStyle/>
          <a:p>
            <a:r>
              <a:rPr lang="en-US" dirty="0" err="1"/>
              <a:t>Ieguvumi</a:t>
            </a:r>
            <a:endParaRPr lang="en-US" dirty="0"/>
          </a:p>
        </p:txBody>
      </p:sp>
      <p:sp>
        <p:nvSpPr>
          <p:cNvPr id="3" name="Slide Number Placeholder 2">
            <a:extLst>
              <a:ext uri="{FF2B5EF4-FFF2-40B4-BE49-F238E27FC236}">
                <a16:creationId xmlns:a16="http://schemas.microsoft.com/office/drawing/2014/main" id="{B1060659-0159-B34F-B818-8E040E2D8E76}"/>
              </a:ext>
            </a:extLst>
          </p:cNvPr>
          <p:cNvSpPr>
            <a:spLocks noGrp="1"/>
          </p:cNvSpPr>
          <p:nvPr>
            <p:ph type="sldNum" sz="quarter" idx="10"/>
          </p:nvPr>
        </p:nvSpPr>
        <p:spPr/>
        <p:txBody>
          <a:bodyPr/>
          <a:lstStyle/>
          <a:p>
            <a:r>
              <a:rPr lang="en-US"/>
              <a:t>Rīgas Tehniskā universitāte</a:t>
            </a:r>
            <a:endParaRPr lang="en-US" dirty="0"/>
          </a:p>
        </p:txBody>
      </p:sp>
      <p:graphicFrame>
        <p:nvGraphicFramePr>
          <p:cNvPr id="5" name="Content Placeholder 4">
            <a:extLst>
              <a:ext uri="{FF2B5EF4-FFF2-40B4-BE49-F238E27FC236}">
                <a16:creationId xmlns:a16="http://schemas.microsoft.com/office/drawing/2014/main" id="{5B1D390E-F3A7-0840-8530-0B5A980183FB}"/>
              </a:ext>
            </a:extLst>
          </p:cNvPr>
          <p:cNvGraphicFramePr>
            <a:graphicFrameLocks noGrp="1"/>
          </p:cNvGraphicFramePr>
          <p:nvPr>
            <p:ph idx="1"/>
            <p:extLst>
              <p:ext uri="{D42A27DB-BD31-4B8C-83A1-F6EECF244321}">
                <p14:modId xmlns:p14="http://schemas.microsoft.com/office/powerpoint/2010/main" val="3950837850"/>
              </p:ext>
            </p:extLst>
          </p:nvPr>
        </p:nvGraphicFramePr>
        <p:xfrm>
          <a:off x="-905880" y="239439"/>
          <a:ext cx="13983129" cy="6215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0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594BE-983C-9A45-A6F6-C1C5501847BB}"/>
              </a:ext>
            </a:extLst>
          </p:cNvPr>
          <p:cNvSpPr>
            <a:spLocks noGrp="1"/>
          </p:cNvSpPr>
          <p:nvPr>
            <p:ph idx="1"/>
          </p:nvPr>
        </p:nvSpPr>
        <p:spPr>
          <a:xfrm>
            <a:off x="457199" y="1212352"/>
            <a:ext cx="8229600" cy="4982966"/>
          </a:xfrm>
        </p:spPr>
        <p:txBody>
          <a:bodyPr>
            <a:normAutofit fontScale="92500" lnSpcReduction="10000"/>
          </a:bodyPr>
          <a:lstStyle/>
          <a:p>
            <a:pPr marL="0" indent="0" algn="just">
              <a:buNone/>
            </a:pPr>
            <a:r>
              <a:rPr lang="lv-LV" dirty="0"/>
              <a:t>Speciālisti digitālajās humanitārajās zinātnēs ir pieprasīti:</a:t>
            </a:r>
          </a:p>
          <a:p>
            <a:pPr algn="just"/>
            <a:r>
              <a:rPr lang="lv-LV" dirty="0"/>
              <a:t>izdevniecībās; </a:t>
            </a:r>
          </a:p>
          <a:p>
            <a:pPr algn="just"/>
            <a:r>
              <a:rPr lang="lv-LV" dirty="0"/>
              <a:t>IT uzņēmumos;</a:t>
            </a:r>
          </a:p>
          <a:p>
            <a:pPr algn="just"/>
            <a:r>
              <a:rPr lang="lv-LV" dirty="0"/>
              <a:t>arhīvos; </a:t>
            </a:r>
          </a:p>
          <a:p>
            <a:pPr algn="just"/>
            <a:r>
              <a:rPr lang="lv-LV" dirty="0"/>
              <a:t>mediju aģentūrās;</a:t>
            </a:r>
          </a:p>
          <a:p>
            <a:pPr algn="just"/>
            <a:r>
              <a:rPr lang="lv-LV" dirty="0"/>
              <a:t>interneta uzņēmumos;</a:t>
            </a:r>
          </a:p>
          <a:p>
            <a:pPr algn="just"/>
            <a:r>
              <a:rPr lang="lv-LV" dirty="0"/>
              <a:t>kultūras fondos;</a:t>
            </a:r>
          </a:p>
          <a:p>
            <a:pPr algn="just"/>
            <a:r>
              <a:rPr lang="lv-LV" dirty="0"/>
              <a:t>tulkošanas birojos;</a:t>
            </a:r>
          </a:p>
          <a:p>
            <a:pPr algn="just"/>
            <a:r>
              <a:rPr lang="lv-LV" dirty="0"/>
              <a:t>bibliotēkās; </a:t>
            </a:r>
          </a:p>
          <a:p>
            <a:pPr algn="just"/>
            <a:r>
              <a:rPr lang="lv-LV" dirty="0"/>
              <a:t>mārketinga birojos; </a:t>
            </a:r>
          </a:p>
          <a:p>
            <a:pPr algn="just"/>
            <a:r>
              <a:rPr lang="lv-LV" dirty="0"/>
              <a:t>augstākās izglītības iestādēs; </a:t>
            </a:r>
          </a:p>
          <a:p>
            <a:pPr algn="just"/>
            <a:r>
              <a:rPr lang="lv-LV" dirty="0"/>
              <a:t>mūžizglītības projektos; </a:t>
            </a:r>
          </a:p>
          <a:p>
            <a:pPr algn="just"/>
            <a:r>
              <a:rPr lang="lv-LV" dirty="0"/>
              <a:t>privātuzņēmumos (it īpaši kopuzņēmumos); </a:t>
            </a:r>
          </a:p>
          <a:p>
            <a:pPr algn="just"/>
            <a:r>
              <a:rPr lang="lv-LV" dirty="0"/>
              <a:t>ārzemju kompāniju pārstāvniecībās Latvijā; </a:t>
            </a:r>
          </a:p>
          <a:p>
            <a:pPr algn="just"/>
            <a:r>
              <a:rPr lang="lv-LV" dirty="0"/>
              <a:t>valsts un pašvaldības iestādēs. </a:t>
            </a:r>
          </a:p>
        </p:txBody>
      </p:sp>
      <p:sp>
        <p:nvSpPr>
          <p:cNvPr id="3" name="Title 2">
            <a:extLst>
              <a:ext uri="{FF2B5EF4-FFF2-40B4-BE49-F238E27FC236}">
                <a16:creationId xmlns:a16="http://schemas.microsoft.com/office/drawing/2014/main" id="{4E2CDF67-950E-E949-8C92-CDFD5553BBA2}"/>
              </a:ext>
            </a:extLst>
          </p:cNvPr>
          <p:cNvSpPr>
            <a:spLocks noGrp="1"/>
          </p:cNvSpPr>
          <p:nvPr>
            <p:ph type="title"/>
          </p:nvPr>
        </p:nvSpPr>
        <p:spPr/>
        <p:txBody>
          <a:bodyPr/>
          <a:lstStyle/>
          <a:p>
            <a:r>
              <a:rPr lang="en-US" dirty="0" err="1"/>
              <a:t>Pieprasījums</a:t>
            </a:r>
            <a:r>
              <a:rPr lang="en-US" dirty="0"/>
              <a:t>: </a:t>
            </a:r>
            <a:r>
              <a:rPr lang="en-US" dirty="0" err="1"/>
              <a:t>kur</a:t>
            </a:r>
            <a:r>
              <a:rPr lang="en-US" dirty="0"/>
              <a:t>?</a:t>
            </a:r>
          </a:p>
        </p:txBody>
      </p:sp>
      <p:sp>
        <p:nvSpPr>
          <p:cNvPr id="4" name="Slide Number Placeholder 3">
            <a:extLst>
              <a:ext uri="{FF2B5EF4-FFF2-40B4-BE49-F238E27FC236}">
                <a16:creationId xmlns:a16="http://schemas.microsoft.com/office/drawing/2014/main" id="{89869AEE-8A56-6D4D-BF6E-E8C1F0FB1D2A}"/>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51100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7B2E036-3D7F-4743-8587-A678EDCB215B}"/>
              </a:ext>
            </a:extLst>
          </p:cNvPr>
          <p:cNvGraphicFramePr>
            <a:graphicFrameLocks noGrp="1"/>
          </p:cNvGraphicFramePr>
          <p:nvPr>
            <p:ph idx="1"/>
            <p:extLst/>
          </p:nvPr>
        </p:nvGraphicFramePr>
        <p:xfrm>
          <a:off x="457200" y="1454150"/>
          <a:ext cx="8229600" cy="4669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B47CBE6-B781-9D4E-9171-FDC9F5B32F37}"/>
              </a:ext>
            </a:extLst>
          </p:cNvPr>
          <p:cNvSpPr>
            <a:spLocks noGrp="1"/>
          </p:cNvSpPr>
          <p:nvPr>
            <p:ph type="title"/>
          </p:nvPr>
        </p:nvSpPr>
        <p:spPr/>
        <p:txBody>
          <a:bodyPr/>
          <a:lstStyle/>
          <a:p>
            <a:r>
              <a:rPr lang="en-US" dirty="0" err="1"/>
              <a:t>Pieprasījums</a:t>
            </a:r>
            <a:endParaRPr lang="en-US" dirty="0"/>
          </a:p>
        </p:txBody>
      </p:sp>
      <p:sp>
        <p:nvSpPr>
          <p:cNvPr id="4" name="Slide Number Placeholder 3">
            <a:extLst>
              <a:ext uri="{FF2B5EF4-FFF2-40B4-BE49-F238E27FC236}">
                <a16:creationId xmlns:a16="http://schemas.microsoft.com/office/drawing/2014/main" id="{E919DD4D-925C-C547-AB3B-829DA296FF2F}"/>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61822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Paldies!</a:t>
            </a:r>
          </a:p>
        </p:txBody>
      </p:sp>
    </p:spTree>
    <p:extLst>
      <p:ext uri="{BB962C8B-B14F-4D97-AF65-F5344CB8AC3E}">
        <p14:creationId xmlns:p14="http://schemas.microsoft.com/office/powerpoint/2010/main" val="38339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425" y="1294544"/>
            <a:ext cx="5996148" cy="4633645"/>
          </a:xfrm>
        </p:spPr>
        <p:txBody>
          <a:bodyPr anchor="t"/>
          <a:lstStyle/>
          <a:p>
            <a:r>
              <a:rPr lang="lv-LV" sz="3000" dirty="0" err="1"/>
              <a:t>E</a:t>
            </a:r>
            <a:r>
              <a:rPr lang="lv-LV" sz="3000" dirty="0"/>
              <a:t>-studiju tehnoloģiju un humanitāro zinātņu fakultāte</a:t>
            </a:r>
            <a:br>
              <a:rPr lang="lv-LV" sz="3000" dirty="0"/>
            </a:br>
            <a:br>
              <a:rPr lang="lv-LV" sz="3000" dirty="0"/>
            </a:br>
            <a:r>
              <a:rPr lang="en-US" sz="3000" dirty="0">
                <a:solidFill>
                  <a:schemeClr val="accent1"/>
                </a:solidFill>
                <a:hlinkClick r:id="rId2">
                  <a:extLst>
                    <a:ext uri="{A12FA001-AC4F-418D-AE19-62706E023703}">
                      <ahyp:hlinkClr xmlns:ahyp="http://schemas.microsoft.com/office/drawing/2018/hyperlinkcolor" val="tx"/>
                    </a:ext>
                  </a:extLst>
                </a:hlinkClick>
              </a:rPr>
              <a:t>marina.platonova@rtu.lv</a:t>
            </a:r>
            <a:r>
              <a:rPr lang="en-US" sz="3000" dirty="0">
                <a:solidFill>
                  <a:schemeClr val="accent1"/>
                </a:solidFill>
              </a:rPr>
              <a:t> </a:t>
            </a:r>
            <a:br>
              <a:rPr lang="en-US" sz="3000" dirty="0"/>
            </a:br>
            <a:endParaRPr lang="en-US" sz="3000" dirty="0"/>
          </a:p>
        </p:txBody>
      </p:sp>
    </p:spTree>
    <p:extLst>
      <p:ext uri="{BB962C8B-B14F-4D97-AF65-F5344CB8AC3E}">
        <p14:creationId xmlns:p14="http://schemas.microsoft.com/office/powerpoint/2010/main" val="70496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07560"/>
            <a:ext cx="8229600" cy="5230307"/>
          </a:xfrm>
        </p:spPr>
        <p:txBody>
          <a:bodyPr/>
          <a:lstStyle/>
          <a:p>
            <a:pPr algn="just"/>
            <a:r>
              <a:rPr lang="lv-LV" dirty="0" err="1"/>
              <a:t>E</a:t>
            </a:r>
            <a:r>
              <a:rPr lang="lv-LV" dirty="0"/>
              <a:t>-studiju tehnoloģiju un humanitāro zinātņu fakultāte (ETHZF) ir Rīgas Tehniskās universitātes struktūra, kuras sastāvā atrodas struktūrvienības, kas jau gadiem ilgi veic nozīmīgu akadēmisko un zinātnisko darbu un ir atpazīstamas gan Latvijā, gan Eiropas Savienībā, gan arī citās valstīs. </a:t>
            </a:r>
            <a:endParaRPr lang="en-US" dirty="0"/>
          </a:p>
          <a:p>
            <a:pPr algn="just"/>
            <a:r>
              <a:rPr lang="lv-LV" dirty="0"/>
              <a:t>ETHZF jau gadiem ilgi tiek veicināta un atbalstīta starpdisciplināro studiju attīstīšana un popularizēšana, kas paredz inženierzinātņu un humanitāro un sociālo zinātņu sinerģiju. </a:t>
            </a:r>
            <a:endParaRPr lang="en-US" dirty="0"/>
          </a:p>
          <a:p>
            <a:pPr algn="just"/>
            <a:r>
              <a:rPr lang="lv-LV" dirty="0"/>
              <a:t>Fakultātes pastāvēšanas laikā ir panākts, ka </a:t>
            </a:r>
            <a:r>
              <a:rPr lang="lv-LV" b="1" i="1" dirty="0"/>
              <a:t>starpdisciplinārais aspekts</a:t>
            </a:r>
            <a:r>
              <a:rPr lang="lv-LV" dirty="0"/>
              <a:t> tiek integrēts katrā īstenotajā aktivitātē gan studiju procesa nodrošināšanā, gan pētniecības darbā, gan arī </a:t>
            </a:r>
            <a:r>
              <a:rPr lang="lv-LV" dirty="0" err="1"/>
              <a:t>komercializācijas</a:t>
            </a:r>
            <a:r>
              <a:rPr lang="lv-LV" dirty="0"/>
              <a:t> un fakultātes atpazīstamības veicināšanā, kas paredz valstij nepieciešamo </a:t>
            </a:r>
            <a:r>
              <a:rPr lang="lv-LV" dirty="0" err="1"/>
              <a:t>hibrīdkompetentu</a:t>
            </a:r>
            <a:r>
              <a:rPr lang="lv-LV" dirty="0"/>
              <a:t> speciālistu izglītošanu un sagatavošanu.</a:t>
            </a:r>
          </a:p>
        </p:txBody>
      </p:sp>
      <p:sp>
        <p:nvSpPr>
          <p:cNvPr id="3" name="Title 2"/>
          <p:cNvSpPr>
            <a:spLocks noGrp="1"/>
          </p:cNvSpPr>
          <p:nvPr>
            <p:ph type="title"/>
          </p:nvPr>
        </p:nvSpPr>
        <p:spPr/>
        <p:txBody>
          <a:bodyPr/>
          <a:lstStyle/>
          <a:p>
            <a:endParaRPr lang="lv-LV" dirty="0"/>
          </a:p>
        </p:txBody>
      </p:sp>
      <p:sp>
        <p:nvSpPr>
          <p:cNvPr id="4" name="Slide Number Placeholder 3"/>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55641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AB49AC8-3264-FE40-8F0E-829347ADD027}"/>
              </a:ext>
            </a:extLst>
          </p:cNvPr>
          <p:cNvGraphicFramePr>
            <a:graphicFrameLocks noGrp="1"/>
          </p:cNvGraphicFramePr>
          <p:nvPr>
            <p:ph idx="1"/>
            <p:extLst>
              <p:ext uri="{D42A27DB-BD31-4B8C-83A1-F6EECF244321}">
                <p14:modId xmlns:p14="http://schemas.microsoft.com/office/powerpoint/2010/main" val="1581390351"/>
              </p:ext>
            </p:extLst>
          </p:nvPr>
        </p:nvGraphicFramePr>
        <p:xfrm>
          <a:off x="457200" y="1454150"/>
          <a:ext cx="8229600" cy="45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0AD9FCA-4A87-A241-800D-1586508E6109}"/>
              </a:ext>
            </a:extLst>
          </p:cNvPr>
          <p:cNvSpPr>
            <a:spLocks noGrp="1"/>
          </p:cNvSpPr>
          <p:nvPr>
            <p:ph type="title"/>
          </p:nvPr>
        </p:nvSpPr>
        <p:spPr/>
        <p:txBody>
          <a:bodyPr/>
          <a:lstStyle/>
          <a:p>
            <a:r>
              <a:rPr lang="en-US" dirty="0" err="1"/>
              <a:t>Struktūra</a:t>
            </a:r>
            <a:endParaRPr lang="en-US" dirty="0"/>
          </a:p>
        </p:txBody>
      </p:sp>
      <p:sp>
        <p:nvSpPr>
          <p:cNvPr id="4" name="Slide Number Placeholder 3">
            <a:extLst>
              <a:ext uri="{FF2B5EF4-FFF2-40B4-BE49-F238E27FC236}">
                <a16:creationId xmlns:a16="http://schemas.microsoft.com/office/drawing/2014/main" id="{F91121BD-B6FF-2845-BDAA-4E951B254547}"/>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424515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E8AD6A-BF27-3C44-82D8-04FC6069803D}"/>
              </a:ext>
            </a:extLst>
          </p:cNvPr>
          <p:cNvSpPr>
            <a:spLocks noGrp="1"/>
          </p:cNvSpPr>
          <p:nvPr>
            <p:ph idx="1"/>
          </p:nvPr>
        </p:nvSpPr>
        <p:spPr>
          <a:xfrm>
            <a:off x="457200" y="1453931"/>
            <a:ext cx="8229600" cy="4628370"/>
          </a:xfrm>
        </p:spPr>
        <p:txBody>
          <a:bodyPr>
            <a:normAutofit/>
          </a:bodyPr>
          <a:lstStyle/>
          <a:p>
            <a:pPr algn="just"/>
            <a:r>
              <a:rPr lang="en-US" dirty="0" err="1"/>
              <a:t>Bakalaura</a:t>
            </a:r>
            <a:r>
              <a:rPr lang="en-US" dirty="0"/>
              <a:t> </a:t>
            </a:r>
            <a:r>
              <a:rPr lang="en-US" dirty="0" err="1"/>
              <a:t>profesionālo</a:t>
            </a:r>
            <a:r>
              <a:rPr lang="en-US" dirty="0"/>
              <a:t> </a:t>
            </a:r>
            <a:r>
              <a:rPr lang="en-US" dirty="0" err="1"/>
              <a:t>studiju</a:t>
            </a:r>
            <a:r>
              <a:rPr lang="en-US" dirty="0"/>
              <a:t> </a:t>
            </a:r>
            <a:r>
              <a:rPr lang="en-US" dirty="0" err="1"/>
              <a:t>programma</a:t>
            </a:r>
            <a:r>
              <a:rPr lang="en-US" dirty="0"/>
              <a:t> «</a:t>
            </a:r>
            <a:r>
              <a:rPr lang="en-US" dirty="0" err="1"/>
              <a:t>Tehniskā</a:t>
            </a:r>
            <a:r>
              <a:rPr lang="en-US" dirty="0"/>
              <a:t> </a:t>
            </a:r>
            <a:r>
              <a:rPr lang="en-US" dirty="0" err="1"/>
              <a:t>tulkošana</a:t>
            </a:r>
            <a:r>
              <a:rPr lang="en-US" dirty="0"/>
              <a:t>» </a:t>
            </a:r>
          </a:p>
          <a:p>
            <a:pPr algn="just"/>
            <a:r>
              <a:rPr lang="en-US" dirty="0" err="1"/>
              <a:t>Maģistra</a:t>
            </a:r>
            <a:r>
              <a:rPr lang="en-US" dirty="0"/>
              <a:t> </a:t>
            </a:r>
            <a:r>
              <a:rPr lang="en-US" dirty="0" err="1"/>
              <a:t>profesionālo</a:t>
            </a:r>
            <a:r>
              <a:rPr lang="en-US" dirty="0"/>
              <a:t> </a:t>
            </a:r>
            <a:r>
              <a:rPr lang="en-US" dirty="0" err="1"/>
              <a:t>studiju</a:t>
            </a:r>
            <a:r>
              <a:rPr lang="en-US" dirty="0"/>
              <a:t> </a:t>
            </a:r>
            <a:r>
              <a:rPr lang="en-US" dirty="0" err="1"/>
              <a:t>programma</a:t>
            </a:r>
            <a:r>
              <a:rPr lang="en-US" dirty="0"/>
              <a:t> «</a:t>
            </a:r>
            <a:r>
              <a:rPr lang="en-US" dirty="0" err="1"/>
              <a:t>Tehniskā</a:t>
            </a:r>
            <a:r>
              <a:rPr lang="en-US" dirty="0"/>
              <a:t> </a:t>
            </a:r>
            <a:r>
              <a:rPr lang="en-US" dirty="0" err="1"/>
              <a:t>tulkošana</a:t>
            </a:r>
            <a:r>
              <a:rPr lang="en-US" dirty="0"/>
              <a:t>» </a:t>
            </a:r>
          </a:p>
          <a:p>
            <a:pPr algn="just"/>
            <a:r>
              <a:rPr lang="lv-LV" dirty="0"/>
              <a:t>Maģistra akadēmisko studiju programma «Digitālās humanitārās zinātnes» </a:t>
            </a:r>
          </a:p>
          <a:p>
            <a:pPr algn="just"/>
            <a:r>
              <a:rPr lang="lv-LV" dirty="0"/>
              <a:t>Maģistra akadēmisko studiju programma «</a:t>
            </a:r>
            <a:r>
              <a:rPr lang="lv-LV" dirty="0" err="1"/>
              <a:t>E</a:t>
            </a:r>
            <a:r>
              <a:rPr lang="lv-LV" dirty="0"/>
              <a:t>-studiju tehnoloģijas» </a:t>
            </a:r>
          </a:p>
          <a:p>
            <a:pPr algn="just"/>
            <a:r>
              <a:rPr lang="en-US" dirty="0" err="1"/>
              <a:t>Doktora</a:t>
            </a:r>
            <a:r>
              <a:rPr lang="en-US" dirty="0"/>
              <a:t> </a:t>
            </a:r>
            <a:r>
              <a:rPr lang="en-US" dirty="0" err="1"/>
              <a:t>studiju</a:t>
            </a:r>
            <a:r>
              <a:rPr lang="en-US" dirty="0"/>
              <a:t> </a:t>
            </a:r>
            <a:r>
              <a:rPr lang="en-US" dirty="0" err="1"/>
              <a:t>programma</a:t>
            </a:r>
            <a:r>
              <a:rPr lang="en-US" dirty="0"/>
              <a:t> </a:t>
            </a:r>
            <a:r>
              <a:rPr lang="lv-LV" dirty="0"/>
              <a:t> «</a:t>
            </a:r>
            <a:r>
              <a:rPr lang="en-US" dirty="0"/>
              <a:t>E-</a:t>
            </a:r>
            <a:r>
              <a:rPr lang="en-US" dirty="0" err="1"/>
              <a:t>studiju</a:t>
            </a:r>
            <a:r>
              <a:rPr lang="en-US" dirty="0"/>
              <a:t> </a:t>
            </a:r>
            <a:r>
              <a:rPr lang="en-US" dirty="0" err="1"/>
              <a:t>tehnoloģijas</a:t>
            </a:r>
            <a:r>
              <a:rPr lang="en-US" dirty="0"/>
              <a:t> un </a:t>
            </a:r>
            <a:r>
              <a:rPr lang="en-US" dirty="0" err="1"/>
              <a:t>pārvaldība</a:t>
            </a:r>
            <a:r>
              <a:rPr lang="lv-LV" dirty="0"/>
              <a:t>»</a:t>
            </a:r>
            <a:endParaRPr lang="en-US" dirty="0"/>
          </a:p>
        </p:txBody>
      </p:sp>
      <p:sp>
        <p:nvSpPr>
          <p:cNvPr id="3" name="Title 2">
            <a:extLst>
              <a:ext uri="{FF2B5EF4-FFF2-40B4-BE49-F238E27FC236}">
                <a16:creationId xmlns:a16="http://schemas.microsoft.com/office/drawing/2014/main" id="{51936903-215B-A041-B41A-3623AFDD53D5}"/>
              </a:ext>
            </a:extLst>
          </p:cNvPr>
          <p:cNvSpPr>
            <a:spLocks noGrp="1"/>
          </p:cNvSpPr>
          <p:nvPr>
            <p:ph type="title"/>
          </p:nvPr>
        </p:nvSpPr>
        <p:spPr/>
        <p:txBody>
          <a:bodyPr/>
          <a:lstStyle/>
          <a:p>
            <a:r>
              <a:rPr lang="en-US" dirty="0" err="1"/>
              <a:t>Studiju</a:t>
            </a:r>
            <a:r>
              <a:rPr lang="en-US" dirty="0"/>
              <a:t> </a:t>
            </a:r>
            <a:r>
              <a:rPr lang="en-US" dirty="0" err="1"/>
              <a:t>programmas</a:t>
            </a:r>
            <a:endParaRPr lang="en-US" dirty="0"/>
          </a:p>
        </p:txBody>
      </p:sp>
      <p:sp>
        <p:nvSpPr>
          <p:cNvPr id="4" name="Slide Number Placeholder 3">
            <a:extLst>
              <a:ext uri="{FF2B5EF4-FFF2-40B4-BE49-F238E27FC236}">
                <a16:creationId xmlns:a16="http://schemas.microsoft.com/office/drawing/2014/main" id="{73F5CD85-F855-E04E-8914-01C493FC53C4}"/>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4104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C756C17-E8E0-BF48-9B6E-23A38F996428}"/>
              </a:ext>
            </a:extLst>
          </p:cNvPr>
          <p:cNvGraphicFramePr>
            <a:graphicFrameLocks noGrp="1"/>
          </p:cNvGraphicFramePr>
          <p:nvPr>
            <p:ph idx="1"/>
            <p:extLst>
              <p:ext uri="{D42A27DB-BD31-4B8C-83A1-F6EECF244321}">
                <p14:modId xmlns:p14="http://schemas.microsoft.com/office/powerpoint/2010/main" val="1727628727"/>
              </p:ext>
            </p:extLst>
          </p:nvPr>
        </p:nvGraphicFramePr>
        <p:xfrm>
          <a:off x="457200" y="1454149"/>
          <a:ext cx="8229600" cy="4607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4340E10-371F-204A-A60C-FB5A88BE5702}"/>
              </a:ext>
            </a:extLst>
          </p:cNvPr>
          <p:cNvSpPr>
            <a:spLocks noGrp="1"/>
          </p:cNvSpPr>
          <p:nvPr>
            <p:ph type="title"/>
          </p:nvPr>
        </p:nvSpPr>
        <p:spPr/>
        <p:txBody>
          <a:bodyPr/>
          <a:lstStyle/>
          <a:p>
            <a:r>
              <a:rPr lang="en-US" dirty="0" err="1"/>
              <a:t>Studiju</a:t>
            </a:r>
            <a:r>
              <a:rPr lang="en-US" dirty="0"/>
              <a:t> </a:t>
            </a:r>
            <a:r>
              <a:rPr lang="en-US" dirty="0" err="1"/>
              <a:t>iespējas</a:t>
            </a:r>
            <a:r>
              <a:rPr lang="en-US" dirty="0"/>
              <a:t> </a:t>
            </a:r>
          </a:p>
        </p:txBody>
      </p:sp>
      <p:sp>
        <p:nvSpPr>
          <p:cNvPr id="4" name="Slide Number Placeholder 3">
            <a:extLst>
              <a:ext uri="{FF2B5EF4-FFF2-40B4-BE49-F238E27FC236}">
                <a16:creationId xmlns:a16="http://schemas.microsoft.com/office/drawing/2014/main" id="{47478794-CFCA-7C41-B4E6-CE642C50ABF4}"/>
              </a:ext>
            </a:extLst>
          </p:cNvPr>
          <p:cNvSpPr>
            <a:spLocks noGrp="1"/>
          </p:cNvSpPr>
          <p:nvPr>
            <p:ph type="sldNum" sz="quarter" idx="4"/>
          </p:nvPr>
        </p:nvSpPr>
        <p:spPr/>
        <p:txBody>
          <a:bodyPr/>
          <a:lstStyle/>
          <a:p>
            <a:r>
              <a:rPr lang="en-US"/>
              <a:t>Rīgas Tehniskā universitāte</a:t>
            </a:r>
            <a:endParaRPr lang="en-US" dirty="0"/>
          </a:p>
        </p:txBody>
      </p:sp>
      <p:grpSp>
        <p:nvGrpSpPr>
          <p:cNvPr id="6" name="Group 5">
            <a:extLst>
              <a:ext uri="{FF2B5EF4-FFF2-40B4-BE49-F238E27FC236}">
                <a16:creationId xmlns:a16="http://schemas.microsoft.com/office/drawing/2014/main" id="{254788F4-64A5-7C41-BACC-D355A1422AA2}"/>
              </a:ext>
            </a:extLst>
          </p:cNvPr>
          <p:cNvGrpSpPr/>
          <p:nvPr/>
        </p:nvGrpSpPr>
        <p:grpSpPr>
          <a:xfrm rot="1975524">
            <a:off x="5506949" y="3041152"/>
            <a:ext cx="1018490" cy="347847"/>
            <a:chOff x="5196956" y="2282158"/>
            <a:chExt cx="865725" cy="43286"/>
          </a:xfrm>
        </p:grpSpPr>
        <p:sp>
          <p:nvSpPr>
            <p:cNvPr id="7" name="Straight Connector 3">
              <a:extLst>
                <a:ext uri="{FF2B5EF4-FFF2-40B4-BE49-F238E27FC236}">
                  <a16:creationId xmlns:a16="http://schemas.microsoft.com/office/drawing/2014/main" id="{EC698F9A-8601-A146-98A8-B830D40DB6A9}"/>
                </a:ext>
              </a:extLst>
            </p:cNvPr>
            <p:cNvSpPr/>
            <p:nvPr/>
          </p:nvSpPr>
          <p:spPr>
            <a:xfrm>
              <a:off x="5196956" y="2282663"/>
              <a:ext cx="865725" cy="42275"/>
            </a:xfrm>
            <a:custGeom>
              <a:avLst/>
              <a:gdLst/>
              <a:ahLst/>
              <a:cxnLst/>
              <a:rect l="0" t="0" r="0" b="0"/>
              <a:pathLst>
                <a:path>
                  <a:moveTo>
                    <a:pt x="0" y="21137"/>
                  </a:moveTo>
                  <a:lnTo>
                    <a:pt x="865725" y="2113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a:extLst>
                <a:ext uri="{FF2B5EF4-FFF2-40B4-BE49-F238E27FC236}">
                  <a16:creationId xmlns:a16="http://schemas.microsoft.com/office/drawing/2014/main" id="{0AA6D8D2-32C1-0A4C-98BF-136F473CACFC}"/>
                </a:ext>
              </a:extLst>
            </p:cNvPr>
            <p:cNvSpPr txBox="1"/>
            <p:nvPr/>
          </p:nvSpPr>
          <p:spPr>
            <a:xfrm>
              <a:off x="5608176" y="2282158"/>
              <a:ext cx="43286" cy="432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9" name="Group 8">
            <a:extLst>
              <a:ext uri="{FF2B5EF4-FFF2-40B4-BE49-F238E27FC236}">
                <a16:creationId xmlns:a16="http://schemas.microsoft.com/office/drawing/2014/main" id="{F0845D71-2E12-7C49-9F8C-B6B9DB926613}"/>
              </a:ext>
            </a:extLst>
          </p:cNvPr>
          <p:cNvGrpSpPr/>
          <p:nvPr/>
        </p:nvGrpSpPr>
        <p:grpSpPr>
          <a:xfrm rot="8189237">
            <a:off x="5699239" y="4782433"/>
            <a:ext cx="865725" cy="43286"/>
            <a:chOff x="5196956" y="2282158"/>
            <a:chExt cx="865725" cy="43286"/>
          </a:xfrm>
        </p:grpSpPr>
        <p:sp>
          <p:nvSpPr>
            <p:cNvPr id="10" name="Straight Connector 3">
              <a:extLst>
                <a:ext uri="{FF2B5EF4-FFF2-40B4-BE49-F238E27FC236}">
                  <a16:creationId xmlns:a16="http://schemas.microsoft.com/office/drawing/2014/main" id="{E4C03199-9BBD-A648-BDA0-3B342BC9C8D4}"/>
                </a:ext>
              </a:extLst>
            </p:cNvPr>
            <p:cNvSpPr/>
            <p:nvPr/>
          </p:nvSpPr>
          <p:spPr>
            <a:xfrm>
              <a:off x="5196956" y="2282663"/>
              <a:ext cx="865725" cy="42275"/>
            </a:xfrm>
            <a:custGeom>
              <a:avLst/>
              <a:gdLst/>
              <a:ahLst/>
              <a:cxnLst/>
              <a:rect l="0" t="0" r="0" b="0"/>
              <a:pathLst>
                <a:path>
                  <a:moveTo>
                    <a:pt x="0" y="21137"/>
                  </a:moveTo>
                  <a:lnTo>
                    <a:pt x="865725" y="2113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traight Connector 4">
              <a:extLst>
                <a:ext uri="{FF2B5EF4-FFF2-40B4-BE49-F238E27FC236}">
                  <a16:creationId xmlns:a16="http://schemas.microsoft.com/office/drawing/2014/main" id="{A8C95C46-1DC1-9348-918D-338924E08C76}"/>
                </a:ext>
              </a:extLst>
            </p:cNvPr>
            <p:cNvSpPr txBox="1"/>
            <p:nvPr/>
          </p:nvSpPr>
          <p:spPr>
            <a:xfrm>
              <a:off x="5608176" y="2282158"/>
              <a:ext cx="43286" cy="432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spTree>
    <p:extLst>
      <p:ext uri="{BB962C8B-B14F-4D97-AF65-F5344CB8AC3E}">
        <p14:creationId xmlns:p14="http://schemas.microsoft.com/office/powerpoint/2010/main" val="23529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3"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4"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5" grpId="3">
        <p:bldAsOne/>
      </p:bldGraphic>
      <p:bldGraphic spid="5" grpId="4">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1"/>
          <p:cNvGrpSpPr>
            <a:grpSpLocks/>
          </p:cNvGrpSpPr>
          <p:nvPr/>
        </p:nvGrpSpPr>
        <p:grpSpPr bwMode="auto">
          <a:xfrm>
            <a:off x="0" y="358775"/>
            <a:ext cx="9144000" cy="1077913"/>
            <a:chOff x="1" y="420756"/>
            <a:chExt cx="9143999" cy="1272494"/>
          </a:xfrm>
        </p:grpSpPr>
        <p:sp>
          <p:nvSpPr>
            <p:cNvPr id="13" name="Rectangle 12">
              <a:extLst>
                <a:ext uri="{FF2B5EF4-FFF2-40B4-BE49-F238E27FC236}">
                  <a16:creationId xmlns:a16="http://schemas.microsoft.com/office/drawing/2014/main" id="{7392574B-E931-2541-9FCB-B0E1B625E750}"/>
                </a:ext>
              </a:extLst>
            </p:cNvPr>
            <p:cNvSpPr/>
            <p:nvPr/>
          </p:nvSpPr>
          <p:spPr>
            <a:xfrm>
              <a:off x="1" y="1548946"/>
              <a:ext cx="7739062" cy="144304"/>
            </a:xfrm>
            <a:prstGeom prst="rect">
              <a:avLst/>
            </a:prstGeom>
            <a:solidFill>
              <a:srgbClr val="00737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1235AEC9-62B6-E646-B72D-EE2E9020C786}"/>
                </a:ext>
              </a:extLst>
            </p:cNvPr>
            <p:cNvSpPr/>
            <p:nvPr/>
          </p:nvSpPr>
          <p:spPr>
            <a:xfrm>
              <a:off x="8999538" y="432000"/>
              <a:ext cx="144462" cy="1261250"/>
            </a:xfrm>
            <a:prstGeom prst="rect">
              <a:avLst/>
            </a:prstGeom>
            <a:solidFill>
              <a:srgbClr val="8F10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04" name="TextBox 15"/>
            <p:cNvSpPr txBox="1">
              <a:spLocks noChangeArrowheads="1"/>
            </p:cNvSpPr>
            <p:nvPr/>
          </p:nvSpPr>
          <p:spPr bwMode="auto">
            <a:xfrm>
              <a:off x="160788" y="420756"/>
              <a:ext cx="7200000" cy="89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eaLnBrk="1" hangingPunct="1">
                <a:spcBef>
                  <a:spcPct val="0"/>
                </a:spcBef>
                <a:buFontTx/>
                <a:buNone/>
              </a:pPr>
              <a:r>
                <a:rPr lang="lv-LV" altLang="lv-LV" sz="3600" dirty="0">
                  <a:solidFill>
                    <a:schemeClr val="tx1"/>
                  </a:solidFill>
                  <a:latin typeface="MarkPro-Light" pitchFamily="34" charset="-70"/>
                  <a:ea typeface="Myriad Pro"/>
                  <a:cs typeface="Myriad Pro"/>
                </a:rPr>
                <a:t>Tehniskā tulkošana</a:t>
              </a:r>
            </a:p>
          </p:txBody>
        </p:sp>
        <p:sp>
          <p:nvSpPr>
            <p:cNvPr id="18" name="Rectangle 17">
              <a:extLst>
                <a:ext uri="{FF2B5EF4-FFF2-40B4-BE49-F238E27FC236}">
                  <a16:creationId xmlns:a16="http://schemas.microsoft.com/office/drawing/2014/main" id="{FD01E0CC-3B95-804F-9454-7E8A02FD7C15}"/>
                </a:ext>
              </a:extLst>
            </p:cNvPr>
            <p:cNvSpPr>
              <a:spLocks noChangeAspect="1"/>
            </p:cNvSpPr>
            <p:nvPr/>
          </p:nvSpPr>
          <p:spPr bwMode="auto">
            <a:xfrm>
              <a:off x="7740650" y="432000"/>
              <a:ext cx="1258888" cy="1259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gr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392113"/>
            <a:ext cx="12382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C224BF7-A471-CD48-9BB4-DD95AB1F4A2D}"/>
              </a:ext>
            </a:extLst>
          </p:cNvPr>
          <p:cNvPicPr>
            <a:picLocks noChangeAspect="1"/>
          </p:cNvPicPr>
          <p:nvPr/>
        </p:nvPicPr>
        <p:blipFill>
          <a:blip r:embed="rId4">
            <a:duotone>
              <a:schemeClr val="accent1">
                <a:shade val="45000"/>
                <a:satMod val="135000"/>
              </a:schemeClr>
              <a:prstClr val="white"/>
            </a:duotone>
          </a:blip>
          <a:stretch>
            <a:fillRect/>
          </a:stretch>
        </p:blipFill>
        <p:spPr>
          <a:xfrm>
            <a:off x="530755" y="1904102"/>
            <a:ext cx="437343" cy="463615"/>
          </a:xfrm>
          <a:prstGeom prst="rect">
            <a:avLst/>
          </a:prstGeom>
        </p:spPr>
      </p:pic>
      <p:pic>
        <p:nvPicPr>
          <p:cNvPr id="16" name="Picture 15">
            <a:extLst>
              <a:ext uri="{FF2B5EF4-FFF2-40B4-BE49-F238E27FC236}">
                <a16:creationId xmlns:a16="http://schemas.microsoft.com/office/drawing/2014/main" id="{ECFC0A0A-A5D7-BF4B-B26D-73626FF3DAA6}"/>
              </a:ext>
            </a:extLst>
          </p:cNvPr>
          <p:cNvPicPr>
            <a:picLocks noChangeAspect="1"/>
          </p:cNvPicPr>
          <p:nvPr/>
        </p:nvPicPr>
        <p:blipFill>
          <a:blip r:embed="rId4">
            <a:duotone>
              <a:schemeClr val="accent1">
                <a:shade val="45000"/>
                <a:satMod val="135000"/>
              </a:schemeClr>
              <a:prstClr val="white"/>
            </a:duotone>
          </a:blip>
          <a:stretch>
            <a:fillRect/>
          </a:stretch>
        </p:blipFill>
        <p:spPr>
          <a:xfrm>
            <a:off x="1002458" y="1905137"/>
            <a:ext cx="437343" cy="463615"/>
          </a:xfrm>
          <a:prstGeom prst="rect">
            <a:avLst/>
          </a:prstGeom>
        </p:spPr>
      </p:pic>
      <p:pic>
        <p:nvPicPr>
          <p:cNvPr id="17" name="Picture 16">
            <a:extLst>
              <a:ext uri="{FF2B5EF4-FFF2-40B4-BE49-F238E27FC236}">
                <a16:creationId xmlns:a16="http://schemas.microsoft.com/office/drawing/2014/main" id="{276B4D64-4B2D-824E-8A2B-1166163A57D0}"/>
              </a:ext>
            </a:extLst>
          </p:cNvPr>
          <p:cNvPicPr>
            <a:picLocks noChangeAspect="1"/>
          </p:cNvPicPr>
          <p:nvPr/>
        </p:nvPicPr>
        <p:blipFill>
          <a:blip r:embed="rId4">
            <a:duotone>
              <a:schemeClr val="accent1">
                <a:shade val="45000"/>
                <a:satMod val="135000"/>
              </a:schemeClr>
              <a:prstClr val="white"/>
            </a:duotone>
          </a:blip>
          <a:stretch>
            <a:fillRect/>
          </a:stretch>
        </p:blipFill>
        <p:spPr>
          <a:xfrm>
            <a:off x="1486452" y="1911142"/>
            <a:ext cx="437343" cy="463615"/>
          </a:xfrm>
          <a:prstGeom prst="rect">
            <a:avLst/>
          </a:prstGeom>
        </p:spPr>
      </p:pic>
      <p:pic>
        <p:nvPicPr>
          <p:cNvPr id="20" name="Picture 19">
            <a:extLst>
              <a:ext uri="{FF2B5EF4-FFF2-40B4-BE49-F238E27FC236}">
                <a16:creationId xmlns:a16="http://schemas.microsoft.com/office/drawing/2014/main" id="{118F5CB0-D56A-D840-910A-FC0B7BDF1BEB}"/>
              </a:ext>
            </a:extLst>
          </p:cNvPr>
          <p:cNvPicPr>
            <a:picLocks noChangeAspect="1"/>
          </p:cNvPicPr>
          <p:nvPr/>
        </p:nvPicPr>
        <p:blipFill>
          <a:blip r:embed="rId4">
            <a:duotone>
              <a:schemeClr val="accent1">
                <a:shade val="45000"/>
                <a:satMod val="135000"/>
              </a:schemeClr>
              <a:prstClr val="white"/>
            </a:duotone>
          </a:blip>
          <a:stretch>
            <a:fillRect/>
          </a:stretch>
        </p:blipFill>
        <p:spPr>
          <a:xfrm>
            <a:off x="1970446" y="1905137"/>
            <a:ext cx="437343" cy="463615"/>
          </a:xfrm>
          <a:prstGeom prst="rect">
            <a:avLst/>
          </a:prstGeom>
        </p:spPr>
      </p:pic>
      <p:pic>
        <p:nvPicPr>
          <p:cNvPr id="21" name="Picture 20">
            <a:extLst>
              <a:ext uri="{FF2B5EF4-FFF2-40B4-BE49-F238E27FC236}">
                <a16:creationId xmlns:a16="http://schemas.microsoft.com/office/drawing/2014/main" id="{9DF456A2-661A-4343-982A-D97525DC53B4}"/>
              </a:ext>
            </a:extLst>
          </p:cNvPr>
          <p:cNvPicPr>
            <a:picLocks noChangeAspect="1"/>
          </p:cNvPicPr>
          <p:nvPr/>
        </p:nvPicPr>
        <p:blipFill>
          <a:blip r:embed="rId4">
            <a:duotone>
              <a:schemeClr val="accent1">
                <a:shade val="45000"/>
                <a:satMod val="135000"/>
              </a:schemeClr>
              <a:prstClr val="white"/>
            </a:duotone>
          </a:blip>
          <a:stretch>
            <a:fillRect/>
          </a:stretch>
        </p:blipFill>
        <p:spPr>
          <a:xfrm>
            <a:off x="2476509" y="1901421"/>
            <a:ext cx="437343" cy="463615"/>
          </a:xfrm>
          <a:prstGeom prst="rect">
            <a:avLst/>
          </a:prstGeom>
        </p:spPr>
      </p:pic>
      <p:pic>
        <p:nvPicPr>
          <p:cNvPr id="23" name="Picture 22">
            <a:extLst>
              <a:ext uri="{FF2B5EF4-FFF2-40B4-BE49-F238E27FC236}">
                <a16:creationId xmlns:a16="http://schemas.microsoft.com/office/drawing/2014/main" id="{5B3D97E6-0BC4-BC44-AB91-A0D003DD82A5}"/>
              </a:ext>
            </a:extLst>
          </p:cNvPr>
          <p:cNvPicPr>
            <a:picLocks noChangeAspect="1"/>
          </p:cNvPicPr>
          <p:nvPr/>
        </p:nvPicPr>
        <p:blipFill>
          <a:blip r:embed="rId4">
            <a:duotone>
              <a:schemeClr val="accent1">
                <a:shade val="45000"/>
                <a:satMod val="135000"/>
              </a:schemeClr>
              <a:prstClr val="white"/>
            </a:duotone>
          </a:blip>
          <a:stretch>
            <a:fillRect/>
          </a:stretch>
        </p:blipFill>
        <p:spPr>
          <a:xfrm>
            <a:off x="1012548" y="2413805"/>
            <a:ext cx="437343" cy="463615"/>
          </a:xfrm>
          <a:prstGeom prst="rect">
            <a:avLst/>
          </a:prstGeom>
        </p:spPr>
      </p:pic>
      <p:pic>
        <p:nvPicPr>
          <p:cNvPr id="24" name="Picture 23">
            <a:extLst>
              <a:ext uri="{FF2B5EF4-FFF2-40B4-BE49-F238E27FC236}">
                <a16:creationId xmlns:a16="http://schemas.microsoft.com/office/drawing/2014/main" id="{8A4CD6B5-4E55-F440-8770-5A098E0C1721}"/>
              </a:ext>
            </a:extLst>
          </p:cNvPr>
          <p:cNvPicPr>
            <a:picLocks noChangeAspect="1"/>
          </p:cNvPicPr>
          <p:nvPr/>
        </p:nvPicPr>
        <p:blipFill>
          <a:blip r:embed="rId4">
            <a:duotone>
              <a:schemeClr val="accent1">
                <a:shade val="45000"/>
                <a:satMod val="135000"/>
              </a:schemeClr>
              <a:prstClr val="white"/>
            </a:duotone>
          </a:blip>
          <a:stretch>
            <a:fillRect/>
          </a:stretch>
        </p:blipFill>
        <p:spPr>
          <a:xfrm>
            <a:off x="557780" y="2413805"/>
            <a:ext cx="437343" cy="463615"/>
          </a:xfrm>
          <a:prstGeom prst="rect">
            <a:avLst/>
          </a:prstGeom>
        </p:spPr>
      </p:pic>
      <p:pic>
        <p:nvPicPr>
          <p:cNvPr id="5" name="Picture 4">
            <a:extLst>
              <a:ext uri="{FF2B5EF4-FFF2-40B4-BE49-F238E27FC236}">
                <a16:creationId xmlns:a16="http://schemas.microsoft.com/office/drawing/2014/main" id="{C53A5EF4-B0A1-9B43-8D58-EA3DE61B69C5}"/>
              </a:ext>
            </a:extLst>
          </p:cNvPr>
          <p:cNvPicPr>
            <a:picLocks noChangeAspect="1"/>
          </p:cNvPicPr>
          <p:nvPr/>
        </p:nvPicPr>
        <p:blipFill>
          <a:blip r:embed="rId5">
            <a:duotone>
              <a:schemeClr val="accent3">
                <a:shade val="45000"/>
                <a:satMod val="135000"/>
              </a:schemeClr>
              <a:prstClr val="white"/>
            </a:duotone>
          </a:blip>
          <a:stretch>
            <a:fillRect/>
          </a:stretch>
        </p:blipFill>
        <p:spPr>
          <a:xfrm>
            <a:off x="2237462" y="2414084"/>
            <a:ext cx="432854" cy="463336"/>
          </a:xfrm>
          <a:prstGeom prst="rect">
            <a:avLst/>
          </a:prstGeom>
        </p:spPr>
      </p:pic>
      <p:pic>
        <p:nvPicPr>
          <p:cNvPr id="31756" name="Picture 5"/>
          <p:cNvPicPr>
            <a:picLocks noChangeAspect="1"/>
          </p:cNvPicPr>
          <p:nvPr/>
        </p:nvPicPr>
        <p:blipFill>
          <a:blip r:embed="rId6">
            <a:extLst>
              <a:ext uri="{28A0092B-C50C-407E-A947-70E740481C1C}">
                <a14:useLocalDpi xmlns:a14="http://schemas.microsoft.com/office/drawing/2010/main" val="0"/>
              </a:ext>
            </a:extLst>
          </a:blip>
          <a:srcRect l="52707" r="-1108" b="-1224"/>
          <a:stretch>
            <a:fillRect/>
          </a:stretch>
        </p:blipFill>
        <p:spPr bwMode="auto">
          <a:xfrm>
            <a:off x="2706688" y="2413000"/>
            <a:ext cx="20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Box 7"/>
          <p:cNvSpPr txBox="1">
            <a:spLocks noChangeArrowheads="1"/>
          </p:cNvSpPr>
          <p:nvPr/>
        </p:nvSpPr>
        <p:spPr bwMode="auto">
          <a:xfrm>
            <a:off x="623888" y="2946400"/>
            <a:ext cx="3417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3600" dirty="0">
                <a:solidFill>
                  <a:schemeClr val="tx1"/>
                </a:solidFill>
                <a:latin typeface="MarkPro-Medium" pitchFamily="34" charset="-70"/>
              </a:rPr>
              <a:t>150</a:t>
            </a:r>
            <a:r>
              <a:rPr lang="lv-LV" altLang="lv-LV" sz="1800" dirty="0">
                <a:solidFill>
                  <a:schemeClr val="tx1"/>
                </a:solidFill>
                <a:latin typeface="MarkPro-Light" pitchFamily="34" charset="-70"/>
              </a:rPr>
              <a:t> STUDENTI</a:t>
            </a:r>
          </a:p>
        </p:txBody>
      </p:sp>
      <p:sp>
        <p:nvSpPr>
          <p:cNvPr id="27" name="TextBox 26">
            <a:extLst>
              <a:ext uri="{FF2B5EF4-FFF2-40B4-BE49-F238E27FC236}">
                <a16:creationId xmlns:a16="http://schemas.microsoft.com/office/drawing/2014/main" id="{4105C1B1-E2BB-D741-AC07-14B467ABC969}"/>
              </a:ext>
            </a:extLst>
          </p:cNvPr>
          <p:cNvSpPr txBox="1"/>
          <p:nvPr/>
        </p:nvSpPr>
        <p:spPr>
          <a:xfrm>
            <a:off x="730250" y="3409950"/>
            <a:ext cx="3509963" cy="646113"/>
          </a:xfrm>
          <a:prstGeom prst="rect">
            <a:avLst/>
          </a:prstGeom>
          <a:noFill/>
        </p:spPr>
        <p:txBody>
          <a:bodyPr>
            <a:spAutoFit/>
          </a:bodyPr>
          <a:lstStyle/>
          <a:p>
            <a:pPr>
              <a:defRPr/>
            </a:pPr>
            <a:r>
              <a:rPr lang="lv-LV" sz="3600" dirty="0">
                <a:solidFill>
                  <a:schemeClr val="accent3">
                    <a:lumMod val="75000"/>
                  </a:schemeClr>
                </a:solidFill>
                <a:latin typeface="MarkPro-Medium" panose="020B0604020101010102" pitchFamily="34" charset="-70"/>
              </a:rPr>
              <a:t>37%</a:t>
            </a:r>
            <a:r>
              <a:rPr lang="lv-LV" dirty="0">
                <a:latin typeface="MarkPro-Light" panose="020B0504020101010102" pitchFamily="34" charset="-70"/>
              </a:rPr>
              <a:t> </a:t>
            </a:r>
            <a:r>
              <a:rPr lang="lv-LV" sz="1700" dirty="0">
                <a:latin typeface="MarkPro-Light" panose="020B0504020101010102" pitchFamily="34" charset="-70"/>
              </a:rPr>
              <a:t>ĀRVALSTU STUDENTI</a:t>
            </a:r>
          </a:p>
        </p:txBody>
      </p:sp>
      <p:sp>
        <p:nvSpPr>
          <p:cNvPr id="9" name="Hexagon 8">
            <a:extLst>
              <a:ext uri="{FF2B5EF4-FFF2-40B4-BE49-F238E27FC236}">
                <a16:creationId xmlns:a16="http://schemas.microsoft.com/office/drawing/2014/main" id="{E98A84AB-F4FB-124C-A796-FAA2AF4AB368}"/>
              </a:ext>
            </a:extLst>
          </p:cNvPr>
          <p:cNvSpPr/>
          <p:nvPr/>
        </p:nvSpPr>
        <p:spPr>
          <a:xfrm>
            <a:off x="4422775" y="2052638"/>
            <a:ext cx="1265238" cy="703262"/>
          </a:xfrm>
          <a:prstGeom prst="hexagon">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lv-LV" sz="2400" dirty="0">
                <a:latin typeface="MarkPro-Medium" panose="020B0604020101010102" pitchFamily="34" charset="-70"/>
              </a:rPr>
              <a:t>1996</a:t>
            </a:r>
          </a:p>
        </p:txBody>
      </p:sp>
      <p:sp>
        <p:nvSpPr>
          <p:cNvPr id="29" name="Hexagon 28">
            <a:extLst>
              <a:ext uri="{FF2B5EF4-FFF2-40B4-BE49-F238E27FC236}">
                <a16:creationId xmlns:a16="http://schemas.microsoft.com/office/drawing/2014/main" id="{041760B7-96DB-5D41-A05F-6D21E5073537}"/>
              </a:ext>
            </a:extLst>
          </p:cNvPr>
          <p:cNvSpPr/>
          <p:nvPr/>
        </p:nvSpPr>
        <p:spPr>
          <a:xfrm>
            <a:off x="4789488" y="2922588"/>
            <a:ext cx="1558925" cy="715962"/>
          </a:xfrm>
          <a:prstGeom prst="hexagon">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3200" dirty="0">
                <a:latin typeface="MarkPro-Medium" panose="020B0604020101010102" pitchFamily="34" charset="-70"/>
              </a:rPr>
              <a:t>2008</a:t>
            </a:r>
          </a:p>
        </p:txBody>
      </p:sp>
      <p:sp>
        <p:nvSpPr>
          <p:cNvPr id="31761" name="TextBox 29"/>
          <p:cNvSpPr txBox="1">
            <a:spLocks noChangeArrowheads="1"/>
          </p:cNvSpPr>
          <p:nvPr/>
        </p:nvSpPr>
        <p:spPr bwMode="auto">
          <a:xfrm>
            <a:off x="6348413" y="2957513"/>
            <a:ext cx="2762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1800" dirty="0">
                <a:solidFill>
                  <a:schemeClr val="tx1"/>
                </a:solidFill>
                <a:latin typeface="MarkPro-Light" pitchFamily="34" charset="-70"/>
              </a:rPr>
              <a:t>Izveidotas bakalaura un maģistra studiju programmas</a:t>
            </a:r>
          </a:p>
        </p:txBody>
      </p:sp>
      <p:sp>
        <p:nvSpPr>
          <p:cNvPr id="31762" name="TextBox 30"/>
          <p:cNvSpPr txBox="1">
            <a:spLocks noChangeArrowheads="1"/>
          </p:cNvSpPr>
          <p:nvPr/>
        </p:nvSpPr>
        <p:spPr bwMode="auto">
          <a:xfrm>
            <a:off x="5795963" y="2085975"/>
            <a:ext cx="2560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1800" dirty="0">
                <a:solidFill>
                  <a:schemeClr val="tx1"/>
                </a:solidFill>
                <a:latin typeface="MarkPro-Light" pitchFamily="34" charset="-70"/>
              </a:rPr>
              <a:t>Izveidota profesionālā studiju programma</a:t>
            </a:r>
          </a:p>
        </p:txBody>
      </p:sp>
      <p:sp>
        <p:nvSpPr>
          <p:cNvPr id="31763" name="TextBox 32"/>
          <p:cNvSpPr txBox="1">
            <a:spLocks noChangeArrowheads="1"/>
          </p:cNvSpPr>
          <p:nvPr/>
        </p:nvSpPr>
        <p:spPr bwMode="auto">
          <a:xfrm>
            <a:off x="4060825" y="4371975"/>
            <a:ext cx="350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3600" dirty="0">
                <a:solidFill>
                  <a:schemeClr val="tx1"/>
                </a:solidFill>
                <a:latin typeface="MarkPro-Medium" pitchFamily="34" charset="-70"/>
              </a:rPr>
              <a:t>40% </a:t>
            </a:r>
            <a:r>
              <a:rPr lang="lv-LV" altLang="lv-LV" sz="1800" dirty="0">
                <a:solidFill>
                  <a:schemeClr val="tx1"/>
                </a:solidFill>
                <a:latin typeface="MarkPro-Light" pitchFamily="34" charset="-70"/>
              </a:rPr>
              <a:t> INDUSTRIJA</a:t>
            </a:r>
          </a:p>
        </p:txBody>
      </p:sp>
      <p:sp>
        <p:nvSpPr>
          <p:cNvPr id="31764" name="TextBox 33"/>
          <p:cNvSpPr txBox="1">
            <a:spLocks noChangeArrowheads="1"/>
          </p:cNvSpPr>
          <p:nvPr/>
        </p:nvSpPr>
        <p:spPr bwMode="auto">
          <a:xfrm>
            <a:off x="4041775" y="3822700"/>
            <a:ext cx="388987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3600" dirty="0">
                <a:solidFill>
                  <a:schemeClr val="tx1"/>
                </a:solidFill>
                <a:latin typeface="MarkPro-Medium" pitchFamily="34" charset="-70"/>
              </a:rPr>
              <a:t>60% </a:t>
            </a:r>
            <a:r>
              <a:rPr lang="lv-LV" altLang="lv-LV" sz="1800" dirty="0">
                <a:solidFill>
                  <a:schemeClr val="tx1"/>
                </a:solidFill>
                <a:latin typeface="MarkPro-Light" pitchFamily="34" charset="-70"/>
              </a:rPr>
              <a:t> </a:t>
            </a:r>
            <a:r>
              <a:rPr lang="lv-LV" altLang="lv-LV" sz="1700" dirty="0">
                <a:solidFill>
                  <a:schemeClr val="tx1"/>
                </a:solidFill>
                <a:latin typeface="MarkPro-Light" pitchFamily="34" charset="-70"/>
              </a:rPr>
              <a:t>AKADĒMISKAIS PERSONĀLS</a:t>
            </a:r>
          </a:p>
        </p:txBody>
      </p:sp>
      <p:sp>
        <p:nvSpPr>
          <p:cNvPr id="31765" name="TextBox 54"/>
          <p:cNvSpPr txBox="1">
            <a:spLocks noChangeArrowheads="1"/>
          </p:cNvSpPr>
          <p:nvPr/>
        </p:nvSpPr>
        <p:spPr bwMode="auto">
          <a:xfrm>
            <a:off x="641350" y="5056188"/>
            <a:ext cx="2149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lgn="ctr">
              <a:spcBef>
                <a:spcPct val="0"/>
              </a:spcBef>
              <a:buFontTx/>
              <a:buNone/>
            </a:pPr>
            <a:r>
              <a:rPr lang="lv-LV" altLang="lv-LV" sz="3600" dirty="0">
                <a:solidFill>
                  <a:schemeClr val="tx1"/>
                </a:solidFill>
                <a:latin typeface="MarkPro-Medium" pitchFamily="34" charset="-70"/>
              </a:rPr>
              <a:t>600</a:t>
            </a:r>
            <a:r>
              <a:rPr lang="lv-LV" altLang="lv-LV" sz="1800" dirty="0">
                <a:solidFill>
                  <a:schemeClr val="tx1"/>
                </a:solidFill>
                <a:latin typeface="MarkPro-Light" pitchFamily="34" charset="-70"/>
              </a:rPr>
              <a:t> </a:t>
            </a:r>
          </a:p>
          <a:p>
            <a:pPr algn="ctr">
              <a:spcBef>
                <a:spcPct val="0"/>
              </a:spcBef>
              <a:buFontTx/>
              <a:buNone/>
            </a:pPr>
            <a:r>
              <a:rPr lang="lv-LV" altLang="lv-LV" sz="1800" dirty="0">
                <a:solidFill>
                  <a:schemeClr val="tx1"/>
                </a:solidFill>
                <a:latin typeface="MarkPro-Light" pitchFamily="34" charset="-70"/>
              </a:rPr>
              <a:t>ABSOLVENTI</a:t>
            </a:r>
          </a:p>
        </p:txBody>
      </p:sp>
      <p:sp>
        <p:nvSpPr>
          <p:cNvPr id="31766" name="TextBox 55"/>
          <p:cNvSpPr txBox="1">
            <a:spLocks noChangeArrowheads="1"/>
          </p:cNvSpPr>
          <p:nvPr/>
        </p:nvSpPr>
        <p:spPr bwMode="auto">
          <a:xfrm>
            <a:off x="823913" y="4768850"/>
            <a:ext cx="1906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lgn="ctr">
              <a:spcBef>
                <a:spcPct val="0"/>
              </a:spcBef>
              <a:buFontTx/>
              <a:buNone/>
            </a:pPr>
            <a:r>
              <a:rPr lang="lv-LV" altLang="lv-LV" sz="1800" dirty="0">
                <a:solidFill>
                  <a:schemeClr val="tx1"/>
                </a:solidFill>
                <a:latin typeface="MarkPro-Light" pitchFamily="34" charset="-70"/>
              </a:rPr>
              <a:t>VAIRĀK KĀ</a:t>
            </a:r>
          </a:p>
        </p:txBody>
      </p:sp>
      <p:grpSp>
        <p:nvGrpSpPr>
          <p:cNvPr id="31767" name="Group 7"/>
          <p:cNvGrpSpPr>
            <a:grpSpLocks/>
          </p:cNvGrpSpPr>
          <p:nvPr/>
        </p:nvGrpSpPr>
        <p:grpSpPr bwMode="auto">
          <a:xfrm>
            <a:off x="347663" y="4111625"/>
            <a:ext cx="2819400" cy="1822450"/>
            <a:chOff x="377878" y="4774389"/>
            <a:chExt cx="2820632" cy="1821130"/>
          </a:xfrm>
        </p:grpSpPr>
        <p:pic>
          <p:nvPicPr>
            <p:cNvPr id="37" name="Picture 36">
              <a:extLst>
                <a:ext uri="{FF2B5EF4-FFF2-40B4-BE49-F238E27FC236}">
                  <a16:creationId xmlns:a16="http://schemas.microsoft.com/office/drawing/2014/main" id="{893EC5AA-EE11-B845-AD7B-D8888181F04B}"/>
                </a:ext>
              </a:extLst>
            </p:cNvPr>
            <p:cNvPicPr>
              <a:picLocks noChangeAspect="1"/>
            </p:cNvPicPr>
            <p:nvPr/>
          </p:nvPicPr>
          <p:blipFill>
            <a:blip r:embed="rId7">
              <a:duotone>
                <a:schemeClr val="accent1">
                  <a:shade val="45000"/>
                  <a:satMod val="135000"/>
                </a:schemeClr>
                <a:prstClr val="white"/>
              </a:duotone>
            </a:blip>
            <a:stretch>
              <a:fillRect/>
            </a:stretch>
          </p:blipFill>
          <p:spPr>
            <a:xfrm>
              <a:off x="2476509" y="4779488"/>
              <a:ext cx="395583" cy="395583"/>
            </a:xfrm>
            <a:prstGeom prst="rect">
              <a:avLst/>
            </a:prstGeom>
          </p:spPr>
        </p:pic>
        <p:grpSp>
          <p:nvGrpSpPr>
            <p:cNvPr id="31775" name="Group 2"/>
            <p:cNvGrpSpPr>
              <a:grpSpLocks/>
            </p:cNvGrpSpPr>
            <p:nvPr/>
          </p:nvGrpSpPr>
          <p:grpSpPr bwMode="auto">
            <a:xfrm>
              <a:off x="377878" y="4774389"/>
              <a:ext cx="2820632" cy="752668"/>
              <a:chOff x="377878" y="4774389"/>
              <a:chExt cx="2820632" cy="752668"/>
            </a:xfrm>
          </p:grpSpPr>
          <p:pic>
            <p:nvPicPr>
              <p:cNvPr id="39" name="Picture 38">
                <a:extLst>
                  <a:ext uri="{FF2B5EF4-FFF2-40B4-BE49-F238E27FC236}">
                    <a16:creationId xmlns:a16="http://schemas.microsoft.com/office/drawing/2014/main" id="{29E6444D-2B9F-A74D-9F01-68ACDC1BBC26}"/>
                  </a:ext>
                </a:extLst>
              </p:cNvPr>
              <p:cNvPicPr>
                <a:picLocks noChangeAspect="1"/>
              </p:cNvPicPr>
              <p:nvPr/>
            </p:nvPicPr>
            <p:blipFill>
              <a:blip r:embed="rId7">
                <a:duotone>
                  <a:schemeClr val="accent1">
                    <a:shade val="45000"/>
                    <a:satMod val="135000"/>
                  </a:schemeClr>
                  <a:prstClr val="white"/>
                </a:duotone>
              </a:blip>
              <a:stretch>
                <a:fillRect/>
              </a:stretch>
            </p:blipFill>
            <p:spPr>
              <a:xfrm>
                <a:off x="2802927" y="5131474"/>
                <a:ext cx="395583" cy="395583"/>
              </a:xfrm>
              <a:prstGeom prst="rect">
                <a:avLst/>
              </a:prstGeom>
            </p:spPr>
          </p:pic>
          <p:grpSp>
            <p:nvGrpSpPr>
              <p:cNvPr id="31785" name="Group 1"/>
              <p:cNvGrpSpPr>
                <a:grpSpLocks/>
              </p:cNvGrpSpPr>
              <p:nvPr/>
            </p:nvGrpSpPr>
            <p:grpSpPr bwMode="auto">
              <a:xfrm>
                <a:off x="377878" y="4774389"/>
                <a:ext cx="2810118" cy="401871"/>
                <a:chOff x="377878" y="4774389"/>
                <a:chExt cx="2810118" cy="401871"/>
              </a:xfrm>
            </p:grpSpPr>
            <p:pic>
              <p:nvPicPr>
                <p:cNvPr id="11" name="Picture 10">
                  <a:extLst>
                    <a:ext uri="{FF2B5EF4-FFF2-40B4-BE49-F238E27FC236}">
                      <a16:creationId xmlns:a16="http://schemas.microsoft.com/office/drawing/2014/main" id="{94F2FBF5-90B2-0D49-B4B8-5FFFFA2143BB}"/>
                    </a:ext>
                  </a:extLst>
                </p:cNvPr>
                <p:cNvPicPr>
                  <a:picLocks noChangeAspect="1"/>
                </p:cNvPicPr>
                <p:nvPr/>
              </p:nvPicPr>
              <p:blipFill>
                <a:blip r:embed="rId7">
                  <a:duotone>
                    <a:schemeClr val="accent1">
                      <a:shade val="45000"/>
                      <a:satMod val="135000"/>
                    </a:schemeClr>
                    <a:prstClr val="white"/>
                  </a:duotone>
                </a:blip>
                <a:stretch>
                  <a:fillRect/>
                </a:stretch>
              </p:blipFill>
              <p:spPr>
                <a:xfrm>
                  <a:off x="1869496" y="4776714"/>
                  <a:ext cx="395583" cy="395583"/>
                </a:xfrm>
                <a:prstGeom prst="rect">
                  <a:avLst/>
                </a:prstGeom>
              </p:spPr>
            </p:pic>
            <p:pic>
              <p:nvPicPr>
                <p:cNvPr id="36" name="Picture 35">
                  <a:extLst>
                    <a:ext uri="{FF2B5EF4-FFF2-40B4-BE49-F238E27FC236}">
                      <a16:creationId xmlns:a16="http://schemas.microsoft.com/office/drawing/2014/main" id="{3EF7EBD4-330B-6440-A0A8-994C30750F60}"/>
                    </a:ext>
                  </a:extLst>
                </p:cNvPr>
                <p:cNvPicPr>
                  <a:picLocks noChangeAspect="1"/>
                </p:cNvPicPr>
                <p:nvPr/>
              </p:nvPicPr>
              <p:blipFill>
                <a:blip r:embed="rId7">
                  <a:duotone>
                    <a:schemeClr val="accent1">
                      <a:shade val="45000"/>
                      <a:satMod val="135000"/>
                    </a:schemeClr>
                    <a:prstClr val="white"/>
                  </a:duotone>
                </a:blip>
                <a:stretch>
                  <a:fillRect/>
                </a:stretch>
              </p:blipFill>
              <p:spPr>
                <a:xfrm>
                  <a:off x="2170321" y="4776714"/>
                  <a:ext cx="395583" cy="395583"/>
                </a:xfrm>
                <a:prstGeom prst="rect">
                  <a:avLst/>
                </a:prstGeom>
              </p:spPr>
            </p:pic>
            <p:pic>
              <p:nvPicPr>
                <p:cNvPr id="38" name="Picture 37">
                  <a:extLst>
                    <a:ext uri="{FF2B5EF4-FFF2-40B4-BE49-F238E27FC236}">
                      <a16:creationId xmlns:a16="http://schemas.microsoft.com/office/drawing/2014/main" id="{83A3B881-814E-D34C-BE58-578DFFE7B661}"/>
                    </a:ext>
                  </a:extLst>
                </p:cNvPr>
                <p:cNvPicPr>
                  <a:picLocks noChangeAspect="1"/>
                </p:cNvPicPr>
                <p:nvPr/>
              </p:nvPicPr>
              <p:blipFill>
                <a:blip r:embed="rId7">
                  <a:duotone>
                    <a:schemeClr val="accent1">
                      <a:shade val="45000"/>
                      <a:satMod val="135000"/>
                    </a:schemeClr>
                    <a:prstClr val="white"/>
                  </a:duotone>
                </a:blip>
                <a:stretch>
                  <a:fillRect/>
                </a:stretch>
              </p:blipFill>
              <p:spPr>
                <a:xfrm>
                  <a:off x="2792413" y="4779489"/>
                  <a:ext cx="395583" cy="395583"/>
                </a:xfrm>
                <a:prstGeom prst="rect">
                  <a:avLst/>
                </a:prstGeom>
              </p:spPr>
            </p:pic>
            <p:pic>
              <p:nvPicPr>
                <p:cNvPr id="41" name="Picture 40">
                  <a:extLst>
                    <a:ext uri="{FF2B5EF4-FFF2-40B4-BE49-F238E27FC236}">
                      <a16:creationId xmlns:a16="http://schemas.microsoft.com/office/drawing/2014/main" id="{6BB2B5BB-DD76-D34B-8D3D-15F0338821BC}"/>
                    </a:ext>
                  </a:extLst>
                </p:cNvPr>
                <p:cNvPicPr>
                  <a:picLocks noChangeAspect="1"/>
                </p:cNvPicPr>
                <p:nvPr/>
              </p:nvPicPr>
              <p:blipFill>
                <a:blip r:embed="rId7">
                  <a:duotone>
                    <a:schemeClr val="accent1">
                      <a:shade val="45000"/>
                      <a:satMod val="135000"/>
                    </a:schemeClr>
                    <a:prstClr val="white"/>
                  </a:duotone>
                </a:blip>
                <a:stretch>
                  <a:fillRect/>
                </a:stretch>
              </p:blipFill>
              <p:spPr>
                <a:xfrm>
                  <a:off x="377878" y="4774389"/>
                  <a:ext cx="395583" cy="395583"/>
                </a:xfrm>
                <a:prstGeom prst="rect">
                  <a:avLst/>
                </a:prstGeom>
              </p:spPr>
            </p:pic>
            <p:pic>
              <p:nvPicPr>
                <p:cNvPr id="42" name="Picture 41">
                  <a:extLst>
                    <a:ext uri="{FF2B5EF4-FFF2-40B4-BE49-F238E27FC236}">
                      <a16:creationId xmlns:a16="http://schemas.microsoft.com/office/drawing/2014/main" id="{5729230C-81B9-BF47-9704-86761EEF97D3}"/>
                    </a:ext>
                  </a:extLst>
                </p:cNvPr>
                <p:cNvPicPr>
                  <a:picLocks noChangeAspect="1"/>
                </p:cNvPicPr>
                <p:nvPr/>
              </p:nvPicPr>
              <p:blipFill>
                <a:blip r:embed="rId7">
                  <a:duotone>
                    <a:schemeClr val="accent1">
                      <a:shade val="45000"/>
                      <a:satMod val="135000"/>
                    </a:schemeClr>
                    <a:prstClr val="white"/>
                  </a:duotone>
                </a:blip>
                <a:stretch>
                  <a:fillRect/>
                </a:stretch>
              </p:blipFill>
              <p:spPr>
                <a:xfrm>
                  <a:off x="654600" y="4776713"/>
                  <a:ext cx="399547" cy="399547"/>
                </a:xfrm>
                <a:prstGeom prst="rect">
                  <a:avLst/>
                </a:prstGeom>
              </p:spPr>
            </p:pic>
            <p:pic>
              <p:nvPicPr>
                <p:cNvPr id="43" name="Picture 42">
                  <a:extLst>
                    <a:ext uri="{FF2B5EF4-FFF2-40B4-BE49-F238E27FC236}">
                      <a16:creationId xmlns:a16="http://schemas.microsoft.com/office/drawing/2014/main" id="{9789F6ED-1982-D64F-A1DC-5DFB866D3142}"/>
                    </a:ext>
                  </a:extLst>
                </p:cNvPr>
                <p:cNvPicPr>
                  <a:picLocks noChangeAspect="1"/>
                </p:cNvPicPr>
                <p:nvPr/>
              </p:nvPicPr>
              <p:blipFill>
                <a:blip r:embed="rId7">
                  <a:duotone>
                    <a:schemeClr val="accent1">
                      <a:shade val="45000"/>
                      <a:satMod val="135000"/>
                    </a:schemeClr>
                    <a:prstClr val="white"/>
                  </a:duotone>
                </a:blip>
                <a:stretch>
                  <a:fillRect/>
                </a:stretch>
              </p:blipFill>
              <p:spPr>
                <a:xfrm>
                  <a:off x="971454" y="4776714"/>
                  <a:ext cx="395583" cy="395583"/>
                </a:xfrm>
                <a:prstGeom prst="rect">
                  <a:avLst/>
                </a:prstGeom>
              </p:spPr>
            </p:pic>
            <p:pic>
              <p:nvPicPr>
                <p:cNvPr id="44" name="Picture 43">
                  <a:extLst>
                    <a:ext uri="{FF2B5EF4-FFF2-40B4-BE49-F238E27FC236}">
                      <a16:creationId xmlns:a16="http://schemas.microsoft.com/office/drawing/2014/main" id="{71D42071-CB8B-8B4F-858E-340A857631E8}"/>
                    </a:ext>
                  </a:extLst>
                </p:cNvPr>
                <p:cNvPicPr>
                  <a:picLocks noChangeAspect="1"/>
                </p:cNvPicPr>
                <p:nvPr/>
              </p:nvPicPr>
              <p:blipFill>
                <a:blip r:embed="rId7">
                  <a:duotone>
                    <a:schemeClr val="accent1">
                      <a:shade val="45000"/>
                      <a:satMod val="135000"/>
                    </a:schemeClr>
                    <a:prstClr val="white"/>
                  </a:duotone>
                </a:blip>
                <a:stretch>
                  <a:fillRect/>
                </a:stretch>
              </p:blipFill>
              <p:spPr>
                <a:xfrm>
                  <a:off x="1262483" y="4779488"/>
                  <a:ext cx="395583" cy="395583"/>
                </a:xfrm>
                <a:prstGeom prst="rect">
                  <a:avLst/>
                </a:prstGeom>
              </p:spPr>
            </p:pic>
            <p:pic>
              <p:nvPicPr>
                <p:cNvPr id="45" name="Picture 44">
                  <a:extLst>
                    <a:ext uri="{FF2B5EF4-FFF2-40B4-BE49-F238E27FC236}">
                      <a16:creationId xmlns:a16="http://schemas.microsoft.com/office/drawing/2014/main" id="{BE2976A8-B6B9-0A4F-8E98-28DDC49E29E3}"/>
                    </a:ext>
                  </a:extLst>
                </p:cNvPr>
                <p:cNvPicPr>
                  <a:picLocks noChangeAspect="1"/>
                </p:cNvPicPr>
                <p:nvPr/>
              </p:nvPicPr>
              <p:blipFill>
                <a:blip r:embed="rId7">
                  <a:duotone>
                    <a:schemeClr val="accent1">
                      <a:shade val="45000"/>
                      <a:satMod val="135000"/>
                    </a:schemeClr>
                    <a:prstClr val="white"/>
                  </a:duotone>
                </a:blip>
                <a:stretch>
                  <a:fillRect/>
                </a:stretch>
              </p:blipFill>
              <p:spPr>
                <a:xfrm>
                  <a:off x="1576745" y="4780677"/>
                  <a:ext cx="395583" cy="395583"/>
                </a:xfrm>
                <a:prstGeom prst="rect">
                  <a:avLst/>
                </a:prstGeom>
              </p:spPr>
            </p:pic>
          </p:grpSp>
          <p:pic>
            <p:nvPicPr>
              <p:cNvPr id="46" name="Picture 45">
                <a:extLst>
                  <a:ext uri="{FF2B5EF4-FFF2-40B4-BE49-F238E27FC236}">
                    <a16:creationId xmlns:a16="http://schemas.microsoft.com/office/drawing/2014/main" id="{36A5B2AB-CDF3-4742-9234-E212B61043F9}"/>
                  </a:ext>
                </a:extLst>
              </p:cNvPr>
              <p:cNvPicPr>
                <a:picLocks noChangeAspect="1"/>
              </p:cNvPicPr>
              <p:nvPr/>
            </p:nvPicPr>
            <p:blipFill>
              <a:blip r:embed="rId7">
                <a:duotone>
                  <a:schemeClr val="accent1">
                    <a:shade val="45000"/>
                    <a:satMod val="135000"/>
                  </a:schemeClr>
                  <a:prstClr val="white"/>
                </a:duotone>
              </a:blip>
              <a:stretch>
                <a:fillRect/>
              </a:stretch>
            </p:blipFill>
            <p:spPr>
              <a:xfrm>
                <a:off x="1593226" y="5099124"/>
                <a:ext cx="395583" cy="395583"/>
              </a:xfrm>
              <a:prstGeom prst="rect">
                <a:avLst/>
              </a:prstGeom>
            </p:spPr>
          </p:pic>
          <p:pic>
            <p:nvPicPr>
              <p:cNvPr id="47" name="Picture 46">
                <a:extLst>
                  <a:ext uri="{FF2B5EF4-FFF2-40B4-BE49-F238E27FC236}">
                    <a16:creationId xmlns:a16="http://schemas.microsoft.com/office/drawing/2014/main" id="{52957E59-65E6-2943-94C2-CFF97BFEE28D}"/>
                  </a:ext>
                </a:extLst>
              </p:cNvPr>
              <p:cNvPicPr>
                <a:picLocks noChangeAspect="1"/>
              </p:cNvPicPr>
              <p:nvPr/>
            </p:nvPicPr>
            <p:blipFill>
              <a:blip r:embed="rId7">
                <a:duotone>
                  <a:schemeClr val="accent1">
                    <a:shade val="45000"/>
                    <a:satMod val="135000"/>
                  </a:schemeClr>
                  <a:prstClr val="white"/>
                </a:duotone>
              </a:blip>
              <a:stretch>
                <a:fillRect/>
              </a:stretch>
            </p:blipFill>
            <p:spPr>
              <a:xfrm>
                <a:off x="1881729" y="5099123"/>
                <a:ext cx="395583" cy="395583"/>
              </a:xfrm>
              <a:prstGeom prst="rect">
                <a:avLst/>
              </a:prstGeom>
            </p:spPr>
          </p:pic>
          <p:pic>
            <p:nvPicPr>
              <p:cNvPr id="48" name="Picture 47">
                <a:extLst>
                  <a:ext uri="{FF2B5EF4-FFF2-40B4-BE49-F238E27FC236}">
                    <a16:creationId xmlns:a16="http://schemas.microsoft.com/office/drawing/2014/main" id="{37C45C8A-6D2D-4549-A061-BC62E9B261E3}"/>
                  </a:ext>
                </a:extLst>
              </p:cNvPr>
              <p:cNvPicPr>
                <a:picLocks noChangeAspect="1"/>
              </p:cNvPicPr>
              <p:nvPr/>
            </p:nvPicPr>
            <p:blipFill>
              <a:blip r:embed="rId7">
                <a:duotone>
                  <a:schemeClr val="accent1">
                    <a:shade val="45000"/>
                    <a:satMod val="135000"/>
                  </a:schemeClr>
                  <a:prstClr val="white"/>
                </a:duotone>
              </a:blip>
              <a:stretch>
                <a:fillRect/>
              </a:stretch>
            </p:blipFill>
            <p:spPr>
              <a:xfrm>
                <a:off x="2194787" y="5091724"/>
                <a:ext cx="395583" cy="395583"/>
              </a:xfrm>
              <a:prstGeom prst="rect">
                <a:avLst/>
              </a:prstGeom>
            </p:spPr>
          </p:pic>
          <p:pic>
            <p:nvPicPr>
              <p:cNvPr id="49" name="Picture 48">
                <a:extLst>
                  <a:ext uri="{FF2B5EF4-FFF2-40B4-BE49-F238E27FC236}">
                    <a16:creationId xmlns:a16="http://schemas.microsoft.com/office/drawing/2014/main" id="{00EDFEFF-74CC-9A44-9F2C-37F14292C1F9}"/>
                  </a:ext>
                </a:extLst>
              </p:cNvPr>
              <p:cNvPicPr>
                <a:picLocks noChangeAspect="1"/>
              </p:cNvPicPr>
              <p:nvPr/>
            </p:nvPicPr>
            <p:blipFill>
              <a:blip r:embed="rId7">
                <a:duotone>
                  <a:schemeClr val="accent1">
                    <a:shade val="45000"/>
                    <a:satMod val="135000"/>
                  </a:schemeClr>
                  <a:prstClr val="white"/>
                </a:duotone>
              </a:blip>
              <a:stretch>
                <a:fillRect/>
              </a:stretch>
            </p:blipFill>
            <p:spPr>
              <a:xfrm>
                <a:off x="2509128" y="5091725"/>
                <a:ext cx="395583" cy="395583"/>
              </a:xfrm>
              <a:prstGeom prst="rect">
                <a:avLst/>
              </a:prstGeom>
            </p:spPr>
          </p:pic>
          <p:pic>
            <p:nvPicPr>
              <p:cNvPr id="50" name="Picture 49">
                <a:extLst>
                  <a:ext uri="{FF2B5EF4-FFF2-40B4-BE49-F238E27FC236}">
                    <a16:creationId xmlns:a16="http://schemas.microsoft.com/office/drawing/2014/main" id="{4846F05B-5BBD-EA46-B2DC-6515F6A2563A}"/>
                  </a:ext>
                </a:extLst>
              </p:cNvPr>
              <p:cNvPicPr>
                <a:picLocks noChangeAspect="1"/>
              </p:cNvPicPr>
              <p:nvPr/>
            </p:nvPicPr>
            <p:blipFill>
              <a:blip r:embed="rId7">
                <a:duotone>
                  <a:schemeClr val="accent1">
                    <a:shade val="45000"/>
                    <a:satMod val="135000"/>
                  </a:schemeClr>
                  <a:prstClr val="white"/>
                </a:duotone>
              </a:blip>
              <a:stretch>
                <a:fillRect/>
              </a:stretch>
            </p:blipFill>
            <p:spPr>
              <a:xfrm>
                <a:off x="386118" y="5101033"/>
                <a:ext cx="395583" cy="395583"/>
              </a:xfrm>
              <a:prstGeom prst="rect">
                <a:avLst/>
              </a:prstGeom>
            </p:spPr>
          </p:pic>
          <p:pic>
            <p:nvPicPr>
              <p:cNvPr id="51" name="Picture 50">
                <a:extLst>
                  <a:ext uri="{FF2B5EF4-FFF2-40B4-BE49-F238E27FC236}">
                    <a16:creationId xmlns:a16="http://schemas.microsoft.com/office/drawing/2014/main" id="{474A2CA3-E37B-8442-BE81-1A051DA6DD23}"/>
                  </a:ext>
                </a:extLst>
              </p:cNvPr>
              <p:cNvPicPr>
                <a:picLocks noChangeAspect="1"/>
              </p:cNvPicPr>
              <p:nvPr/>
            </p:nvPicPr>
            <p:blipFill>
              <a:blip r:embed="rId7">
                <a:duotone>
                  <a:schemeClr val="accent1">
                    <a:shade val="45000"/>
                    <a:satMod val="135000"/>
                  </a:schemeClr>
                  <a:prstClr val="white"/>
                </a:duotone>
              </a:blip>
              <a:stretch>
                <a:fillRect/>
              </a:stretch>
            </p:blipFill>
            <p:spPr>
              <a:xfrm>
                <a:off x="968605" y="5088853"/>
                <a:ext cx="395583" cy="395583"/>
              </a:xfrm>
              <a:prstGeom prst="rect">
                <a:avLst/>
              </a:prstGeom>
            </p:spPr>
          </p:pic>
          <p:pic>
            <p:nvPicPr>
              <p:cNvPr id="52" name="Picture 51">
                <a:extLst>
                  <a:ext uri="{FF2B5EF4-FFF2-40B4-BE49-F238E27FC236}">
                    <a16:creationId xmlns:a16="http://schemas.microsoft.com/office/drawing/2014/main" id="{F1166BA5-19CA-1C48-B977-B5B310B98B9E}"/>
                  </a:ext>
                </a:extLst>
              </p:cNvPr>
              <p:cNvPicPr>
                <a:picLocks noChangeAspect="1"/>
              </p:cNvPicPr>
              <p:nvPr/>
            </p:nvPicPr>
            <p:blipFill>
              <a:blip r:embed="rId7">
                <a:duotone>
                  <a:schemeClr val="accent1">
                    <a:shade val="45000"/>
                    <a:satMod val="135000"/>
                  </a:schemeClr>
                  <a:prstClr val="white"/>
                </a:duotone>
              </a:blip>
              <a:stretch>
                <a:fillRect/>
              </a:stretch>
            </p:blipFill>
            <p:spPr>
              <a:xfrm>
                <a:off x="682512" y="5086314"/>
                <a:ext cx="395583" cy="395583"/>
              </a:xfrm>
              <a:prstGeom prst="rect">
                <a:avLst/>
              </a:prstGeom>
            </p:spPr>
          </p:pic>
          <p:pic>
            <p:nvPicPr>
              <p:cNvPr id="53" name="Picture 52">
                <a:extLst>
                  <a:ext uri="{FF2B5EF4-FFF2-40B4-BE49-F238E27FC236}">
                    <a16:creationId xmlns:a16="http://schemas.microsoft.com/office/drawing/2014/main" id="{81BFD2B8-810F-F740-B826-0859B8B41941}"/>
                  </a:ext>
                </a:extLst>
              </p:cNvPr>
              <p:cNvPicPr>
                <a:picLocks noChangeAspect="1"/>
              </p:cNvPicPr>
              <p:nvPr/>
            </p:nvPicPr>
            <p:blipFill>
              <a:blip r:embed="rId7">
                <a:duotone>
                  <a:schemeClr val="accent1">
                    <a:shade val="45000"/>
                    <a:satMod val="135000"/>
                  </a:schemeClr>
                  <a:prstClr val="white"/>
                </a:duotone>
              </a:blip>
              <a:stretch>
                <a:fillRect/>
              </a:stretch>
            </p:blipFill>
            <p:spPr>
              <a:xfrm>
                <a:off x="1273239" y="5099124"/>
                <a:ext cx="395583" cy="395583"/>
              </a:xfrm>
              <a:prstGeom prst="rect">
                <a:avLst/>
              </a:prstGeom>
            </p:spPr>
          </p:pic>
        </p:grpSp>
        <p:grpSp>
          <p:nvGrpSpPr>
            <p:cNvPr id="31776" name="Group 6"/>
            <p:cNvGrpSpPr>
              <a:grpSpLocks/>
            </p:cNvGrpSpPr>
            <p:nvPr/>
          </p:nvGrpSpPr>
          <p:grpSpPr bwMode="auto">
            <a:xfrm>
              <a:off x="386382" y="5450857"/>
              <a:ext cx="2806871" cy="1144662"/>
              <a:chOff x="386382" y="5450857"/>
              <a:chExt cx="2806871" cy="1144662"/>
            </a:xfrm>
          </p:grpSpPr>
          <p:pic>
            <p:nvPicPr>
              <p:cNvPr id="54" name="Picture 53">
                <a:extLst>
                  <a:ext uri="{FF2B5EF4-FFF2-40B4-BE49-F238E27FC236}">
                    <a16:creationId xmlns:a16="http://schemas.microsoft.com/office/drawing/2014/main" id="{890DE849-020F-B748-9B61-A172FE18FD30}"/>
                  </a:ext>
                </a:extLst>
              </p:cNvPr>
              <p:cNvPicPr>
                <a:picLocks noChangeAspect="1"/>
              </p:cNvPicPr>
              <p:nvPr/>
            </p:nvPicPr>
            <p:blipFill>
              <a:blip r:embed="rId7">
                <a:duotone>
                  <a:schemeClr val="accent1">
                    <a:shade val="45000"/>
                    <a:satMod val="135000"/>
                  </a:schemeClr>
                  <a:prstClr val="white"/>
                </a:duotone>
              </a:blip>
              <a:stretch>
                <a:fillRect/>
              </a:stretch>
            </p:blipFill>
            <p:spPr>
              <a:xfrm>
                <a:off x="386382" y="5450857"/>
                <a:ext cx="395583" cy="395583"/>
              </a:xfrm>
              <a:prstGeom prst="rect">
                <a:avLst/>
              </a:prstGeom>
            </p:spPr>
          </p:pic>
          <p:grpSp>
            <p:nvGrpSpPr>
              <p:cNvPr id="31778" name="Group 5"/>
              <p:cNvGrpSpPr>
                <a:grpSpLocks/>
              </p:cNvGrpSpPr>
              <p:nvPr/>
            </p:nvGrpSpPr>
            <p:grpSpPr bwMode="auto">
              <a:xfrm>
                <a:off x="2778103" y="5488496"/>
                <a:ext cx="415150" cy="1107023"/>
                <a:chOff x="2778103" y="5488496"/>
                <a:chExt cx="415150" cy="1107023"/>
              </a:xfrm>
            </p:grpSpPr>
            <p:pic>
              <p:nvPicPr>
                <p:cNvPr id="40" name="Picture 39">
                  <a:extLst>
                    <a:ext uri="{FF2B5EF4-FFF2-40B4-BE49-F238E27FC236}">
                      <a16:creationId xmlns:a16="http://schemas.microsoft.com/office/drawing/2014/main" id="{4A190FE4-CF72-EF41-BC5B-EDB0FBDBFCA7}"/>
                    </a:ext>
                  </a:extLst>
                </p:cNvPr>
                <p:cNvPicPr>
                  <a:picLocks noChangeAspect="1"/>
                </p:cNvPicPr>
                <p:nvPr/>
              </p:nvPicPr>
              <p:blipFill>
                <a:blip r:embed="rId7">
                  <a:duotone>
                    <a:schemeClr val="accent1">
                      <a:shade val="45000"/>
                      <a:satMod val="135000"/>
                    </a:schemeClr>
                    <a:prstClr val="white"/>
                  </a:duotone>
                </a:blip>
                <a:stretch>
                  <a:fillRect/>
                </a:stretch>
              </p:blipFill>
              <p:spPr>
                <a:xfrm>
                  <a:off x="2810364" y="5488496"/>
                  <a:ext cx="380710" cy="380710"/>
                </a:xfrm>
                <a:prstGeom prst="rect">
                  <a:avLst/>
                </a:prstGeom>
              </p:spPr>
            </p:pic>
            <p:pic>
              <p:nvPicPr>
                <p:cNvPr id="57" name="Picture 56">
                  <a:extLst>
                    <a:ext uri="{FF2B5EF4-FFF2-40B4-BE49-F238E27FC236}">
                      <a16:creationId xmlns:a16="http://schemas.microsoft.com/office/drawing/2014/main" id="{E7C7D6F6-8D60-484A-8226-E67640DBE0EE}"/>
                    </a:ext>
                  </a:extLst>
                </p:cNvPr>
                <p:cNvPicPr>
                  <a:picLocks noChangeAspect="1"/>
                </p:cNvPicPr>
                <p:nvPr/>
              </p:nvPicPr>
              <p:blipFill>
                <a:blip r:embed="rId7">
                  <a:duotone>
                    <a:schemeClr val="accent1">
                      <a:shade val="45000"/>
                      <a:satMod val="135000"/>
                    </a:schemeClr>
                    <a:prstClr val="white"/>
                  </a:duotone>
                </a:blip>
                <a:stretch>
                  <a:fillRect/>
                </a:stretch>
              </p:blipFill>
              <p:spPr>
                <a:xfrm>
                  <a:off x="2778103" y="6199936"/>
                  <a:ext cx="395583" cy="395583"/>
                </a:xfrm>
                <a:prstGeom prst="rect">
                  <a:avLst/>
                </a:prstGeom>
              </p:spPr>
            </p:pic>
            <p:pic>
              <p:nvPicPr>
                <p:cNvPr id="58" name="Picture 57">
                  <a:extLst>
                    <a:ext uri="{FF2B5EF4-FFF2-40B4-BE49-F238E27FC236}">
                      <a16:creationId xmlns:a16="http://schemas.microsoft.com/office/drawing/2014/main" id="{726BF662-BAF9-BD48-8702-8A5512DCBAD5}"/>
                    </a:ext>
                  </a:extLst>
                </p:cNvPr>
                <p:cNvPicPr>
                  <a:picLocks noChangeAspect="1"/>
                </p:cNvPicPr>
                <p:nvPr/>
              </p:nvPicPr>
              <p:blipFill>
                <a:blip r:embed="rId7">
                  <a:duotone>
                    <a:schemeClr val="accent1">
                      <a:shade val="45000"/>
                      <a:satMod val="135000"/>
                    </a:schemeClr>
                    <a:prstClr val="white"/>
                  </a:duotone>
                </a:blip>
                <a:stretch>
                  <a:fillRect/>
                </a:stretch>
              </p:blipFill>
              <p:spPr>
                <a:xfrm>
                  <a:off x="2797670" y="5819035"/>
                  <a:ext cx="395583" cy="395583"/>
                </a:xfrm>
                <a:prstGeom prst="rect">
                  <a:avLst/>
                </a:prstGeom>
              </p:spPr>
            </p:pic>
          </p:grpSp>
          <p:pic>
            <p:nvPicPr>
              <p:cNvPr id="59" name="Picture 58">
                <a:extLst>
                  <a:ext uri="{FF2B5EF4-FFF2-40B4-BE49-F238E27FC236}">
                    <a16:creationId xmlns:a16="http://schemas.microsoft.com/office/drawing/2014/main" id="{CB4523DE-BF53-DD4F-8E12-27A5CBADCE3A}"/>
                  </a:ext>
                </a:extLst>
              </p:cNvPr>
              <p:cNvPicPr>
                <a:picLocks noChangeAspect="1"/>
              </p:cNvPicPr>
              <p:nvPr/>
            </p:nvPicPr>
            <p:blipFill>
              <a:blip r:embed="rId7">
                <a:duotone>
                  <a:schemeClr val="accent1">
                    <a:shade val="45000"/>
                    <a:satMod val="135000"/>
                  </a:schemeClr>
                  <a:prstClr val="white"/>
                </a:duotone>
              </a:blip>
              <a:stretch>
                <a:fillRect/>
              </a:stretch>
            </p:blipFill>
            <p:spPr>
              <a:xfrm>
                <a:off x="399768" y="5833133"/>
                <a:ext cx="395583" cy="395583"/>
              </a:xfrm>
              <a:prstGeom prst="rect">
                <a:avLst/>
              </a:prstGeom>
            </p:spPr>
          </p:pic>
          <p:pic>
            <p:nvPicPr>
              <p:cNvPr id="60" name="Picture 59">
                <a:extLst>
                  <a:ext uri="{FF2B5EF4-FFF2-40B4-BE49-F238E27FC236}">
                    <a16:creationId xmlns:a16="http://schemas.microsoft.com/office/drawing/2014/main" id="{2440DAC1-4BB9-5846-884A-33E56887C2AD}"/>
                  </a:ext>
                </a:extLst>
              </p:cNvPr>
              <p:cNvPicPr>
                <a:picLocks noChangeAspect="1"/>
              </p:cNvPicPr>
              <p:nvPr/>
            </p:nvPicPr>
            <p:blipFill>
              <a:blip r:embed="rId7">
                <a:duotone>
                  <a:schemeClr val="accent1">
                    <a:shade val="45000"/>
                    <a:satMod val="135000"/>
                  </a:schemeClr>
                  <a:prstClr val="white"/>
                </a:duotone>
              </a:blip>
              <a:stretch>
                <a:fillRect/>
              </a:stretch>
            </p:blipFill>
            <p:spPr>
              <a:xfrm>
                <a:off x="396050" y="6198842"/>
                <a:ext cx="395583" cy="395899"/>
              </a:xfrm>
              <a:prstGeom prst="rect">
                <a:avLst/>
              </a:prstGeom>
            </p:spPr>
          </p:pic>
        </p:grpSp>
      </p:grpSp>
      <p:sp>
        <p:nvSpPr>
          <p:cNvPr id="31768" name="TextBox 32"/>
          <p:cNvSpPr txBox="1">
            <a:spLocks noChangeArrowheads="1"/>
          </p:cNvSpPr>
          <p:nvPr/>
        </p:nvSpPr>
        <p:spPr bwMode="auto">
          <a:xfrm>
            <a:off x="5205413" y="5092700"/>
            <a:ext cx="3392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pPr>
            <a:r>
              <a:rPr lang="lv-LV" altLang="lv-LV" sz="3600" dirty="0">
                <a:solidFill>
                  <a:schemeClr val="tx1"/>
                </a:solidFill>
                <a:latin typeface="MarkPro-Medium" pitchFamily="34" charset="-70"/>
              </a:rPr>
              <a:t>EMT</a:t>
            </a:r>
            <a:endParaRPr lang="lv-LV" altLang="lv-LV" sz="1600" dirty="0">
              <a:solidFill>
                <a:schemeClr val="tx1"/>
              </a:solidFill>
              <a:latin typeface="MarkPro-Light" pitchFamily="34" charset="-70"/>
            </a:endParaRPr>
          </a:p>
        </p:txBody>
      </p:sp>
      <p:sp>
        <p:nvSpPr>
          <p:cNvPr id="55" name="Hexagon 54">
            <a:extLst>
              <a:ext uri="{FF2B5EF4-FFF2-40B4-BE49-F238E27FC236}">
                <a16:creationId xmlns:a16="http://schemas.microsoft.com/office/drawing/2014/main" id="{1A7A453E-152F-994D-A4A7-3F8C49AB5843}"/>
              </a:ext>
            </a:extLst>
          </p:cNvPr>
          <p:cNvSpPr/>
          <p:nvPr/>
        </p:nvSpPr>
        <p:spPr>
          <a:xfrm>
            <a:off x="3629025" y="5089525"/>
            <a:ext cx="1493838" cy="890588"/>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3200" dirty="0">
                <a:latin typeface="MarkPro-Medium" panose="020B0604020101010102" pitchFamily="34" charset="-70"/>
              </a:rPr>
              <a:t>2014</a:t>
            </a:r>
          </a:p>
        </p:txBody>
      </p:sp>
      <p:pic>
        <p:nvPicPr>
          <p:cNvPr id="56" name="Picture 55">
            <a:extLst>
              <a:ext uri="{FF2B5EF4-FFF2-40B4-BE49-F238E27FC236}">
                <a16:creationId xmlns:a16="http://schemas.microsoft.com/office/drawing/2014/main" id="{98D12A9D-856D-7148-8BDD-D79156F96CFD}"/>
              </a:ext>
            </a:extLst>
          </p:cNvPr>
          <p:cNvPicPr>
            <a:picLocks noChangeAspect="1"/>
          </p:cNvPicPr>
          <p:nvPr/>
        </p:nvPicPr>
        <p:blipFill>
          <a:blip r:embed="rId5">
            <a:duotone>
              <a:schemeClr val="accent3">
                <a:shade val="45000"/>
                <a:satMod val="135000"/>
              </a:schemeClr>
              <a:prstClr val="white"/>
            </a:duotone>
          </a:blip>
          <a:stretch>
            <a:fillRect/>
          </a:stretch>
        </p:blipFill>
        <p:spPr>
          <a:xfrm>
            <a:off x="1502449" y="2424603"/>
            <a:ext cx="432854" cy="463336"/>
          </a:xfrm>
          <a:prstGeom prst="rect">
            <a:avLst/>
          </a:prstGeom>
        </p:spPr>
      </p:pic>
      <p:pic>
        <p:nvPicPr>
          <p:cNvPr id="31771" name="Picture 5"/>
          <p:cNvPicPr>
            <a:picLocks noChangeAspect="1"/>
          </p:cNvPicPr>
          <p:nvPr/>
        </p:nvPicPr>
        <p:blipFill>
          <a:blip r:embed="rId6">
            <a:extLst>
              <a:ext uri="{28A0092B-C50C-407E-A947-70E740481C1C}">
                <a14:useLocalDpi xmlns:a14="http://schemas.microsoft.com/office/drawing/2010/main" val="0"/>
              </a:ext>
            </a:extLst>
          </a:blip>
          <a:srcRect l="52707" r="-1108" b="-1224"/>
          <a:stretch>
            <a:fillRect/>
          </a:stretch>
        </p:blipFill>
        <p:spPr bwMode="auto">
          <a:xfrm>
            <a:off x="1981200" y="2436813"/>
            <a:ext cx="20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Hexagon 61">
            <a:extLst>
              <a:ext uri="{FF2B5EF4-FFF2-40B4-BE49-F238E27FC236}">
                <a16:creationId xmlns:a16="http://schemas.microsoft.com/office/drawing/2014/main" id="{34B3E9D3-65E4-D549-BC8C-A7AFE756E85C}"/>
              </a:ext>
            </a:extLst>
          </p:cNvPr>
          <p:cNvSpPr/>
          <p:nvPr/>
        </p:nvSpPr>
        <p:spPr>
          <a:xfrm>
            <a:off x="6348414" y="4449763"/>
            <a:ext cx="2651124" cy="1855787"/>
          </a:xfrm>
          <a:prstGeom prst="hexagon">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400" dirty="0">
                <a:latin typeface="MarkPro-Medium" panose="020B0604020101010102" pitchFamily="34" charset="-70"/>
              </a:rPr>
              <a:t>Valodas: ENG/LV/RU/GER/FR/ES/CHN</a:t>
            </a:r>
          </a:p>
        </p:txBody>
      </p:sp>
      <p:sp>
        <p:nvSpPr>
          <p:cNvPr id="63" name="TextBox 32">
            <a:extLst>
              <a:ext uri="{FF2B5EF4-FFF2-40B4-BE49-F238E27FC236}">
                <a16:creationId xmlns:a16="http://schemas.microsoft.com/office/drawing/2014/main" id="{693E2248-A97D-064E-9A4A-A7748DDB89FA}"/>
              </a:ext>
            </a:extLst>
          </p:cNvPr>
          <p:cNvSpPr txBox="1">
            <a:spLocks noChangeArrowheads="1"/>
          </p:cNvSpPr>
          <p:nvPr/>
        </p:nvSpPr>
        <p:spPr bwMode="auto">
          <a:xfrm>
            <a:off x="623888" y="5991225"/>
            <a:ext cx="5924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2323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323232"/>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323232"/>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32323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1"/>
                </a:solidFill>
                <a:latin typeface="Arial" panose="020B0604020202020204" pitchFamily="34" charset="0"/>
                <a:cs typeface="Arial" panose="020B0604020202020204" pitchFamily="34" charset="0"/>
              </a:defRPr>
            </a:lvl9pPr>
          </a:lstStyle>
          <a:p>
            <a:pPr>
              <a:spcBef>
                <a:spcPct val="0"/>
              </a:spcBef>
              <a:buFontTx/>
              <a:buNone/>
              <a:defRPr/>
            </a:pPr>
            <a:r>
              <a:rPr lang="en-US" altLang="lv-LV" sz="3000" dirty="0">
                <a:solidFill>
                  <a:schemeClr val="accent3"/>
                </a:solidFill>
                <a:latin typeface="MarkPro-Light" pitchFamily="34" charset="-70"/>
              </a:rPr>
              <a:t>EMT </a:t>
            </a:r>
            <a:r>
              <a:rPr lang="en-US" altLang="lv-LV" sz="3000" dirty="0" err="1">
                <a:solidFill>
                  <a:schemeClr val="accent3"/>
                </a:solidFill>
                <a:latin typeface="MarkPro-Light" pitchFamily="34" charset="-70"/>
              </a:rPr>
              <a:t>ir</a:t>
            </a:r>
            <a:r>
              <a:rPr lang="en-US" altLang="lv-LV" sz="3000" dirty="0">
                <a:solidFill>
                  <a:schemeClr val="accent3"/>
                </a:solidFill>
                <a:latin typeface="MarkPro-Light" pitchFamily="34" charset="-70"/>
              </a:rPr>
              <a:t> </a:t>
            </a:r>
            <a:r>
              <a:rPr lang="en-US" altLang="lv-LV" sz="3000" dirty="0" err="1">
                <a:solidFill>
                  <a:schemeClr val="accent3"/>
                </a:solidFill>
                <a:latin typeface="MarkPro-Light" pitchFamily="34" charset="-70"/>
              </a:rPr>
              <a:t>tikai</a:t>
            </a:r>
            <a:r>
              <a:rPr lang="en-US" altLang="lv-LV" sz="3000" dirty="0">
                <a:solidFill>
                  <a:schemeClr val="accent3"/>
                </a:solidFill>
                <a:latin typeface="MarkPro-Light" pitchFamily="34" charset="-70"/>
              </a:rPr>
              <a:t> </a:t>
            </a:r>
            <a:r>
              <a:rPr lang="en-US" altLang="lv-LV" sz="3000" dirty="0" err="1">
                <a:solidFill>
                  <a:schemeClr val="accent3"/>
                </a:solidFill>
                <a:latin typeface="MarkPro-Light" pitchFamily="34" charset="-70"/>
              </a:rPr>
              <a:t>dažas</a:t>
            </a:r>
            <a:r>
              <a:rPr lang="en-US" altLang="lv-LV" sz="3000" dirty="0">
                <a:solidFill>
                  <a:schemeClr val="accent3"/>
                </a:solidFill>
                <a:latin typeface="MarkPro-Light" pitchFamily="34" charset="-70"/>
              </a:rPr>
              <a:t> TT </a:t>
            </a:r>
            <a:r>
              <a:rPr lang="en-US" altLang="lv-LV" sz="3000" dirty="0" err="1">
                <a:solidFill>
                  <a:schemeClr val="accent3"/>
                </a:solidFill>
                <a:latin typeface="MarkPro-Light" pitchFamily="34" charset="-70"/>
              </a:rPr>
              <a:t>studiju</a:t>
            </a:r>
            <a:r>
              <a:rPr lang="en-US" altLang="lv-LV" sz="3000" dirty="0">
                <a:solidFill>
                  <a:schemeClr val="accent3"/>
                </a:solidFill>
                <a:latin typeface="MarkPro-Light" pitchFamily="34" charset="-70"/>
              </a:rPr>
              <a:t> </a:t>
            </a:r>
            <a:r>
              <a:rPr lang="en-US" altLang="lv-LV" sz="3000" dirty="0" err="1">
                <a:solidFill>
                  <a:schemeClr val="accent3"/>
                </a:solidFill>
                <a:latin typeface="MarkPro-Light" pitchFamily="34" charset="-70"/>
              </a:rPr>
              <a:t>programmas</a:t>
            </a:r>
            <a:endParaRPr lang="en-US" altLang="lv-LV" sz="3000" dirty="0">
              <a:solidFill>
                <a:schemeClr val="accent3"/>
              </a:solidFill>
              <a:latin typeface="MarkPro-Light" pitchFamily="34" charset="-70"/>
            </a:endParaRPr>
          </a:p>
        </p:txBody>
      </p:sp>
    </p:spTree>
    <p:extLst>
      <p:ext uri="{BB962C8B-B14F-4D97-AF65-F5344CB8AC3E}">
        <p14:creationId xmlns:p14="http://schemas.microsoft.com/office/powerpoint/2010/main" val="239868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7426"/>
            <a:ext cx="5899935" cy="1470025"/>
          </a:xfrm>
        </p:spPr>
        <p:txBody>
          <a:bodyPr/>
          <a:lstStyle/>
          <a:p>
            <a:r>
              <a:rPr lang="lv-LV" dirty="0"/>
              <a:t>Digitālās humanitārās zinātnes</a:t>
            </a:r>
          </a:p>
        </p:txBody>
      </p:sp>
    </p:spTree>
    <p:extLst>
      <p:ext uri="{BB962C8B-B14F-4D97-AF65-F5344CB8AC3E}">
        <p14:creationId xmlns:p14="http://schemas.microsoft.com/office/powerpoint/2010/main" val="263559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356984-233A-0645-ABFE-8C87BEB5FD90}"/>
              </a:ext>
            </a:extLst>
          </p:cNvPr>
          <p:cNvSpPr>
            <a:spLocks noGrp="1"/>
          </p:cNvSpPr>
          <p:nvPr>
            <p:ph idx="1"/>
          </p:nvPr>
        </p:nvSpPr>
        <p:spPr>
          <a:xfrm>
            <a:off x="457200" y="1453930"/>
            <a:ext cx="8229600" cy="4818811"/>
          </a:xfrm>
        </p:spPr>
        <p:txBody>
          <a:bodyPr>
            <a:normAutofit fontScale="92500" lnSpcReduction="10000"/>
          </a:bodyPr>
          <a:lstStyle/>
          <a:p>
            <a:pPr marL="0" indent="0" algn="just">
              <a:buNone/>
            </a:pPr>
            <a:r>
              <a:rPr lang="lv-LV" dirty="0"/>
              <a:t>Digitālās humanitārās zinātnes:</a:t>
            </a:r>
          </a:p>
          <a:p>
            <a:pPr algn="just"/>
            <a:r>
              <a:rPr lang="lv-LV" dirty="0"/>
              <a:t>padziļina un pilnveido zināšanas un iemaņas </a:t>
            </a:r>
            <a:r>
              <a:rPr lang="lv-LV" dirty="0" err="1"/>
              <a:t>pamatnozarē</a:t>
            </a:r>
            <a:r>
              <a:rPr lang="lv-LV" dirty="0"/>
              <a:t>, palīdz iegūt jaunas zināšanas un prasmes, kas ir svarīgas un nepieciešamas, pildot darba pienākumus jebkurā humanitārajā, sociālajā un inženierzinātņu jomā mūsdienu </a:t>
            </a:r>
            <a:r>
              <a:rPr lang="lv-LV" dirty="0" err="1"/>
              <a:t>digitalizācijas</a:t>
            </a:r>
            <a:r>
              <a:rPr lang="lv-LV" dirty="0"/>
              <a:t> apstākļos; </a:t>
            </a:r>
          </a:p>
          <a:p>
            <a:pPr algn="just"/>
            <a:r>
              <a:rPr lang="en-US" dirty="0" err="1"/>
              <a:t>realizē</a:t>
            </a:r>
            <a:r>
              <a:rPr lang="en-US" dirty="0"/>
              <a:t> </a:t>
            </a:r>
            <a:r>
              <a:rPr lang="en-US" dirty="0" err="1"/>
              <a:t>atvērtu</a:t>
            </a:r>
            <a:r>
              <a:rPr lang="en-US" dirty="0"/>
              <a:t> un </a:t>
            </a:r>
            <a:r>
              <a:rPr lang="en-US" dirty="0" err="1"/>
              <a:t>elastīgu</a:t>
            </a:r>
            <a:r>
              <a:rPr lang="en-US" dirty="0"/>
              <a:t> </a:t>
            </a:r>
            <a:r>
              <a:rPr lang="en-US" dirty="0" err="1"/>
              <a:t>studiju</a:t>
            </a:r>
            <a:r>
              <a:rPr lang="en-US" dirty="0"/>
              <a:t> </a:t>
            </a:r>
            <a:r>
              <a:rPr lang="en-US" dirty="0" err="1"/>
              <a:t>procesu</a:t>
            </a:r>
            <a:r>
              <a:rPr lang="en-US" dirty="0"/>
              <a:t>, </a:t>
            </a:r>
            <a:r>
              <a:rPr lang="en-US" dirty="0" err="1"/>
              <a:t>kas</a:t>
            </a:r>
            <a:r>
              <a:rPr lang="en-US" dirty="0"/>
              <a:t> </a:t>
            </a:r>
            <a:r>
              <a:rPr lang="en-US" dirty="0" err="1"/>
              <a:t>nodrošin</a:t>
            </a:r>
            <a:r>
              <a:rPr lang="lv-LV" dirty="0"/>
              <a:t>a</a:t>
            </a:r>
            <a:r>
              <a:rPr lang="en-US" dirty="0"/>
              <a:t> </a:t>
            </a:r>
            <a:r>
              <a:rPr lang="en-US" dirty="0" err="1"/>
              <a:t>jaunāko</a:t>
            </a:r>
            <a:r>
              <a:rPr lang="en-US" dirty="0"/>
              <a:t> </a:t>
            </a:r>
            <a:r>
              <a:rPr lang="en-US" dirty="0" err="1"/>
              <a:t>informācijas</a:t>
            </a:r>
            <a:r>
              <a:rPr lang="en-US" dirty="0"/>
              <a:t> </a:t>
            </a:r>
            <a:r>
              <a:rPr lang="en-US" dirty="0" err="1"/>
              <a:t>tehnoloģiju</a:t>
            </a:r>
            <a:r>
              <a:rPr lang="en-US" dirty="0"/>
              <a:t> </a:t>
            </a:r>
            <a:r>
              <a:rPr lang="en-US" dirty="0" err="1"/>
              <a:t>integrēšanu</a:t>
            </a:r>
            <a:r>
              <a:rPr lang="en-US" dirty="0"/>
              <a:t> </a:t>
            </a:r>
            <a:r>
              <a:rPr lang="en-US" dirty="0" err="1"/>
              <a:t>humanitārajās</a:t>
            </a:r>
            <a:r>
              <a:rPr lang="en-US" dirty="0"/>
              <a:t> </a:t>
            </a:r>
            <a:r>
              <a:rPr lang="en-US" dirty="0" err="1"/>
              <a:t>zinātnēs</a:t>
            </a:r>
            <a:r>
              <a:rPr lang="en-US" dirty="0"/>
              <a:t> (</a:t>
            </a:r>
            <a:r>
              <a:rPr lang="en-US" dirty="0" err="1"/>
              <a:t>šī</a:t>
            </a:r>
            <a:r>
              <a:rPr lang="en-US" dirty="0"/>
              <a:t> </a:t>
            </a:r>
            <a:r>
              <a:rPr lang="en-US" dirty="0" err="1"/>
              <a:t>termina</a:t>
            </a:r>
            <a:r>
              <a:rPr lang="en-US" dirty="0"/>
              <a:t> </a:t>
            </a:r>
            <a:r>
              <a:rPr lang="en-US" dirty="0" err="1"/>
              <a:t>plašākajā</a:t>
            </a:r>
            <a:r>
              <a:rPr lang="en-US" dirty="0"/>
              <a:t> </a:t>
            </a:r>
            <a:r>
              <a:rPr lang="en-US" dirty="0" err="1"/>
              <a:t>izpratnē</a:t>
            </a:r>
            <a:r>
              <a:rPr lang="en-US" dirty="0"/>
              <a:t>) un </a:t>
            </a:r>
            <a:r>
              <a:rPr lang="en-US" dirty="0" err="1"/>
              <a:t>izvēlētās</a:t>
            </a:r>
            <a:r>
              <a:rPr lang="en-US" dirty="0"/>
              <a:t> </a:t>
            </a:r>
            <a:r>
              <a:rPr lang="en-US" dirty="0" err="1"/>
              <a:t>zinātniskās</a:t>
            </a:r>
            <a:r>
              <a:rPr lang="en-US" dirty="0"/>
              <a:t> un </a:t>
            </a:r>
            <a:r>
              <a:rPr lang="en-US" dirty="0" err="1"/>
              <a:t>tehniskās</a:t>
            </a:r>
            <a:r>
              <a:rPr lang="en-US" dirty="0"/>
              <a:t> </a:t>
            </a:r>
            <a:r>
              <a:rPr lang="en-US" dirty="0" err="1"/>
              <a:t>nozares</a:t>
            </a:r>
            <a:r>
              <a:rPr lang="en-US" dirty="0"/>
              <a:t> </a:t>
            </a:r>
            <a:r>
              <a:rPr lang="en-US" dirty="0" err="1"/>
              <a:t>teorētiskās</a:t>
            </a:r>
            <a:r>
              <a:rPr lang="en-US" dirty="0"/>
              <a:t> </a:t>
            </a:r>
            <a:r>
              <a:rPr lang="en-US" dirty="0" err="1"/>
              <a:t>bāzes</a:t>
            </a:r>
            <a:r>
              <a:rPr lang="en-US" dirty="0"/>
              <a:t> </a:t>
            </a:r>
            <a:r>
              <a:rPr lang="en-US" dirty="0" err="1"/>
              <a:t>padziļinātu</a:t>
            </a:r>
            <a:r>
              <a:rPr lang="en-US" dirty="0"/>
              <a:t> </a:t>
            </a:r>
            <a:r>
              <a:rPr lang="en-US" dirty="0" err="1"/>
              <a:t>apg</a:t>
            </a:r>
            <a:r>
              <a:rPr lang="lv-LV" dirty="0" err="1"/>
              <a:t>uvi</a:t>
            </a:r>
            <a:r>
              <a:rPr lang="en-US" dirty="0"/>
              <a:t>;</a:t>
            </a:r>
          </a:p>
          <a:p>
            <a:pPr algn="just"/>
            <a:r>
              <a:rPr lang="en-US" dirty="0" err="1"/>
              <a:t>padziļin</a:t>
            </a:r>
            <a:r>
              <a:rPr lang="lv-LV" dirty="0"/>
              <a:t>a</a:t>
            </a:r>
            <a:r>
              <a:rPr lang="en-US" dirty="0"/>
              <a:t> un </a:t>
            </a:r>
            <a:r>
              <a:rPr lang="en-US" dirty="0" err="1"/>
              <a:t>attīst</a:t>
            </a:r>
            <a:r>
              <a:rPr lang="lv-LV" dirty="0"/>
              <a:t>a</a:t>
            </a:r>
            <a:r>
              <a:rPr lang="en-US" dirty="0"/>
              <a:t> </a:t>
            </a:r>
            <a:r>
              <a:rPr lang="en-US" dirty="0" err="1"/>
              <a:t>studentu</a:t>
            </a:r>
            <a:r>
              <a:rPr lang="en-US" dirty="0"/>
              <a:t> </a:t>
            </a:r>
            <a:r>
              <a:rPr lang="en-US" dirty="0" err="1"/>
              <a:t>inženierprasmes</a:t>
            </a:r>
            <a:r>
              <a:rPr lang="en-US" dirty="0"/>
              <a:t>, </a:t>
            </a:r>
            <a:r>
              <a:rPr lang="en-US" dirty="0" err="1"/>
              <a:t>valodnieciskās</a:t>
            </a:r>
            <a:r>
              <a:rPr lang="en-US" dirty="0"/>
              <a:t> </a:t>
            </a:r>
            <a:r>
              <a:rPr lang="en-US" dirty="0" err="1"/>
              <a:t>prasmes</a:t>
            </a:r>
            <a:r>
              <a:rPr lang="en-US" dirty="0"/>
              <a:t>, </a:t>
            </a:r>
            <a:r>
              <a:rPr lang="en-US" dirty="0" err="1"/>
              <a:t>tehniskās</a:t>
            </a:r>
            <a:r>
              <a:rPr lang="en-US" dirty="0"/>
              <a:t>, </a:t>
            </a:r>
            <a:r>
              <a:rPr lang="en-US" dirty="0" err="1"/>
              <a:t>radošās</a:t>
            </a:r>
            <a:r>
              <a:rPr lang="en-US" dirty="0"/>
              <a:t> un </a:t>
            </a:r>
            <a:r>
              <a:rPr lang="en-US" dirty="0" err="1"/>
              <a:t>zinātniski</a:t>
            </a:r>
            <a:r>
              <a:rPr lang="en-US" dirty="0"/>
              <a:t> </a:t>
            </a:r>
            <a:r>
              <a:rPr lang="en-US" dirty="0" err="1"/>
              <a:t>pētnieciskās</a:t>
            </a:r>
            <a:r>
              <a:rPr lang="en-US" dirty="0"/>
              <a:t> </a:t>
            </a:r>
            <a:r>
              <a:rPr lang="en-US" dirty="0" err="1"/>
              <a:t>iemaņas</a:t>
            </a:r>
            <a:r>
              <a:rPr lang="en-US" dirty="0"/>
              <a:t> </a:t>
            </a:r>
            <a:r>
              <a:rPr lang="en-US" dirty="0" err="1"/>
              <a:t>patstāvīgajam</a:t>
            </a:r>
            <a:r>
              <a:rPr lang="en-US" dirty="0"/>
              <a:t> </a:t>
            </a:r>
            <a:r>
              <a:rPr lang="en-US" dirty="0" err="1"/>
              <a:t>darbam</a:t>
            </a:r>
            <a:r>
              <a:rPr lang="en-US" dirty="0"/>
              <a:t> </a:t>
            </a:r>
            <a:r>
              <a:rPr lang="en-US" dirty="0" err="1"/>
              <a:t>digitālo</a:t>
            </a:r>
            <a:r>
              <a:rPr lang="en-US" dirty="0"/>
              <a:t> </a:t>
            </a:r>
            <a:r>
              <a:rPr lang="en-US" dirty="0" err="1"/>
              <a:t>humanitāro</a:t>
            </a:r>
            <a:r>
              <a:rPr lang="en-US" dirty="0"/>
              <a:t> </a:t>
            </a:r>
            <a:r>
              <a:rPr lang="en-US" dirty="0" err="1"/>
              <a:t>zinātņu</a:t>
            </a:r>
            <a:r>
              <a:rPr lang="en-US" dirty="0"/>
              <a:t> </a:t>
            </a:r>
            <a:r>
              <a:rPr lang="en-US" dirty="0" err="1"/>
              <a:t>jomā</a:t>
            </a:r>
            <a:r>
              <a:rPr lang="en-US" dirty="0"/>
              <a:t>;</a:t>
            </a:r>
          </a:p>
          <a:p>
            <a:pPr algn="just"/>
            <a:r>
              <a:rPr lang="en-US" dirty="0" err="1"/>
              <a:t>nodrošin</a:t>
            </a:r>
            <a:r>
              <a:rPr lang="lv-LV" dirty="0"/>
              <a:t>a</a:t>
            </a:r>
            <a:r>
              <a:rPr lang="en-US" dirty="0"/>
              <a:t> </a:t>
            </a:r>
            <a:r>
              <a:rPr lang="en-US" dirty="0" err="1"/>
              <a:t>tādu</a:t>
            </a:r>
            <a:r>
              <a:rPr lang="en-US" dirty="0"/>
              <a:t> </a:t>
            </a:r>
            <a:r>
              <a:rPr lang="en-US" dirty="0" err="1"/>
              <a:t>sagatavotības</a:t>
            </a:r>
            <a:r>
              <a:rPr lang="en-US" dirty="0"/>
              <a:t> </a:t>
            </a:r>
            <a:r>
              <a:rPr lang="en-US" dirty="0" err="1"/>
              <a:t>līmeni</a:t>
            </a:r>
            <a:r>
              <a:rPr lang="en-US" dirty="0"/>
              <a:t>, </a:t>
            </a:r>
            <a:r>
              <a:rPr lang="en-US" dirty="0" err="1"/>
              <a:t>kas</a:t>
            </a:r>
            <a:r>
              <a:rPr lang="en-US" dirty="0"/>
              <a:t> </a:t>
            </a:r>
            <a:r>
              <a:rPr lang="en-US" dirty="0" err="1"/>
              <a:t>studiju</a:t>
            </a:r>
            <a:r>
              <a:rPr lang="en-US" dirty="0"/>
              <a:t> </a:t>
            </a:r>
            <a:r>
              <a:rPr lang="en-US" dirty="0" err="1"/>
              <a:t>programmas</a:t>
            </a:r>
            <a:r>
              <a:rPr lang="en-US" dirty="0"/>
              <a:t> </a:t>
            </a:r>
            <a:r>
              <a:rPr lang="en-US" dirty="0" err="1"/>
              <a:t>absolventiem</a:t>
            </a:r>
            <a:r>
              <a:rPr lang="en-US" dirty="0"/>
              <a:t> do</a:t>
            </a:r>
            <a:r>
              <a:rPr lang="lv-LV" dirty="0"/>
              <a:t>d</a:t>
            </a:r>
            <a:r>
              <a:rPr lang="en-US" dirty="0"/>
              <a:t> </a:t>
            </a:r>
            <a:r>
              <a:rPr lang="en-US" dirty="0" err="1"/>
              <a:t>iespēju</a:t>
            </a:r>
            <a:r>
              <a:rPr lang="en-US" dirty="0"/>
              <a:t> </a:t>
            </a:r>
            <a:r>
              <a:rPr lang="en-US" dirty="0" err="1"/>
              <a:t>turpināt</a:t>
            </a:r>
            <a:r>
              <a:rPr lang="en-US" dirty="0"/>
              <a:t> </a:t>
            </a:r>
            <a:r>
              <a:rPr lang="en-US" dirty="0" err="1"/>
              <a:t>studijas</a:t>
            </a:r>
            <a:r>
              <a:rPr lang="en-US" dirty="0"/>
              <a:t> </a:t>
            </a:r>
            <a:r>
              <a:rPr lang="en-US" dirty="0" err="1"/>
              <a:t>doktorantūrā</a:t>
            </a:r>
            <a:r>
              <a:rPr lang="en-US" dirty="0"/>
              <a:t>; </a:t>
            </a:r>
            <a:endParaRPr lang="lv-LV" dirty="0"/>
          </a:p>
          <a:p>
            <a:pPr algn="just"/>
            <a:r>
              <a:rPr lang="en-US" dirty="0" err="1"/>
              <a:t>attīst</a:t>
            </a:r>
            <a:r>
              <a:rPr lang="lv-LV" dirty="0"/>
              <a:t>a</a:t>
            </a:r>
            <a:r>
              <a:rPr lang="en-US" dirty="0"/>
              <a:t> </a:t>
            </a:r>
            <a:r>
              <a:rPr lang="en-US" dirty="0" err="1"/>
              <a:t>studentu</a:t>
            </a:r>
            <a:r>
              <a:rPr lang="en-US" dirty="0"/>
              <a:t> </a:t>
            </a:r>
            <a:r>
              <a:rPr lang="en-US" dirty="0" err="1"/>
              <a:t>patstāvību</a:t>
            </a:r>
            <a:r>
              <a:rPr lang="en-US" dirty="0"/>
              <a:t> un </a:t>
            </a:r>
            <a:r>
              <a:rPr lang="en-US" dirty="0" err="1"/>
              <a:t>iniciatīvu</a:t>
            </a:r>
            <a:r>
              <a:rPr lang="en-US" dirty="0"/>
              <a:t>, </a:t>
            </a:r>
            <a:r>
              <a:rPr lang="en-US" dirty="0" err="1"/>
              <a:t>prasmi</a:t>
            </a:r>
            <a:r>
              <a:rPr lang="en-US" dirty="0"/>
              <a:t> </a:t>
            </a:r>
            <a:r>
              <a:rPr lang="en-US" dirty="0" err="1"/>
              <a:t>iekļauties</a:t>
            </a:r>
            <a:r>
              <a:rPr lang="en-US" dirty="0"/>
              <a:t> </a:t>
            </a:r>
            <a:r>
              <a:rPr lang="en-US" dirty="0" err="1"/>
              <a:t>pastāvīgi</a:t>
            </a:r>
            <a:r>
              <a:rPr lang="en-US" dirty="0"/>
              <a:t> </a:t>
            </a:r>
            <a:r>
              <a:rPr lang="en-US" dirty="0" err="1"/>
              <a:t>mainīgā</a:t>
            </a:r>
            <a:r>
              <a:rPr lang="en-US" dirty="0"/>
              <a:t> </a:t>
            </a:r>
            <a:r>
              <a:rPr lang="en-US" dirty="0" err="1"/>
              <a:t>vidē</a:t>
            </a:r>
            <a:r>
              <a:rPr lang="en-US" dirty="0"/>
              <a:t>.</a:t>
            </a:r>
            <a:endParaRPr lang="lv-LV" dirty="0"/>
          </a:p>
          <a:p>
            <a:pPr algn="just"/>
            <a:endParaRPr lang="en-US" dirty="0"/>
          </a:p>
        </p:txBody>
      </p:sp>
      <p:sp>
        <p:nvSpPr>
          <p:cNvPr id="3" name="Title 2">
            <a:extLst>
              <a:ext uri="{FF2B5EF4-FFF2-40B4-BE49-F238E27FC236}">
                <a16:creationId xmlns:a16="http://schemas.microsoft.com/office/drawing/2014/main" id="{A85A9557-EF65-0F46-BE64-DC674945664A}"/>
              </a:ext>
            </a:extLst>
          </p:cNvPr>
          <p:cNvSpPr>
            <a:spLocks noGrp="1"/>
          </p:cNvSpPr>
          <p:nvPr>
            <p:ph type="title"/>
          </p:nvPr>
        </p:nvSpPr>
        <p:spPr/>
        <p:txBody>
          <a:bodyPr/>
          <a:lstStyle/>
          <a:p>
            <a:r>
              <a:rPr lang="en-US" dirty="0" err="1"/>
              <a:t>Mērķis</a:t>
            </a:r>
            <a:endParaRPr lang="en-US" dirty="0"/>
          </a:p>
        </p:txBody>
      </p:sp>
      <p:sp>
        <p:nvSpPr>
          <p:cNvPr id="4" name="Slide Number Placeholder 3">
            <a:extLst>
              <a:ext uri="{FF2B5EF4-FFF2-40B4-BE49-F238E27FC236}">
                <a16:creationId xmlns:a16="http://schemas.microsoft.com/office/drawing/2014/main" id="{4A3AA5B6-B58A-DB47-AE9B-348F7FB0544C}"/>
              </a:ext>
            </a:extLst>
          </p:cNvPr>
          <p:cNvSpPr>
            <a:spLocks noGrp="1"/>
          </p:cNvSpPr>
          <p:nvPr>
            <p:ph type="sldNum" sz="quarter" idx="4"/>
          </p:nvPr>
        </p:nvSpPr>
        <p:spPr/>
        <p:txBody>
          <a:bodyPr/>
          <a:lstStyle/>
          <a:p>
            <a:r>
              <a:rPr lang="en-US"/>
              <a:t>Rīgas Tehniskā universitāte</a:t>
            </a:r>
            <a:endParaRPr lang="en-US" dirty="0"/>
          </a:p>
        </p:txBody>
      </p:sp>
    </p:spTree>
    <p:extLst>
      <p:ext uri="{BB962C8B-B14F-4D97-AF65-F5344CB8AC3E}">
        <p14:creationId xmlns:p14="http://schemas.microsoft.com/office/powerpoint/2010/main" val="1660485266"/>
      </p:ext>
    </p:extLst>
  </p:cSld>
  <p:clrMapOvr>
    <a:masterClrMapping/>
  </p:clrMapOvr>
</p:sld>
</file>

<file path=ppt/theme/theme1.xml><?xml version="1.0" encoding="utf-8"?>
<a:theme xmlns:a="http://schemas.openxmlformats.org/drawingml/2006/main" name="L_Ekspresis_PPT_pamatne">
  <a:themeElements>
    <a:clrScheme name="Custom 6">
      <a:dk1>
        <a:srgbClr val="005551"/>
      </a:dk1>
      <a:lt1>
        <a:srgbClr val="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2312366F-ADA5-4012-8610-2E069F927946}"/>
</file>

<file path=customXml/itemProps2.xml><?xml version="1.0" encoding="utf-8"?>
<ds:datastoreItem xmlns:ds="http://schemas.openxmlformats.org/officeDocument/2006/customXml" ds:itemID="{DE5057C7-80BF-4B26-B9E4-CAE6A809E3DC}"/>
</file>

<file path=customXml/itemProps3.xml><?xml version="1.0" encoding="utf-8"?>
<ds:datastoreItem xmlns:ds="http://schemas.openxmlformats.org/officeDocument/2006/customXml" ds:itemID="{881E1DBA-2887-4E13-8229-426EBC0C0B7B}"/>
</file>

<file path=docProps/app.xml><?xml version="1.0" encoding="utf-8"?>
<Properties xmlns="http://schemas.openxmlformats.org/officeDocument/2006/extended-properties" xmlns:vt="http://schemas.openxmlformats.org/officeDocument/2006/docPropsVTypes">
  <Template>L_Ekspresis_PPT_pamatne.potx</Template>
  <TotalTime>9977</TotalTime>
  <Words>1344</Words>
  <Application>Microsoft Macintosh PowerPoint</Application>
  <PresentationFormat>On-screen Show (4:3)</PresentationFormat>
  <Paragraphs>211</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MarkPro-Light</vt:lpstr>
      <vt:lpstr>MarkPro-Medium</vt:lpstr>
      <vt:lpstr>Myriad Pro</vt:lpstr>
      <vt:lpstr>Wingdings</vt:lpstr>
      <vt:lpstr>L_Ekspresis_PPT_pamatne</vt:lpstr>
      <vt:lpstr>PowerPoint Presentation</vt:lpstr>
      <vt:lpstr>E-studiju tehnoloģiju un humanitāro zinātņu fakultāte </vt:lpstr>
      <vt:lpstr>PowerPoint Presentation</vt:lpstr>
      <vt:lpstr>Struktūra</vt:lpstr>
      <vt:lpstr>Studiju programmas</vt:lpstr>
      <vt:lpstr>Studiju iespējas </vt:lpstr>
      <vt:lpstr>PowerPoint Presentation</vt:lpstr>
      <vt:lpstr>Digitālās humanitārās zinātnes</vt:lpstr>
      <vt:lpstr>Mērķis</vt:lpstr>
      <vt:lpstr>PowerPoint Presentation</vt:lpstr>
      <vt:lpstr>Iespējamie attīstības virzieni</vt:lpstr>
      <vt:lpstr>DHZ Latvijā</vt:lpstr>
      <vt:lpstr>Digitālās humanitārās zinātnes RTU</vt:lpstr>
      <vt:lpstr>PowerPoint Presentation</vt:lpstr>
      <vt:lpstr>PowerPoint Presentation</vt:lpstr>
      <vt:lpstr>Studiju programmas īstenošana</vt:lpstr>
      <vt:lpstr>Studiju cikls</vt:lpstr>
      <vt:lpstr>Obligātie studiju kursi</vt:lpstr>
      <vt:lpstr>Studiju programmas specializācijas virzieni</vt:lpstr>
      <vt:lpstr>3.virziens: Tulkojumzinātne</vt:lpstr>
      <vt:lpstr>Pētījuma izstrāde</vt:lpstr>
      <vt:lpstr>Ieguvumi</vt:lpstr>
      <vt:lpstr>Ieguvumi</vt:lpstr>
      <vt:lpstr>Ieguvumi</vt:lpstr>
      <vt:lpstr>Pieprasījums: kur?</vt:lpstr>
      <vt:lpstr>Pieprasījums</vt:lpstr>
      <vt:lpstr>Paldies!</vt:lpstr>
      <vt:lpstr>E-studiju tehnoloģiju un humanitāro zinātņu fakultāte  marina.platonova@rtu.lv  </vt:lpstr>
    </vt:vector>
  </TitlesOfParts>
  <Company>ESM Group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Felta</dc:creator>
  <cp:lastModifiedBy>Microsoft Office User</cp:lastModifiedBy>
  <cp:revision>297</cp:revision>
  <dcterms:created xsi:type="dcterms:W3CDTF">2015-01-14T08:45:22Z</dcterms:created>
  <dcterms:modified xsi:type="dcterms:W3CDTF">2019-10-28T09:10:46Z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