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LLUM Inese" initials="IMC" lastIdx="2" clrIdx="0">
    <p:extLst>
      <p:ext uri="{19B8F6BF-5375-455C-9EA6-DF929625EA0E}">
        <p15:presenceInfo xmlns:p15="http://schemas.microsoft.com/office/powerpoint/2012/main" userId="MCCALLUM Ine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C476F-8ABF-474A-ADDB-7A34461B900E}" type="doc">
      <dgm:prSet loTypeId="urn:microsoft.com/office/officeart/2005/8/layout/radial1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EF783EC-D7F7-4BCD-B7ED-045FADC84C0E}">
      <dgm:prSet phldrT="[Text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Lasītājam draudzīgs teksts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36FAD-DE83-4FD6-BDB1-A1209E57B387}" type="parTrans" cxnId="{DF3EFCF2-C533-4444-B014-2214DBD25B79}">
      <dgm:prSet/>
      <dgm:spPr/>
      <dgm:t>
        <a:bodyPr/>
        <a:lstStyle/>
        <a:p>
          <a:endParaRPr lang="en-US"/>
        </a:p>
      </dgm:t>
    </dgm:pt>
    <dgm:pt modelId="{58F3DF43-1A3C-4385-9DCD-B98E48315B2F}" type="sibTrans" cxnId="{DF3EFCF2-C533-4444-B014-2214DBD25B79}">
      <dgm:prSet/>
      <dgm:spPr/>
      <dgm:t>
        <a:bodyPr/>
        <a:lstStyle/>
        <a:p>
          <a:endParaRPr lang="en-US"/>
        </a:p>
      </dgm:t>
    </dgm:pt>
    <dgm:pt modelId="{50510934-D0E5-4463-848B-25A7B0243AA7}">
      <dgm:prSet phldrT="[Text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Faktu ziņā pareizs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6F3A4-9FAC-419A-A83E-CC73A36A7DAA}" type="parTrans" cxnId="{89989A3C-A097-4269-9557-80B7DDB79AF4}">
      <dgm:prSet/>
      <dgm:spPr/>
      <dgm:t>
        <a:bodyPr/>
        <a:lstStyle/>
        <a:p>
          <a:endParaRPr lang="en-US"/>
        </a:p>
      </dgm:t>
    </dgm:pt>
    <dgm:pt modelId="{59F051AB-1321-4706-BA8E-6C40A33685E1}" type="sibTrans" cxnId="{89989A3C-A097-4269-9557-80B7DDB79AF4}">
      <dgm:prSet/>
      <dgm:spPr/>
      <dgm:t>
        <a:bodyPr/>
        <a:lstStyle/>
        <a:p>
          <a:endParaRPr lang="en-US"/>
        </a:p>
      </dgm:t>
    </dgm:pt>
    <dgm:pt modelId="{0616FFE1-D131-4C66-8750-EA9EE3E9B393}">
      <dgm:prSet phldrT="[Text]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Pielāgots informācijas nesējam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DC8F2-ED65-4C05-97B8-6217C993D1A7}" type="parTrans" cxnId="{D0A70849-556B-470A-B2F2-4B0C1F2A5F7E}">
      <dgm:prSet/>
      <dgm:spPr/>
      <dgm:t>
        <a:bodyPr/>
        <a:lstStyle/>
        <a:p>
          <a:endParaRPr lang="en-US"/>
        </a:p>
      </dgm:t>
    </dgm:pt>
    <dgm:pt modelId="{45D18E8B-45F0-4925-996A-6EA65C15126E}" type="sibTrans" cxnId="{D0A70849-556B-470A-B2F2-4B0C1F2A5F7E}">
      <dgm:prSet/>
      <dgm:spPr/>
      <dgm:t>
        <a:bodyPr/>
        <a:lstStyle/>
        <a:p>
          <a:endParaRPr lang="en-US"/>
        </a:p>
      </dgm:t>
    </dgm:pt>
    <dgm:pt modelId="{BB48F0BC-C487-4FA8-B01B-6DF7161F9679}">
      <dgm:prSet phldrT="[Text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Lakonisks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EFADC-4DFC-4BB1-8588-E9FAA6712BA2}" type="parTrans" cxnId="{D019B0B1-FE0D-40E5-B411-3E7F8191095A}">
      <dgm:prSet/>
      <dgm:spPr/>
      <dgm:t>
        <a:bodyPr/>
        <a:lstStyle/>
        <a:p>
          <a:endParaRPr lang="en-US"/>
        </a:p>
      </dgm:t>
    </dgm:pt>
    <dgm:pt modelId="{32B843FD-2DD2-4863-B908-9B043731BD21}" type="sibTrans" cxnId="{D019B0B1-FE0D-40E5-B411-3E7F8191095A}">
      <dgm:prSet/>
      <dgm:spPr/>
      <dgm:t>
        <a:bodyPr/>
        <a:lstStyle/>
        <a:p>
          <a:endParaRPr lang="en-US"/>
        </a:p>
      </dgm:t>
    </dgm:pt>
    <dgm:pt modelId="{999956C1-3A42-44A5-AEA3-BF862E9C5C6F}">
      <dgm:prSet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Gramatiski un sintaktiski pareizs</a:t>
          </a:r>
          <a:endParaRPr lang="en-US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AFD42-2673-4313-9DC2-1E0DF113FA75}" type="parTrans" cxnId="{EFC5EBE8-0D38-4A51-9D41-B02D7B13D4EC}">
      <dgm:prSet/>
      <dgm:spPr/>
      <dgm:t>
        <a:bodyPr/>
        <a:lstStyle/>
        <a:p>
          <a:endParaRPr lang="en-US"/>
        </a:p>
      </dgm:t>
    </dgm:pt>
    <dgm:pt modelId="{64BB6B4E-76E9-47C8-BBC7-49813929DAFA}" type="sibTrans" cxnId="{EFC5EBE8-0D38-4A51-9D41-B02D7B13D4EC}">
      <dgm:prSet/>
      <dgm:spPr/>
      <dgm:t>
        <a:bodyPr/>
        <a:lstStyle/>
        <a:p>
          <a:endParaRPr lang="en-US"/>
        </a:p>
      </dgm:t>
    </dgm:pt>
    <dgm:pt modelId="{DCF226A6-D6B3-4DC2-B281-C226CB85757E}">
      <dgm:prSet phldrT="[Text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Pielāgots lasītajam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6FCC6-4ABC-40EA-9DDA-D31586A4172D}" type="parTrans" cxnId="{CC091B95-9EE0-4ED9-80B4-E6F0D6A626B4}">
      <dgm:prSet/>
      <dgm:spPr/>
      <dgm:t>
        <a:bodyPr/>
        <a:lstStyle/>
        <a:p>
          <a:endParaRPr lang="en-US"/>
        </a:p>
      </dgm:t>
    </dgm:pt>
    <dgm:pt modelId="{4659B118-620A-4FD8-A4CE-6AE446A99A17}" type="sibTrans" cxnId="{CC091B95-9EE0-4ED9-80B4-E6F0D6A626B4}">
      <dgm:prSet/>
      <dgm:spPr/>
      <dgm:t>
        <a:bodyPr/>
        <a:lstStyle/>
        <a:p>
          <a:endParaRPr lang="en-US"/>
        </a:p>
      </dgm:t>
    </dgm:pt>
    <dgm:pt modelId="{F0D9F355-7956-4239-B868-ED36BA091547}" type="pres">
      <dgm:prSet presAssocID="{16DC476F-8ABF-474A-ADDB-7A34461B90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2BA38-AB89-42CB-B2F7-4E3D09ADE1DB}" type="pres">
      <dgm:prSet presAssocID="{0EF783EC-D7F7-4BCD-B7ED-045FADC84C0E}" presName="centerShape" presStyleLbl="node0" presStyleIdx="0" presStyleCnt="1"/>
      <dgm:spPr/>
      <dgm:t>
        <a:bodyPr/>
        <a:lstStyle/>
        <a:p>
          <a:endParaRPr lang="en-US"/>
        </a:p>
      </dgm:t>
    </dgm:pt>
    <dgm:pt modelId="{78D8356D-994D-4A38-AFD0-2A4BF9FEDB63}" type="pres">
      <dgm:prSet presAssocID="{4DD6F3A4-9FAC-419A-A83E-CC73A36A7DAA}" presName="Name9" presStyleLbl="parChTrans1D2" presStyleIdx="0" presStyleCnt="5"/>
      <dgm:spPr/>
      <dgm:t>
        <a:bodyPr/>
        <a:lstStyle/>
        <a:p>
          <a:endParaRPr lang="en-US"/>
        </a:p>
      </dgm:t>
    </dgm:pt>
    <dgm:pt modelId="{74715CB7-200F-4CA0-ACE8-738F0F1F1255}" type="pres">
      <dgm:prSet presAssocID="{4DD6F3A4-9FAC-419A-A83E-CC73A36A7DA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3F2D5F9-09C7-4A59-B3DA-5BB30B01CEBD}" type="pres">
      <dgm:prSet presAssocID="{50510934-D0E5-4463-848B-25A7B0243A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195F-5ACE-4F0E-826E-17CD4EECF73B}" type="pres">
      <dgm:prSet presAssocID="{CA0AFD42-2673-4313-9DC2-1E0DF113FA75}" presName="Name9" presStyleLbl="parChTrans1D2" presStyleIdx="1" presStyleCnt="5"/>
      <dgm:spPr/>
      <dgm:t>
        <a:bodyPr/>
        <a:lstStyle/>
        <a:p>
          <a:endParaRPr lang="en-US"/>
        </a:p>
      </dgm:t>
    </dgm:pt>
    <dgm:pt modelId="{34F14FC7-7BF3-42BE-94BE-29FAFCD6939B}" type="pres">
      <dgm:prSet presAssocID="{CA0AFD42-2673-4313-9DC2-1E0DF113FA7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1C194F7-65B4-4CF0-9F92-524E2985A4CF}" type="pres">
      <dgm:prSet presAssocID="{999956C1-3A42-44A5-AEA3-BF862E9C5C6F}" presName="node" presStyleLbl="node1" presStyleIdx="1" presStyleCnt="5" custRadScaleRad="103823" custRadScaleInc="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813E1-6976-405D-B4C6-7735B145CF23}" type="pres">
      <dgm:prSet presAssocID="{F1C6FCC6-4ABC-40EA-9DDA-D31586A4172D}" presName="Name9" presStyleLbl="parChTrans1D2" presStyleIdx="2" presStyleCnt="5"/>
      <dgm:spPr/>
      <dgm:t>
        <a:bodyPr/>
        <a:lstStyle/>
        <a:p>
          <a:endParaRPr lang="en-US"/>
        </a:p>
      </dgm:t>
    </dgm:pt>
    <dgm:pt modelId="{74F48B3D-D5A7-43B5-87C6-2FA5B82128C7}" type="pres">
      <dgm:prSet presAssocID="{F1C6FCC6-4ABC-40EA-9DDA-D31586A4172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35A5608-0BB4-4001-9CA9-CFF3D4E8E9AB}" type="pres">
      <dgm:prSet presAssocID="{DCF226A6-D6B3-4DC2-B281-C226CB8575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188E-F3DA-497A-B9E4-67AFFF7ADABB}" type="pres">
      <dgm:prSet presAssocID="{8CCDC8F2-ED65-4C05-97B8-6217C993D1A7}" presName="Name9" presStyleLbl="parChTrans1D2" presStyleIdx="3" presStyleCnt="5"/>
      <dgm:spPr/>
      <dgm:t>
        <a:bodyPr/>
        <a:lstStyle/>
        <a:p>
          <a:endParaRPr lang="en-US"/>
        </a:p>
      </dgm:t>
    </dgm:pt>
    <dgm:pt modelId="{30F7F5CB-56DA-4798-A116-456444D799E3}" type="pres">
      <dgm:prSet presAssocID="{8CCDC8F2-ED65-4C05-97B8-6217C993D1A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1B3CADE-498D-4A33-B417-8DCB14CD3C64}" type="pres">
      <dgm:prSet presAssocID="{0616FFE1-D131-4C66-8750-EA9EE3E9B3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6492C-924F-405C-9D82-338C7AE53493}" type="pres">
      <dgm:prSet presAssocID="{481EFADC-4DFC-4BB1-8588-E9FAA6712BA2}" presName="Name9" presStyleLbl="parChTrans1D2" presStyleIdx="4" presStyleCnt="5"/>
      <dgm:spPr/>
      <dgm:t>
        <a:bodyPr/>
        <a:lstStyle/>
        <a:p>
          <a:endParaRPr lang="en-US"/>
        </a:p>
      </dgm:t>
    </dgm:pt>
    <dgm:pt modelId="{D5EB2CC0-B0C9-4926-AD5D-18BC84F5AEDD}" type="pres">
      <dgm:prSet presAssocID="{481EFADC-4DFC-4BB1-8588-E9FAA6712BA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E24278E-5718-4683-B8D8-1206A419E1C7}" type="pres">
      <dgm:prSet presAssocID="{BB48F0BC-C487-4FA8-B01B-6DF7161F96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89F7E-BD11-458B-919B-21ABCFA6A2E1}" type="presOf" srcId="{4DD6F3A4-9FAC-419A-A83E-CC73A36A7DAA}" destId="{74715CB7-200F-4CA0-ACE8-738F0F1F1255}" srcOrd="1" destOrd="0" presId="urn:microsoft.com/office/officeart/2005/8/layout/radial1"/>
    <dgm:cxn modelId="{CC091B95-9EE0-4ED9-80B4-E6F0D6A626B4}" srcId="{0EF783EC-D7F7-4BCD-B7ED-045FADC84C0E}" destId="{DCF226A6-D6B3-4DC2-B281-C226CB85757E}" srcOrd="2" destOrd="0" parTransId="{F1C6FCC6-4ABC-40EA-9DDA-D31586A4172D}" sibTransId="{4659B118-620A-4FD8-A4CE-6AE446A99A17}"/>
    <dgm:cxn modelId="{D0A70849-556B-470A-B2F2-4B0C1F2A5F7E}" srcId="{0EF783EC-D7F7-4BCD-B7ED-045FADC84C0E}" destId="{0616FFE1-D131-4C66-8750-EA9EE3E9B393}" srcOrd="3" destOrd="0" parTransId="{8CCDC8F2-ED65-4C05-97B8-6217C993D1A7}" sibTransId="{45D18E8B-45F0-4925-996A-6EA65C15126E}"/>
    <dgm:cxn modelId="{DF3EFCF2-C533-4444-B014-2214DBD25B79}" srcId="{16DC476F-8ABF-474A-ADDB-7A34461B900E}" destId="{0EF783EC-D7F7-4BCD-B7ED-045FADC84C0E}" srcOrd="0" destOrd="0" parTransId="{76F36FAD-DE83-4FD6-BDB1-A1209E57B387}" sibTransId="{58F3DF43-1A3C-4385-9DCD-B98E48315B2F}"/>
    <dgm:cxn modelId="{E0ECAE30-2039-4751-8142-1E59DDA599DF}" type="presOf" srcId="{8CCDC8F2-ED65-4C05-97B8-6217C993D1A7}" destId="{2BCC188E-F3DA-497A-B9E4-67AFFF7ADABB}" srcOrd="0" destOrd="0" presId="urn:microsoft.com/office/officeart/2005/8/layout/radial1"/>
    <dgm:cxn modelId="{EFC5EBE8-0D38-4A51-9D41-B02D7B13D4EC}" srcId="{0EF783EC-D7F7-4BCD-B7ED-045FADC84C0E}" destId="{999956C1-3A42-44A5-AEA3-BF862E9C5C6F}" srcOrd="1" destOrd="0" parTransId="{CA0AFD42-2673-4313-9DC2-1E0DF113FA75}" sibTransId="{64BB6B4E-76E9-47C8-BBC7-49813929DAFA}"/>
    <dgm:cxn modelId="{1876CC65-D643-4E98-9809-30918B3C8E58}" type="presOf" srcId="{16DC476F-8ABF-474A-ADDB-7A34461B900E}" destId="{F0D9F355-7956-4239-B868-ED36BA091547}" srcOrd="0" destOrd="0" presId="urn:microsoft.com/office/officeart/2005/8/layout/radial1"/>
    <dgm:cxn modelId="{8E0DD81B-9389-445E-8CAA-9FBFA9909FFC}" type="presOf" srcId="{4DD6F3A4-9FAC-419A-A83E-CC73A36A7DAA}" destId="{78D8356D-994D-4A38-AFD0-2A4BF9FEDB63}" srcOrd="0" destOrd="0" presId="urn:microsoft.com/office/officeart/2005/8/layout/radial1"/>
    <dgm:cxn modelId="{99015FB4-04F7-463D-B0F7-5327DAF36FC2}" type="presOf" srcId="{CA0AFD42-2673-4313-9DC2-1E0DF113FA75}" destId="{34F14FC7-7BF3-42BE-94BE-29FAFCD6939B}" srcOrd="1" destOrd="0" presId="urn:microsoft.com/office/officeart/2005/8/layout/radial1"/>
    <dgm:cxn modelId="{BC2A5670-4FF9-4D87-AE44-66B8C0BB6ACF}" type="presOf" srcId="{50510934-D0E5-4463-848B-25A7B0243AA7}" destId="{33F2D5F9-09C7-4A59-B3DA-5BB30B01CEBD}" srcOrd="0" destOrd="0" presId="urn:microsoft.com/office/officeart/2005/8/layout/radial1"/>
    <dgm:cxn modelId="{3826A836-34FD-43B9-8A8D-37E6E3FD4072}" type="presOf" srcId="{481EFADC-4DFC-4BB1-8588-E9FAA6712BA2}" destId="{7F46492C-924F-405C-9D82-338C7AE53493}" srcOrd="0" destOrd="0" presId="urn:microsoft.com/office/officeart/2005/8/layout/radial1"/>
    <dgm:cxn modelId="{D019B0B1-FE0D-40E5-B411-3E7F8191095A}" srcId="{0EF783EC-D7F7-4BCD-B7ED-045FADC84C0E}" destId="{BB48F0BC-C487-4FA8-B01B-6DF7161F9679}" srcOrd="4" destOrd="0" parTransId="{481EFADC-4DFC-4BB1-8588-E9FAA6712BA2}" sibTransId="{32B843FD-2DD2-4863-B908-9B043731BD21}"/>
    <dgm:cxn modelId="{2752341B-FF0E-4CB5-B0E5-35410A06A564}" type="presOf" srcId="{999956C1-3A42-44A5-AEA3-BF862E9C5C6F}" destId="{21C194F7-65B4-4CF0-9F92-524E2985A4CF}" srcOrd="0" destOrd="0" presId="urn:microsoft.com/office/officeart/2005/8/layout/radial1"/>
    <dgm:cxn modelId="{34E109FE-F865-484D-B959-E951192FEA9A}" type="presOf" srcId="{0EF783EC-D7F7-4BCD-B7ED-045FADC84C0E}" destId="{8F92BA38-AB89-42CB-B2F7-4E3D09ADE1DB}" srcOrd="0" destOrd="0" presId="urn:microsoft.com/office/officeart/2005/8/layout/radial1"/>
    <dgm:cxn modelId="{56290A92-CBBD-4D66-99ED-1EF136D9079F}" type="presOf" srcId="{BB48F0BC-C487-4FA8-B01B-6DF7161F9679}" destId="{4E24278E-5718-4683-B8D8-1206A419E1C7}" srcOrd="0" destOrd="0" presId="urn:microsoft.com/office/officeart/2005/8/layout/radial1"/>
    <dgm:cxn modelId="{DB8C222E-6E97-4C7B-B3E9-CCC6CC5F1708}" type="presOf" srcId="{8CCDC8F2-ED65-4C05-97B8-6217C993D1A7}" destId="{30F7F5CB-56DA-4798-A116-456444D799E3}" srcOrd="1" destOrd="0" presId="urn:microsoft.com/office/officeart/2005/8/layout/radial1"/>
    <dgm:cxn modelId="{BB3EDF88-2B29-4F52-AF2C-BD567258EDC9}" type="presOf" srcId="{0616FFE1-D131-4C66-8750-EA9EE3E9B393}" destId="{51B3CADE-498D-4A33-B417-8DCB14CD3C64}" srcOrd="0" destOrd="0" presId="urn:microsoft.com/office/officeart/2005/8/layout/radial1"/>
    <dgm:cxn modelId="{5B201778-E512-438A-A85F-80816AB0B9C6}" type="presOf" srcId="{481EFADC-4DFC-4BB1-8588-E9FAA6712BA2}" destId="{D5EB2CC0-B0C9-4926-AD5D-18BC84F5AEDD}" srcOrd="1" destOrd="0" presId="urn:microsoft.com/office/officeart/2005/8/layout/radial1"/>
    <dgm:cxn modelId="{4470AB80-46E5-48B7-9226-8066BBDA2A5D}" type="presOf" srcId="{CA0AFD42-2673-4313-9DC2-1E0DF113FA75}" destId="{B043195F-5ACE-4F0E-826E-17CD4EECF73B}" srcOrd="0" destOrd="0" presId="urn:microsoft.com/office/officeart/2005/8/layout/radial1"/>
    <dgm:cxn modelId="{DA7762D3-93BB-43AC-8ED6-077C74652E53}" type="presOf" srcId="{F1C6FCC6-4ABC-40EA-9DDA-D31586A4172D}" destId="{4A4813E1-6976-405D-B4C6-7735B145CF23}" srcOrd="0" destOrd="0" presId="urn:microsoft.com/office/officeart/2005/8/layout/radial1"/>
    <dgm:cxn modelId="{89989A3C-A097-4269-9557-80B7DDB79AF4}" srcId="{0EF783EC-D7F7-4BCD-B7ED-045FADC84C0E}" destId="{50510934-D0E5-4463-848B-25A7B0243AA7}" srcOrd="0" destOrd="0" parTransId="{4DD6F3A4-9FAC-419A-A83E-CC73A36A7DAA}" sibTransId="{59F051AB-1321-4706-BA8E-6C40A33685E1}"/>
    <dgm:cxn modelId="{E6BBC035-53E9-43D1-BCAF-E279A95267F3}" type="presOf" srcId="{DCF226A6-D6B3-4DC2-B281-C226CB85757E}" destId="{D35A5608-0BB4-4001-9CA9-CFF3D4E8E9AB}" srcOrd="0" destOrd="0" presId="urn:microsoft.com/office/officeart/2005/8/layout/radial1"/>
    <dgm:cxn modelId="{0D340C58-6AC0-4F74-9433-C06573EA03A7}" type="presOf" srcId="{F1C6FCC6-4ABC-40EA-9DDA-D31586A4172D}" destId="{74F48B3D-D5A7-43B5-87C6-2FA5B82128C7}" srcOrd="1" destOrd="0" presId="urn:microsoft.com/office/officeart/2005/8/layout/radial1"/>
    <dgm:cxn modelId="{5B72255C-0B14-4097-BE0E-19574603110C}" type="presParOf" srcId="{F0D9F355-7956-4239-B868-ED36BA091547}" destId="{8F92BA38-AB89-42CB-B2F7-4E3D09ADE1DB}" srcOrd="0" destOrd="0" presId="urn:microsoft.com/office/officeart/2005/8/layout/radial1"/>
    <dgm:cxn modelId="{10D08671-B9C9-4599-81F5-AAD0963D80BD}" type="presParOf" srcId="{F0D9F355-7956-4239-B868-ED36BA091547}" destId="{78D8356D-994D-4A38-AFD0-2A4BF9FEDB63}" srcOrd="1" destOrd="0" presId="urn:microsoft.com/office/officeart/2005/8/layout/radial1"/>
    <dgm:cxn modelId="{024C3A9D-6B0F-4EE1-8DDE-F841ADDF9764}" type="presParOf" srcId="{78D8356D-994D-4A38-AFD0-2A4BF9FEDB63}" destId="{74715CB7-200F-4CA0-ACE8-738F0F1F1255}" srcOrd="0" destOrd="0" presId="urn:microsoft.com/office/officeart/2005/8/layout/radial1"/>
    <dgm:cxn modelId="{1C2183AB-86EE-4872-BA7C-B53F246424F2}" type="presParOf" srcId="{F0D9F355-7956-4239-B868-ED36BA091547}" destId="{33F2D5F9-09C7-4A59-B3DA-5BB30B01CEBD}" srcOrd="2" destOrd="0" presId="urn:microsoft.com/office/officeart/2005/8/layout/radial1"/>
    <dgm:cxn modelId="{5B3F75C6-764F-4F06-9EDF-971D9B224BD8}" type="presParOf" srcId="{F0D9F355-7956-4239-B868-ED36BA091547}" destId="{B043195F-5ACE-4F0E-826E-17CD4EECF73B}" srcOrd="3" destOrd="0" presId="urn:microsoft.com/office/officeart/2005/8/layout/radial1"/>
    <dgm:cxn modelId="{5EA1DA5A-0EF1-41CB-860D-5404EF2CC0B9}" type="presParOf" srcId="{B043195F-5ACE-4F0E-826E-17CD4EECF73B}" destId="{34F14FC7-7BF3-42BE-94BE-29FAFCD6939B}" srcOrd="0" destOrd="0" presId="urn:microsoft.com/office/officeart/2005/8/layout/radial1"/>
    <dgm:cxn modelId="{CCFD43E0-F21F-4E34-8C4D-A7F23E18F54F}" type="presParOf" srcId="{F0D9F355-7956-4239-B868-ED36BA091547}" destId="{21C194F7-65B4-4CF0-9F92-524E2985A4CF}" srcOrd="4" destOrd="0" presId="urn:microsoft.com/office/officeart/2005/8/layout/radial1"/>
    <dgm:cxn modelId="{AD91824C-6448-47E5-B184-852D61BE2EC8}" type="presParOf" srcId="{F0D9F355-7956-4239-B868-ED36BA091547}" destId="{4A4813E1-6976-405D-B4C6-7735B145CF23}" srcOrd="5" destOrd="0" presId="urn:microsoft.com/office/officeart/2005/8/layout/radial1"/>
    <dgm:cxn modelId="{2B537672-EDEA-446D-85BE-5FDD3DF21F7F}" type="presParOf" srcId="{4A4813E1-6976-405D-B4C6-7735B145CF23}" destId="{74F48B3D-D5A7-43B5-87C6-2FA5B82128C7}" srcOrd="0" destOrd="0" presId="urn:microsoft.com/office/officeart/2005/8/layout/radial1"/>
    <dgm:cxn modelId="{6656D92B-F301-465E-94A1-2EDF98424953}" type="presParOf" srcId="{F0D9F355-7956-4239-B868-ED36BA091547}" destId="{D35A5608-0BB4-4001-9CA9-CFF3D4E8E9AB}" srcOrd="6" destOrd="0" presId="urn:microsoft.com/office/officeart/2005/8/layout/radial1"/>
    <dgm:cxn modelId="{F20598FB-A45F-4A46-A110-4B2396F8582C}" type="presParOf" srcId="{F0D9F355-7956-4239-B868-ED36BA091547}" destId="{2BCC188E-F3DA-497A-B9E4-67AFFF7ADABB}" srcOrd="7" destOrd="0" presId="urn:microsoft.com/office/officeart/2005/8/layout/radial1"/>
    <dgm:cxn modelId="{07175FEA-3A4F-4196-AE4E-3079E9EAD220}" type="presParOf" srcId="{2BCC188E-F3DA-497A-B9E4-67AFFF7ADABB}" destId="{30F7F5CB-56DA-4798-A116-456444D799E3}" srcOrd="0" destOrd="0" presId="urn:microsoft.com/office/officeart/2005/8/layout/radial1"/>
    <dgm:cxn modelId="{6701F123-7B0D-474B-A4FC-47060CFD08BD}" type="presParOf" srcId="{F0D9F355-7956-4239-B868-ED36BA091547}" destId="{51B3CADE-498D-4A33-B417-8DCB14CD3C64}" srcOrd="8" destOrd="0" presId="urn:microsoft.com/office/officeart/2005/8/layout/radial1"/>
    <dgm:cxn modelId="{C3C4D136-473A-4B2D-BE71-83C0044456B5}" type="presParOf" srcId="{F0D9F355-7956-4239-B868-ED36BA091547}" destId="{7F46492C-924F-405C-9D82-338C7AE53493}" srcOrd="9" destOrd="0" presId="urn:microsoft.com/office/officeart/2005/8/layout/radial1"/>
    <dgm:cxn modelId="{D88B3196-5976-4E7D-8C9F-D2676FD2311D}" type="presParOf" srcId="{7F46492C-924F-405C-9D82-338C7AE53493}" destId="{D5EB2CC0-B0C9-4926-AD5D-18BC84F5AEDD}" srcOrd="0" destOrd="0" presId="urn:microsoft.com/office/officeart/2005/8/layout/radial1"/>
    <dgm:cxn modelId="{D3031BC8-9A70-4161-AFA7-0A7CB511CD51}" type="presParOf" srcId="{F0D9F355-7956-4239-B868-ED36BA091547}" destId="{4E24278E-5718-4683-B8D8-1206A419E1C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2BA38-AB89-42CB-B2F7-4E3D09ADE1DB}">
      <dsp:nvSpPr>
        <dsp:cNvPr id="0" name=""/>
        <dsp:cNvSpPr/>
      </dsp:nvSpPr>
      <dsp:spPr>
        <a:xfrm>
          <a:off x="1794876" y="2108270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Lasītājam draudzīgs teksts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785" y="2318179"/>
        <a:ext cx="1013527" cy="1013527"/>
      </dsp:txXfrm>
    </dsp:sp>
    <dsp:sp modelId="{78D8356D-994D-4A38-AFD0-2A4BF9FEDB63}">
      <dsp:nvSpPr>
        <dsp:cNvPr id="0" name=""/>
        <dsp:cNvSpPr/>
      </dsp:nvSpPr>
      <dsp:spPr>
        <a:xfrm rot="16200000">
          <a:off x="2294839" y="1865878"/>
          <a:ext cx="4334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33420" y="2568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0713" y="1880724"/>
        <a:ext cx="21671" cy="21671"/>
      </dsp:txXfrm>
    </dsp:sp>
    <dsp:sp modelId="{33F2D5F9-09C7-4A59-B3DA-5BB30B01CEBD}">
      <dsp:nvSpPr>
        <dsp:cNvPr id="0" name=""/>
        <dsp:cNvSpPr/>
      </dsp:nvSpPr>
      <dsp:spPr>
        <a:xfrm>
          <a:off x="1794876" y="241504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Faktu ziņā pareizs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785" y="451413"/>
        <a:ext cx="1013527" cy="1013527"/>
      </dsp:txXfrm>
    </dsp:sp>
    <dsp:sp modelId="{B043195F-5ACE-4F0E-826E-17CD4EECF73B}">
      <dsp:nvSpPr>
        <dsp:cNvPr id="0" name=""/>
        <dsp:cNvSpPr/>
      </dsp:nvSpPr>
      <dsp:spPr>
        <a:xfrm rot="20530964">
          <a:off x="3183010" y="2510826"/>
          <a:ext cx="45195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51955" y="2568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97689" y="2525209"/>
        <a:ext cx="22597" cy="22597"/>
      </dsp:txXfrm>
    </dsp:sp>
    <dsp:sp modelId="{21C194F7-65B4-4CF0-9F92-524E2985A4CF}">
      <dsp:nvSpPr>
        <dsp:cNvPr id="0" name=""/>
        <dsp:cNvSpPr/>
      </dsp:nvSpPr>
      <dsp:spPr>
        <a:xfrm>
          <a:off x="3589753" y="1531401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Gramatiski un sintaktiski pareizs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9662" y="1741310"/>
        <a:ext cx="1013527" cy="1013527"/>
      </dsp:txXfrm>
    </dsp:sp>
    <dsp:sp modelId="{4A4813E1-6976-405D-B4C6-7735B145CF23}">
      <dsp:nvSpPr>
        <dsp:cNvPr id="0" name=""/>
        <dsp:cNvSpPr/>
      </dsp:nvSpPr>
      <dsp:spPr>
        <a:xfrm rot="3240000">
          <a:off x="2843467" y="3554383"/>
          <a:ext cx="4334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33420" y="2568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9342" y="3569229"/>
        <a:ext cx="21671" cy="21671"/>
      </dsp:txXfrm>
    </dsp:sp>
    <dsp:sp modelId="{D35A5608-0BB4-4001-9CA9-CFF3D4E8E9AB}">
      <dsp:nvSpPr>
        <dsp:cNvPr id="0" name=""/>
        <dsp:cNvSpPr/>
      </dsp:nvSpPr>
      <dsp:spPr>
        <a:xfrm>
          <a:off x="2892134" y="3618515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Pielāgots lasītajam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2043" y="3828424"/>
        <a:ext cx="1013527" cy="1013527"/>
      </dsp:txXfrm>
    </dsp:sp>
    <dsp:sp modelId="{2BCC188E-F3DA-497A-B9E4-67AFFF7ADABB}">
      <dsp:nvSpPr>
        <dsp:cNvPr id="0" name=""/>
        <dsp:cNvSpPr/>
      </dsp:nvSpPr>
      <dsp:spPr>
        <a:xfrm rot="7560000">
          <a:off x="1746210" y="3554383"/>
          <a:ext cx="4334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33420" y="2568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52085" y="3569229"/>
        <a:ext cx="21671" cy="21671"/>
      </dsp:txXfrm>
    </dsp:sp>
    <dsp:sp modelId="{51B3CADE-498D-4A33-B417-8DCB14CD3C64}">
      <dsp:nvSpPr>
        <dsp:cNvPr id="0" name=""/>
        <dsp:cNvSpPr/>
      </dsp:nvSpPr>
      <dsp:spPr>
        <a:xfrm>
          <a:off x="697619" y="3618515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Pielāgots informācijas nesējam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528" y="3828424"/>
        <a:ext cx="1013527" cy="1013527"/>
      </dsp:txXfrm>
    </dsp:sp>
    <dsp:sp modelId="{7F46492C-924F-405C-9D82-338C7AE53493}">
      <dsp:nvSpPr>
        <dsp:cNvPr id="0" name=""/>
        <dsp:cNvSpPr/>
      </dsp:nvSpPr>
      <dsp:spPr>
        <a:xfrm rot="11880000">
          <a:off x="1407139" y="2510830"/>
          <a:ext cx="4334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433420" y="2568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13014" y="2525676"/>
        <a:ext cx="21671" cy="21671"/>
      </dsp:txXfrm>
    </dsp:sp>
    <dsp:sp modelId="{4E24278E-5718-4683-B8D8-1206A419E1C7}">
      <dsp:nvSpPr>
        <dsp:cNvPr id="0" name=""/>
        <dsp:cNvSpPr/>
      </dsp:nvSpPr>
      <dsp:spPr>
        <a:xfrm>
          <a:off x="19477" y="1531407"/>
          <a:ext cx="1433345" cy="143334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Lakonisks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386" y="1741316"/>
        <a:ext cx="1013527" cy="101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778D-8EA8-4815-96A6-5B7F27CCB6C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8410-2DE0-4E50-A686-35677B8A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3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5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8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8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EEBA-0A46-4C4B-832B-4D4C320FA32C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1273-2E11-407A-82F8-EA85DED5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lv/publication-detail/-/publication/bb87884e-4cb6-4985-b796-70784ee181c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media/35433/lv_brochure-inclusive-communication-in-the-gsc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0716" y="6356350"/>
            <a:ext cx="11025996" cy="365125"/>
          </a:xfrm>
        </p:spPr>
        <p:txBody>
          <a:bodyPr/>
          <a:lstStyle/>
          <a:p>
            <a:r>
              <a:rPr lang="lv-LV" dirty="0" smtClean="0"/>
              <a:t>Šajā prezentācijā ir atspoguļots tās autoru viedoklis, un to nevar uzskatīt par Eiropas Komisijas vai ES Padomes oficiālo nostāju.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1" y="177196"/>
            <a:ext cx="2517962" cy="2398363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effectLst>
            <a:outerShdw blurRad="7747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214" y="366763"/>
            <a:ext cx="3242498" cy="1993024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 bwMode="auto">
          <a:xfrm>
            <a:off x="2671763" y="407954"/>
            <a:ext cx="3584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400"/>
              </a:lnSpc>
              <a:buNone/>
            </a:pPr>
            <a:r>
              <a:rPr lang="lv-LV" altLang="en-US" sz="16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Eiropas Savienības Padomes Ģenerālsekretariāts</a:t>
            </a:r>
            <a:endParaRPr lang="en-GB" altLang="en-US" sz="16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lv-LV" altLang="en-US" sz="1600" dirty="0" smtClean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None/>
            </a:pPr>
            <a:r>
              <a:rPr lang="lv-LV" altLang="en-US" sz="160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Tulkošanas dienests</a:t>
            </a:r>
            <a:endParaRPr lang="en-GB" altLang="en-US" sz="1600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6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08599" y="1742782"/>
            <a:ext cx="3547739" cy="1036736"/>
            <a:chOff x="1404938" y="2419338"/>
            <a:chExt cx="2052637" cy="536635"/>
          </a:xfrm>
        </p:grpSpPr>
        <p:sp>
          <p:nvSpPr>
            <p:cNvPr id="12" name="Sous-titre 2"/>
            <p:cNvSpPr txBox="1">
              <a:spLocks/>
            </p:cNvSpPr>
            <p:nvPr/>
          </p:nvSpPr>
          <p:spPr bwMode="auto">
            <a:xfrm>
              <a:off x="1404938" y="2536736"/>
              <a:ext cx="1919288" cy="41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lv-LV" altLang="en-US" sz="1400" i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Latviešu valodas nodaļas vadītāja</a:t>
              </a:r>
            </a:p>
          </p:txBody>
        </p:sp>
        <p:sp>
          <p:nvSpPr>
            <p:cNvPr id="13" name="Sous-titre 2"/>
            <p:cNvSpPr txBox="1">
              <a:spLocks/>
            </p:cNvSpPr>
            <p:nvPr/>
          </p:nvSpPr>
          <p:spPr bwMode="auto">
            <a:xfrm>
              <a:off x="1404938" y="2419338"/>
              <a:ext cx="2052637" cy="26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lv-LV" altLang="en-US" sz="1400" b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Inese </a:t>
              </a:r>
              <a:r>
                <a:rPr lang="lv-LV" altLang="en-US" sz="1400" b="1" dirty="0" err="1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Makaluma</a:t>
              </a:r>
              <a:r>
                <a:rPr lang="lv-LV" altLang="en-US" sz="1400" b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lv-LV" altLang="en-US" sz="1400" b="1" i="1" dirty="0" err="1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McCallum</a:t>
              </a:r>
              <a:r>
                <a:rPr lang="lv-LV" altLang="en-US" sz="1400" b="1" dirty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altLang="en-US" sz="14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/>
        </p:nvSpPr>
        <p:spPr bwMode="auto">
          <a:xfrm>
            <a:off x="5950957" y="405752"/>
            <a:ext cx="3584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400"/>
              </a:lnSpc>
              <a:buNone/>
            </a:pPr>
            <a:r>
              <a:rPr lang="en-GB" altLang="en-US" sz="1600" b="1" dirty="0" err="1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Eiropas</a:t>
            </a:r>
            <a:r>
              <a:rPr lang="en-GB" altLang="en-US" sz="16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err="1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Komisija</a:t>
            </a:r>
            <a:r>
              <a:rPr lang="lv-LV" altLang="en-US" sz="16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altLang="en-US" sz="160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altLang="en-US" sz="1600" b="1" dirty="0" smtClean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lv-LV" altLang="en-US" sz="1600" dirty="0" smtClean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None/>
            </a:pPr>
            <a:r>
              <a:rPr lang="lv-LV" altLang="en-US" sz="160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Tulkošanas ģenerāldirektorāts </a:t>
            </a:r>
            <a:endParaRPr lang="en-GB" altLang="en-US" sz="1600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950957" y="1742782"/>
            <a:ext cx="3497262" cy="519113"/>
            <a:chOff x="1408113" y="2417763"/>
            <a:chExt cx="2052637" cy="519112"/>
          </a:xfrm>
        </p:grpSpPr>
        <p:sp>
          <p:nvSpPr>
            <p:cNvPr id="16" name="Sous-titre 2"/>
            <p:cNvSpPr txBox="1">
              <a:spLocks/>
            </p:cNvSpPr>
            <p:nvPr/>
          </p:nvSpPr>
          <p:spPr bwMode="auto">
            <a:xfrm>
              <a:off x="1408113" y="2678113"/>
              <a:ext cx="191611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lv-LV" altLang="en-US" sz="1400" i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Latviešu valodas departamenta </a:t>
              </a:r>
            </a:p>
            <a:p>
              <a:pPr>
                <a:buNone/>
              </a:pPr>
              <a:r>
                <a:rPr lang="lv-LV" altLang="en-US" sz="1400" i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vadītājs</a:t>
              </a:r>
              <a:endParaRPr lang="lv-LV" altLang="en-US" sz="1400" i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ous-titre 2"/>
            <p:cNvSpPr txBox="1">
              <a:spLocks/>
            </p:cNvSpPr>
            <p:nvPr/>
          </p:nvSpPr>
          <p:spPr bwMode="auto">
            <a:xfrm>
              <a:off x="1408113" y="2417763"/>
              <a:ext cx="205263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lv-LV" altLang="en-US" sz="1400" b="1" dirty="0" smtClean="0">
                  <a:solidFill>
                    <a:srgbClr val="5757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Mareks Kovaļevskis</a:t>
              </a:r>
              <a:endParaRPr lang="en-GB" altLang="en-US" sz="14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747921" y="3361886"/>
            <a:ext cx="9525460" cy="1041397"/>
          </a:xfrm>
          <a:noFill/>
        </p:spPr>
        <p:txBody>
          <a:bodyPr>
            <a:normAutofit fontScale="90000"/>
          </a:bodyPr>
          <a:lstStyle/>
          <a:p>
            <a:r>
              <a:rPr lang="en-GB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Valoda</a:t>
            </a: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lietotājam</a:t>
            </a: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draudzīgs</a:t>
            </a: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rīks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5"/>
          <p:cNvSpPr>
            <a:spLocks noGrp="1"/>
          </p:cNvSpPr>
          <p:nvPr>
            <p:ph type="subTitle" idx="1"/>
          </p:nvPr>
        </p:nvSpPr>
        <p:spPr>
          <a:xfrm>
            <a:off x="7978047" y="5503274"/>
            <a:ext cx="7487679" cy="498397"/>
          </a:xfrm>
          <a:noFill/>
        </p:spPr>
        <p:txBody>
          <a:bodyPr>
            <a:normAutofit/>
          </a:bodyPr>
          <a:lstStyle/>
          <a:p>
            <a:pPr algn="l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Rīga, 2018. gada 9. novembris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9895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Diskusija par izmaiņām tulkotāja profesijā</a:t>
            </a:r>
          </a:p>
          <a:p>
            <a:pPr marL="0" indent="0">
              <a:buNone/>
            </a:pPr>
            <a:endParaRPr lang="lv-LV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Pēcrediģēšana nav vienīgais svarīgais attīstības virziens </a:t>
            </a:r>
          </a:p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Šodien tulkotājs, rīt valodas eksperts un padomdevējs saziņas materiālu izstrādē</a:t>
            </a: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Nākotnes iespējas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721" y="4276756"/>
            <a:ext cx="2517962" cy="2398363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5" y="4276756"/>
            <a:ext cx="3242498" cy="19930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393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8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Paldies!</a:t>
            </a:r>
            <a:endParaRPr lang="en-GB" sz="8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7803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Kas ir lietotājam draudzīga valoda?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50452"/>
              </p:ext>
            </p:extLst>
          </p:nvPr>
        </p:nvGraphicFramePr>
        <p:xfrm>
          <a:off x="739284" y="1275379"/>
          <a:ext cx="5023099" cy="529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080" y="2465595"/>
            <a:ext cx="5540498" cy="376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5080" y="1669543"/>
            <a:ext cx="162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Problēmas: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4" y="1405001"/>
            <a:ext cx="10515600" cy="255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Vajadzība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pēc skaidras valodas ir bijusi vienmēr </a:t>
            </a:r>
            <a:endParaRPr lang="lv-LV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</a:p>
          <a:p>
            <a:pPr marL="0" indent="0" algn="ctr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mūsdienu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saziņas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'ainava' ir mainījusies:  jauni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mediji un tehnoloģijas, viltus ziņas, informācijas uztveres spējas un paradumi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904" y="4386314"/>
            <a:ext cx="2801112" cy="2070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06" y="4439971"/>
            <a:ext cx="3135298" cy="2016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761" y="4439972"/>
            <a:ext cx="3263646" cy="201682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Sena problēma jaunos apstākļos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4" y="1773101"/>
            <a:ext cx="4094797" cy="2695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640" y="5029201"/>
            <a:ext cx="99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alodas 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galvenā plašas saziņas rīka loma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mazinās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Lielāka nozīme ir tam, kā informācija 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formulēta.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72252" y="28784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162" y="1591979"/>
            <a:ext cx="4248150" cy="28765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v-LV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Valodas vieta saziņā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Ieguvums latviešu valodai –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valodas ietekme un bagātināšana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tulkošanas un 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terminrades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resursi un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arī galvenais rīks 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sabiedrības domas veidošanai par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Īpaši svarīgi pašreizējā informācijas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telpā, lai:</a:t>
            </a:r>
          </a:p>
          <a:p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cīnītos pret populismu </a:t>
            </a:r>
            <a:endParaRPr lang="lv-LV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mazinātu sabiedrības daļu </a:t>
            </a:r>
            <a:r>
              <a:rPr lang="lv-LV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marginalizāciju</a:t>
            </a:r>
            <a:endParaRPr lang="lv-LV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mazinātu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attālinātas birokrātijas uztveri </a:t>
            </a:r>
          </a:p>
          <a:p>
            <a:pPr marL="0" indent="0">
              <a:buNone/>
            </a:pP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lv-LV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skaidrāka, iekļaujošāka un pieejamāka informācija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politiku,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mazāka ietekme viltus ziņām vai atsevišķiem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tendencioziem informācijas avotiem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v-LV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Latviešu valoda – ES oficiālā valoda</a:t>
            </a:r>
            <a:endParaRPr lang="lv-LV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5" y="-31076"/>
            <a:ext cx="10515600" cy="1325563"/>
          </a:xfrm>
        </p:spPr>
        <p:txBody>
          <a:bodyPr/>
          <a:lstStyle/>
          <a:p>
            <a:r>
              <a:rPr lang="lv-LV" b="1" dirty="0" smtClean="0"/>
              <a:t>Prakse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72" y="1223377"/>
            <a:ext cx="3090364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672" y="5574715"/>
            <a:ext cx="4898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https://publications.europa.eu/lv/publication-detail/-/publication/bb87884e-4cb6-4985-b796-70784ee181ce</a:t>
            </a:r>
            <a:r>
              <a:rPr lang="lv-LV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35880" y="1000664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Pamatdomas: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Svarīgākais ir lasītājs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Formai un struktūrai ir nozīme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Skaidri un gaiši jeb īsi un vienkārši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Mazāk lietvārdu, vairāk darbības vārdu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Darāmā, nevis ciešamā kārta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Sargieties no viltus draugiem, žargona un pārāk daudz saīsinājumiem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Arī tulkojot var ievērot daudzus no šiem padomiem!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lv-LV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Prakse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1741361"/>
            <a:ext cx="5876925" cy="391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5791200"/>
            <a:ext cx="570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https://www.consilium.europa.eu/media/35433/lv_brochure-inclusive-communication-in-the-gsc.pdf</a:t>
            </a:r>
            <a:r>
              <a:rPr lang="lv-LV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83680" y="1618489"/>
            <a:ext cx="5349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Pamatdomas</a:t>
            </a: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lv-LV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Vārds → attieksme, uztvere, </a:t>
            </a:r>
            <a:r>
              <a:rPr lang="lv-LV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uzvedība</a:t>
            </a:r>
          </a:p>
          <a:p>
            <a:endParaRPr lang="lv-LV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lasītājs jūt aizspriedumainu attieksmi pret sevi vai sev tuvu grupu, saziņa nesasniedz mērķi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Īpaša vieta – iekļaujošai valodai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680" y="4178808"/>
            <a:ext cx="506198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Dzimumneitrāla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aizspriedumiem brīva valoda (piemēram, attiecībā uz etnisko piederību, seksualitāti, vecumu, reliģiju, pārliecību </a:t>
            </a:r>
            <a:r>
              <a:rPr lang="lv-LV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utml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Valoda, ko lieto, runājot par personām ar invaliditāti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6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Šodienas tulkojumi 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rītdienas automātiskās tulkošanas rezultāti</a:t>
            </a:r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Pārdomāta valodas struktūra palīdz labāk mācīt un sekmīgāk izmantot jaunākos 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tulkošanas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rīkus, īpaši neironu </a:t>
            </a:r>
            <a:r>
              <a:rPr lang="lv-LV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mašīntulkošanu</a:t>
            </a:r>
            <a:endParaRPr lang="lv-LV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Palīgs valodas tehnoloģijām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575" y="1353185"/>
            <a:ext cx="5418357" cy="50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96824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Lielākā daļa ar ES saistītu materiālu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latviski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­–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tulkojumi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Valodu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dienestu 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</a:rPr>
              <a:t>UN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valsts iestāžu un citu pārstāvju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atbildība: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par tulkojumu un arī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oriģinālu,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ja ir iespēja.</a:t>
            </a:r>
          </a:p>
          <a:p>
            <a:pPr marL="0" indent="0">
              <a:buNone/>
            </a:pPr>
            <a:endParaRPr lang="lv-LV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Dažas idejas: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Diskusijas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turpināšana vairākos līmeņos </a:t>
            </a:r>
          </a:p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Kopīgi materiāli rakstīšanai un tulkošanai, kas īpaši vērsti uz ES jautājumiem, žargona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samazināšanu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izskaidrošanu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Kopīgs darbs iekļaujošas komunikācijas jomā. Kopīgi ieteikumi visām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iestādēm? 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97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Ko varam darīt MĒS?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F3C23FC0-8F12-45A8-A6AC-4479B8D36579}"/>
</file>

<file path=customXml/itemProps2.xml><?xml version="1.0" encoding="utf-8"?>
<ds:datastoreItem xmlns:ds="http://schemas.openxmlformats.org/officeDocument/2006/customXml" ds:itemID="{203439BD-45AF-41FC-8918-1936D5E4526C}"/>
</file>

<file path=customXml/itemProps3.xml><?xml version="1.0" encoding="utf-8"?>
<ds:datastoreItem xmlns:ds="http://schemas.openxmlformats.org/officeDocument/2006/customXml" ds:itemID="{E9BBA681-046A-494C-A211-9EB1B9F03C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357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Office Theme</vt:lpstr>
      <vt:lpstr>Valoda – lietotājam draudzīgs rīks</vt:lpstr>
      <vt:lpstr>   Kas ir lietotājam draudzīga valoda?</vt:lpstr>
      <vt:lpstr>PowerPoint Presentation</vt:lpstr>
      <vt:lpstr>PowerPoint Presentation</vt:lpstr>
      <vt:lpstr>PowerPoint Presentation</vt:lpstr>
      <vt:lpstr>Prakse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Secretariat of European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Valoda – lietotājam draudzīgs rīks</dc:title>
  <dc:creator>MCCALLUM Inese</dc:creator>
  <cp:lastModifiedBy>MCCALLUM Inese</cp:lastModifiedBy>
  <cp:revision>36</cp:revision>
  <dcterms:created xsi:type="dcterms:W3CDTF">2018-10-29T14:15:11Z</dcterms:created>
  <dcterms:modified xsi:type="dcterms:W3CDTF">2018-11-05T15:21:22Z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