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11/2/2017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11/2/2017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11/2/2017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>
                <a:effectLst/>
              </a:rPr>
              <a:t>Individuālās </a:t>
            </a:r>
            <a:r>
              <a:rPr lang="lv-LV" dirty="0">
                <a:effectLst/>
              </a:rPr>
              <a:t>tulkošanas pozitīvie un negatīvie aspekti</a:t>
            </a:r>
            <a:br>
              <a:rPr lang="lv-LV" dirty="0">
                <a:effectLst/>
              </a:rPr>
            </a:b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v-LV" sz="2000" dirty="0" smtClean="0"/>
              <a:t>Iveta Pumpura</a:t>
            </a:r>
          </a:p>
          <a:p>
            <a:r>
              <a:rPr lang="lv-LV" sz="2000" dirty="0" smtClean="0"/>
              <a:t>tulkotāja</a:t>
            </a:r>
          </a:p>
          <a:p>
            <a:endParaRPr lang="lv-LV" sz="2000" dirty="0" smtClean="0"/>
          </a:p>
          <a:p>
            <a:r>
              <a:rPr lang="lv-LV" sz="2000" dirty="0" smtClean="0"/>
              <a:t>Rīga, 2017</a:t>
            </a:r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405912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lv-LV" sz="2300" dirty="0" smtClean="0"/>
          </a:p>
          <a:p>
            <a:r>
              <a:rPr lang="lv-LV" sz="2300" dirty="0"/>
              <a:t>tulkošanai kā uzņēmējdarbībai nav nepieciešams liels starta kapitāls,</a:t>
            </a:r>
          </a:p>
          <a:p>
            <a:pPr lvl="0"/>
            <a:r>
              <a:rPr lang="lv-LV" sz="2300" dirty="0" smtClean="0"/>
              <a:t>sava </a:t>
            </a:r>
            <a:r>
              <a:rPr lang="lv-LV" sz="2300" dirty="0"/>
              <a:t>laika plānošana un organizēšana, </a:t>
            </a:r>
          </a:p>
          <a:p>
            <a:pPr lvl="0"/>
            <a:r>
              <a:rPr lang="lv-LV" sz="2300" dirty="0"/>
              <a:t>iespēja strādāt netipiskos diennakts laikos un nedēļas dienās, kā arī noteikt sava darba apjomu, </a:t>
            </a:r>
          </a:p>
          <a:p>
            <a:pPr lvl="0"/>
            <a:r>
              <a:rPr lang="lv-LV" sz="2300" dirty="0" smtClean="0"/>
              <a:t>iespēja </a:t>
            </a:r>
            <a:r>
              <a:rPr lang="lv-LV" sz="2300" dirty="0"/>
              <a:t>doties atvaļinājumā sev izdevīgā laikā</a:t>
            </a:r>
            <a:r>
              <a:rPr lang="lv-LV" sz="2300" dirty="0" smtClean="0"/>
              <a:t>,</a:t>
            </a:r>
          </a:p>
          <a:p>
            <a:r>
              <a:rPr lang="lv-LV" sz="2300" dirty="0"/>
              <a:t>lielāka iespēja izvēlēties, tulkot vai netulkot piedāvāto dokumentu, </a:t>
            </a:r>
          </a:p>
          <a:p>
            <a:r>
              <a:rPr lang="lv-LV" sz="2300" dirty="0" smtClean="0"/>
              <a:t>iespēja </a:t>
            </a:r>
            <a:r>
              <a:rPr lang="lv-LV" sz="2300" dirty="0"/>
              <a:t>vairāk nopelnīt.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lv-LV" sz="3600" dirty="0" smtClean="0">
                <a:effectLst/>
              </a:rPr>
              <a:t/>
            </a:r>
            <a:br>
              <a:rPr lang="lv-LV" sz="3600" dirty="0" smtClean="0">
                <a:effectLst/>
              </a:rPr>
            </a:br>
            <a:r>
              <a:rPr lang="lv-LV" sz="3600" dirty="0" smtClean="0">
                <a:effectLst/>
              </a:rPr>
              <a:t>Individuālās </a:t>
            </a:r>
            <a:r>
              <a:rPr lang="lv-LV" sz="3600" dirty="0">
                <a:effectLst/>
              </a:rPr>
              <a:t>tulkošanas </a:t>
            </a:r>
            <a:r>
              <a:rPr lang="lv-LV" sz="3600" dirty="0" smtClean="0">
                <a:effectLst/>
              </a:rPr>
              <a:t/>
            </a:r>
            <a:br>
              <a:rPr lang="lv-LV" sz="3600" dirty="0" smtClean="0">
                <a:effectLst/>
              </a:rPr>
            </a:br>
            <a:r>
              <a:rPr lang="lv-LV" sz="3600" u="sng" dirty="0" smtClean="0">
                <a:effectLst/>
              </a:rPr>
              <a:t>pozitīvie </a:t>
            </a:r>
            <a:r>
              <a:rPr lang="lv-LV" sz="3600" u="sng" dirty="0">
                <a:effectLst/>
              </a:rPr>
              <a:t>aspekti</a:t>
            </a:r>
            <a:r>
              <a:rPr lang="lv-LV" sz="3600" dirty="0">
                <a:effectLst/>
              </a:rPr>
              <a:t>: </a:t>
            </a:r>
            <a:br>
              <a:rPr lang="lv-LV" sz="3600" dirty="0">
                <a:effectLst/>
              </a:rPr>
            </a:br>
            <a:endParaRPr lang="lv-LV" sz="3600" dirty="0"/>
          </a:p>
        </p:txBody>
      </p:sp>
    </p:spTree>
    <p:extLst>
      <p:ext uri="{BB962C8B-B14F-4D97-AF65-F5344CB8AC3E}">
        <p14:creationId xmlns:p14="http://schemas.microsoft.com/office/powerpoint/2010/main" val="158520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lv-LV" dirty="0"/>
              <a:t>nestabilitāte un neregulāri ienākumi,</a:t>
            </a:r>
          </a:p>
          <a:p>
            <a:pPr lvl="0"/>
            <a:r>
              <a:rPr lang="lv-LV" dirty="0"/>
              <a:t>bailes no neizdošanās, </a:t>
            </a:r>
          </a:p>
          <a:p>
            <a:pPr lvl="0"/>
            <a:r>
              <a:rPr lang="lv-LV" dirty="0"/>
              <a:t>nelabvēlīga nodokļu sistēma un birokrātijas slogs, </a:t>
            </a:r>
          </a:p>
          <a:p>
            <a:pPr lvl="0"/>
            <a:r>
              <a:rPr lang="lv-LV" dirty="0"/>
              <a:t>sociālā nodrošinājuma aspekti,</a:t>
            </a:r>
          </a:p>
          <a:p>
            <a:pPr lvl="0"/>
            <a:r>
              <a:rPr lang="lv-LV" dirty="0"/>
              <a:t>klientu meklēšana, komunikācija un iniciatīva,</a:t>
            </a:r>
          </a:p>
          <a:p>
            <a:pPr lvl="0"/>
            <a:r>
              <a:rPr lang="lv-LV" dirty="0"/>
              <a:t>tulkotāja reputācijas uzturēšana,</a:t>
            </a:r>
          </a:p>
          <a:p>
            <a:pPr lvl="0"/>
            <a:r>
              <a:rPr lang="lv-LV" dirty="0"/>
              <a:t>individuālam tulkotājam nav darbinieku, kas varētu atvieglot darbu, </a:t>
            </a:r>
            <a:r>
              <a:rPr lang="lv-LV" dirty="0" smtClean="0"/>
              <a:t>piem., </a:t>
            </a:r>
            <a:r>
              <a:rPr lang="lv-LV" dirty="0"/>
              <a:t>tulkojumu rediģētājs vai IT speciālists, </a:t>
            </a:r>
            <a:r>
              <a:rPr lang="lv-LV" dirty="0" smtClean="0"/>
              <a:t>grūtības </a:t>
            </a:r>
            <a:r>
              <a:rPr lang="lv-LV" dirty="0"/>
              <a:t>ir saņemt ekspertu konsultācijas, precizēt neskaidros terminus, uzzināt jaunākās tendences tulkošanas jomā,</a:t>
            </a:r>
          </a:p>
          <a:p>
            <a:r>
              <a:rPr lang="lv-LV" dirty="0"/>
              <a:t>darba piedāvājumiem bieži vien ir īss termiņš, lielāks darba apjoms tiek piedāvāts brīvdienās un svētku dienās, kad štata darbinieki nestrādā.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lv-LV" sz="3600" dirty="0" smtClean="0">
                <a:effectLst/>
              </a:rPr>
              <a:t/>
            </a:r>
            <a:br>
              <a:rPr lang="lv-LV" sz="3600" dirty="0" smtClean="0">
                <a:effectLst/>
              </a:rPr>
            </a:br>
            <a:r>
              <a:rPr lang="lv-LV" sz="3600" dirty="0" smtClean="0">
                <a:effectLst/>
              </a:rPr>
              <a:t>Individuālās </a:t>
            </a:r>
            <a:r>
              <a:rPr lang="lv-LV" sz="3600" dirty="0">
                <a:effectLst/>
              </a:rPr>
              <a:t>tulkošanas </a:t>
            </a:r>
            <a:r>
              <a:rPr lang="lv-LV" sz="3600" dirty="0" smtClean="0">
                <a:effectLst/>
              </a:rPr>
              <a:t/>
            </a:r>
            <a:br>
              <a:rPr lang="lv-LV" sz="3600" dirty="0" smtClean="0">
                <a:effectLst/>
              </a:rPr>
            </a:br>
            <a:r>
              <a:rPr lang="lv-LV" sz="3600" u="sng" dirty="0" smtClean="0">
                <a:effectLst/>
              </a:rPr>
              <a:t>negatīvie </a:t>
            </a:r>
            <a:r>
              <a:rPr lang="lv-LV" sz="3600" u="sng" dirty="0">
                <a:effectLst/>
              </a:rPr>
              <a:t>aspekti</a:t>
            </a:r>
            <a:r>
              <a:rPr lang="lv-LV" sz="3600" dirty="0">
                <a:effectLst/>
              </a:rPr>
              <a:t>: </a:t>
            </a:r>
            <a:br>
              <a:rPr lang="lv-LV" sz="3600" dirty="0">
                <a:effectLst/>
              </a:rPr>
            </a:br>
            <a:endParaRPr lang="lv-LV" sz="3600" dirty="0"/>
          </a:p>
        </p:txBody>
      </p:sp>
    </p:spTree>
    <p:extLst>
      <p:ext uri="{BB962C8B-B14F-4D97-AF65-F5344CB8AC3E}">
        <p14:creationId xmlns:p14="http://schemas.microsoft.com/office/powerpoint/2010/main" val="224069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>
                <a:effectLst/>
              </a:rPr>
              <a:t>Tulkotājs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661248"/>
            <a:ext cx="8712968" cy="1008112"/>
          </a:xfrm>
        </p:spPr>
        <p:txBody>
          <a:bodyPr/>
          <a:lstStyle/>
          <a:p>
            <a:pPr algn="ctr"/>
            <a:r>
              <a:rPr lang="lv-LV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  <a:endParaRPr lang="lv-LV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109728" lvl="0" indent="0">
              <a:buNone/>
            </a:pPr>
            <a:endParaRPr lang="lv-LV" dirty="0" smtClean="0"/>
          </a:p>
          <a:p>
            <a:pPr marL="109728" lvl="0" indent="0">
              <a:buNone/>
            </a:pPr>
            <a:r>
              <a:rPr lang="lv-LV" dirty="0" smtClean="0"/>
              <a:t>Algots </a:t>
            </a:r>
            <a:r>
              <a:rPr lang="lv-LV" dirty="0"/>
              <a:t>darbinieks</a:t>
            </a:r>
          </a:p>
          <a:p>
            <a:endParaRPr lang="lv-LV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109728" lvl="0" indent="0">
              <a:buNone/>
            </a:pPr>
            <a:endParaRPr lang="lv-LV" dirty="0" smtClean="0"/>
          </a:p>
          <a:p>
            <a:pPr marL="109728" lvl="0" indent="0">
              <a:buNone/>
            </a:pPr>
            <a:r>
              <a:rPr lang="lv-LV" dirty="0" smtClean="0"/>
              <a:t>Pašnodarbināta persona</a:t>
            </a:r>
          </a:p>
          <a:p>
            <a:pPr marL="109728" lvl="0" indent="0">
              <a:buNone/>
            </a:pPr>
            <a:endParaRPr lang="lv-LV" dirty="0" smtClean="0"/>
          </a:p>
          <a:p>
            <a:pPr lvl="0"/>
            <a:r>
              <a:rPr lang="lv-LV" dirty="0"/>
              <a:t>sadarbība ar tulkošanas </a:t>
            </a:r>
            <a:r>
              <a:rPr lang="lv-LV" dirty="0" smtClean="0"/>
              <a:t>aģentūru</a:t>
            </a:r>
          </a:p>
          <a:p>
            <a:pPr lvl="0"/>
            <a:endParaRPr lang="lv-LV" dirty="0"/>
          </a:p>
          <a:p>
            <a:pPr lvl="0"/>
            <a:r>
              <a:rPr lang="lv-LV" dirty="0" smtClean="0"/>
              <a:t>tiešu </a:t>
            </a:r>
            <a:r>
              <a:rPr lang="lv-LV" dirty="0"/>
              <a:t>sadarbības līgumu slēgšana ar </a:t>
            </a:r>
            <a:r>
              <a:rPr lang="lv-LV" dirty="0" smtClean="0"/>
              <a:t>pasūtītāju</a:t>
            </a:r>
            <a:endParaRPr lang="lv-LV" dirty="0"/>
          </a:p>
          <a:p>
            <a:pPr lvl="0"/>
            <a:endParaRPr lang="lv-LV" dirty="0"/>
          </a:p>
          <a:p>
            <a:endParaRPr lang="lv-LV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2699792" y="1124744"/>
            <a:ext cx="115212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076056" y="1124744"/>
            <a:ext cx="108012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571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lv-LV" dirty="0" smtClean="0"/>
          </a:p>
          <a:p>
            <a:pPr lvl="0"/>
            <a:endParaRPr lang="lv-LV" sz="2500" dirty="0" smtClean="0"/>
          </a:p>
          <a:p>
            <a:pPr lvl="0"/>
            <a:r>
              <a:rPr lang="lv-LV" sz="2500" dirty="0" smtClean="0"/>
              <a:t>pozitīvi - regulāri tulkošanas piedāvājumi,</a:t>
            </a:r>
          </a:p>
          <a:p>
            <a:pPr lvl="0"/>
            <a:r>
              <a:rPr lang="lv-LV" sz="2500" dirty="0"/>
              <a:t>n</a:t>
            </a:r>
            <a:r>
              <a:rPr lang="lv-LV" sz="2500" dirty="0" smtClean="0"/>
              <a:t>egatīvi – </a:t>
            </a:r>
          </a:p>
          <a:p>
            <a:pPr lvl="6"/>
            <a:r>
              <a:rPr lang="lv-LV" sz="2500" dirty="0"/>
              <a:t>īsi darba izpildes termiņi, </a:t>
            </a:r>
            <a:endParaRPr lang="lv-LV" sz="2500" dirty="0" smtClean="0"/>
          </a:p>
          <a:p>
            <a:pPr lvl="6"/>
            <a:r>
              <a:rPr lang="lv-LV" sz="2500" dirty="0" smtClean="0"/>
              <a:t>sarežģīta saziņa par neskaidrajiem terminiem,</a:t>
            </a:r>
          </a:p>
          <a:p>
            <a:pPr lvl="6"/>
            <a:r>
              <a:rPr lang="lv-LV" sz="2500" dirty="0" smtClean="0"/>
              <a:t>maza samaksa.</a:t>
            </a:r>
            <a:endParaRPr lang="lv-LV" sz="25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lv-LV" sz="3600" dirty="0" smtClean="0">
                <a:effectLst/>
              </a:rPr>
              <a:t>Sadarbība ar tulkošanas aģentūru:</a:t>
            </a:r>
            <a:endParaRPr lang="lv-LV" sz="3600" dirty="0"/>
          </a:p>
        </p:txBody>
      </p:sp>
    </p:spTree>
    <p:extLst>
      <p:ext uri="{BB962C8B-B14F-4D97-AF65-F5344CB8AC3E}">
        <p14:creationId xmlns:p14="http://schemas.microsoft.com/office/powerpoint/2010/main" val="47636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lv-LV" sz="2500" dirty="0" smtClean="0"/>
          </a:p>
          <a:p>
            <a:endParaRPr lang="lv-LV" sz="2500" dirty="0" smtClean="0"/>
          </a:p>
          <a:p>
            <a:r>
              <a:rPr lang="lv-LV" sz="2500" dirty="0" smtClean="0"/>
              <a:t>pozitīvi – lielāka samaksa,</a:t>
            </a:r>
          </a:p>
          <a:p>
            <a:r>
              <a:rPr lang="lv-LV" sz="2500" dirty="0" smtClean="0"/>
              <a:t>negatīvi – regulāri jāpiedalās iepirkuma konkursos.</a:t>
            </a:r>
            <a:endParaRPr lang="lv-LV" sz="25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52128"/>
          </a:xfrm>
        </p:spPr>
        <p:txBody>
          <a:bodyPr>
            <a:noAutofit/>
          </a:bodyPr>
          <a:lstStyle/>
          <a:p>
            <a:pPr lvl="0" algn="ctr"/>
            <a:r>
              <a:rPr lang="lv-LV" sz="3600" dirty="0" smtClean="0"/>
              <a:t/>
            </a:r>
            <a:br>
              <a:rPr lang="lv-LV" sz="3600" dirty="0" smtClean="0"/>
            </a:br>
            <a:r>
              <a:rPr lang="lv-LV" sz="3600" dirty="0" smtClean="0"/>
              <a:t>Tieši </a:t>
            </a:r>
            <a:r>
              <a:rPr lang="lv-LV" sz="3600" dirty="0"/>
              <a:t>sadarbības </a:t>
            </a:r>
            <a:r>
              <a:rPr lang="lv-LV" sz="3600" dirty="0" smtClean="0"/>
              <a:t>līgumi </a:t>
            </a:r>
            <a:r>
              <a:rPr lang="lv-LV" sz="3600" dirty="0"/>
              <a:t>ar </a:t>
            </a:r>
            <a:r>
              <a:rPr lang="lv-LV" sz="3600" dirty="0" smtClean="0"/>
              <a:t>pasūtītāju:</a:t>
            </a:r>
            <a:r>
              <a:rPr lang="lv-LV" sz="3600" dirty="0"/>
              <a:t/>
            </a:r>
            <a:br>
              <a:rPr lang="lv-LV" sz="3600" dirty="0"/>
            </a:br>
            <a:endParaRPr lang="lv-LV" sz="3600" dirty="0"/>
          </a:p>
        </p:txBody>
      </p:sp>
    </p:spTree>
    <p:extLst>
      <p:ext uri="{BB962C8B-B14F-4D97-AF65-F5344CB8AC3E}">
        <p14:creationId xmlns:p14="http://schemas.microsoft.com/office/powerpoint/2010/main" val="309735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lv-LV" sz="2500" dirty="0" smtClean="0"/>
          </a:p>
          <a:p>
            <a:r>
              <a:rPr lang="lv-LV" sz="2500" dirty="0" smtClean="0"/>
              <a:t>Saziņa </a:t>
            </a:r>
            <a:r>
              <a:rPr lang="lv-LV" sz="2500" dirty="0"/>
              <a:t>ar </a:t>
            </a:r>
            <a:r>
              <a:rPr lang="lv-LV" sz="2500" dirty="0" smtClean="0"/>
              <a:t>pasūtītāju,</a:t>
            </a:r>
          </a:p>
          <a:p>
            <a:r>
              <a:rPr lang="lv-LV" sz="2500" dirty="0"/>
              <a:t>spēja ieklausīties atsauksmēs un ņemt tās vērā savā turpmākajā </a:t>
            </a:r>
            <a:r>
              <a:rPr lang="lv-LV" sz="2500" dirty="0" smtClean="0"/>
              <a:t>darbā,</a:t>
            </a:r>
          </a:p>
          <a:p>
            <a:r>
              <a:rPr lang="lv-LV" sz="2500" dirty="0" smtClean="0"/>
              <a:t>spēja </a:t>
            </a:r>
            <a:r>
              <a:rPr lang="lv-LV" sz="2500" dirty="0"/>
              <a:t>pielāgoties pasūtītāja lingvistiskajām prasībām un </a:t>
            </a:r>
            <a:r>
              <a:rPr lang="lv-LV" sz="2500" dirty="0" smtClean="0"/>
              <a:t>īpatnībām,</a:t>
            </a:r>
          </a:p>
          <a:p>
            <a:r>
              <a:rPr lang="lv-LV" sz="2400" dirty="0"/>
              <a:t>konfidencialitātes </a:t>
            </a:r>
            <a:r>
              <a:rPr lang="lv-LV" sz="2400" dirty="0" smtClean="0"/>
              <a:t>ievērošana.</a:t>
            </a:r>
            <a:endParaRPr lang="lv-LV" sz="25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600" dirty="0" smtClean="0"/>
              <a:t>Sadarbības process</a:t>
            </a:r>
            <a:endParaRPr lang="lv-LV" sz="3600" dirty="0"/>
          </a:p>
        </p:txBody>
      </p:sp>
    </p:spTree>
    <p:extLst>
      <p:ext uri="{BB962C8B-B14F-4D97-AF65-F5344CB8AC3E}">
        <p14:creationId xmlns:p14="http://schemas.microsoft.com/office/powerpoint/2010/main" val="297761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541D6704663FD9458F4BF149505D8835" ma:contentTypeVersion="18" ma:contentTypeDescription="Izveidot jaunu dokumentu." ma:contentTypeScope="" ma:versionID="97605796d134185af53b6fd83896d4b2">
  <xsd:schema xmlns:xsd="http://www.w3.org/2001/XMLSchema" xmlns:xs="http://www.w3.org/2001/XMLSchema" xmlns:p="http://schemas.microsoft.com/office/2006/metadata/properties" xmlns:ns2="0b782f5c-ea45-4e61-a028-a28b9f9c1a05" xmlns:ns3="05fc81c9-325d-42ab-a312-d2989bc4c6c1" targetNamespace="http://schemas.microsoft.com/office/2006/metadata/properties" ma:root="true" ma:fieldsID="aeb2c17f9a99cfc9b6b40a56a05d1d30" ns2:_="" ns3:_="">
    <xsd:import namespace="0b782f5c-ea45-4e61-a028-a28b9f9c1a05"/>
    <xsd:import namespace="05fc81c9-325d-42ab-a312-d2989bc4c6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82f5c-ea45-4e61-a028-a28b9f9c1a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Attēlu atzīmes" ma:readOnly="false" ma:fieldId="{5cf76f15-5ced-4ddc-b409-7134ff3c332f}" ma:taxonomyMulti="true" ma:sspId="f2b9b02f-9abf-4f74-b798-1ff310cbf2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c81c9-325d-42ab-a312-d2989bc4c6c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98d4f8d-5674-4ada-909c-3de2b86c3fae}" ma:internalName="TaxCatchAll" ma:showField="CatchAllData" ma:web="05fc81c9-325d-42ab-a312-d2989bc4c6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82f5c-ea45-4e61-a028-a28b9f9c1a05">
      <Terms xmlns="http://schemas.microsoft.com/office/infopath/2007/PartnerControls"/>
    </lcf76f155ced4ddcb4097134ff3c332f>
    <TaxCatchAll xmlns="05fc81c9-325d-42ab-a312-d2989bc4c6c1" xsi:nil="true"/>
  </documentManagement>
</p:properties>
</file>

<file path=customXml/itemProps1.xml><?xml version="1.0" encoding="utf-8"?>
<ds:datastoreItem xmlns:ds="http://schemas.openxmlformats.org/officeDocument/2006/customXml" ds:itemID="{A879B880-46F9-48FD-98B6-E223D3B70799}"/>
</file>

<file path=customXml/itemProps2.xml><?xml version="1.0" encoding="utf-8"?>
<ds:datastoreItem xmlns:ds="http://schemas.openxmlformats.org/officeDocument/2006/customXml" ds:itemID="{4F76484F-2D12-49A8-A816-D656F9FD9EE7}"/>
</file>

<file path=customXml/itemProps3.xml><?xml version="1.0" encoding="utf-8"?>
<ds:datastoreItem xmlns:ds="http://schemas.openxmlformats.org/officeDocument/2006/customXml" ds:itemID="{ED0174F1-2291-411C-872B-98E13E4A085A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117</TotalTime>
  <Words>235</Words>
  <Application>Microsoft Office PowerPoint</Application>
  <PresentationFormat>On-screen Show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Individuālās tulkošanas pozitīvie un negatīvie aspekti </vt:lpstr>
      <vt:lpstr> Individuālās tulkošanas  pozitīvie aspekti:  </vt:lpstr>
      <vt:lpstr> Individuālās tulkošanas  negatīvie aspekti:  </vt:lpstr>
      <vt:lpstr>Tulkotājs</vt:lpstr>
      <vt:lpstr>Sadarbība ar tulkošanas aģentūru:</vt:lpstr>
      <vt:lpstr> Tieši sadarbības līgumi ar pasūtītāju: </vt:lpstr>
      <vt:lpstr>Sadarbības process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Individuālas tulkošanas pozitīvie un negatīvie aspekti</dc:title>
  <dc:creator>IP</dc:creator>
  <cp:lastModifiedBy>IP</cp:lastModifiedBy>
  <cp:revision>10</cp:revision>
  <dcterms:created xsi:type="dcterms:W3CDTF">2017-10-29T09:04:01Z</dcterms:created>
  <dcterms:modified xsi:type="dcterms:W3CDTF">2017-11-02T09:36:28Z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0x010100541D6704663FD9458F4BF149505D8835</vt:lpwstr>
  </property>
</Properties>
</file>