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66CF"/>
    <a:srgbClr val="3E6FD2"/>
    <a:srgbClr val="2D5EC1"/>
    <a:srgbClr val="BDDEFF"/>
    <a:srgbClr val="99CCFF"/>
    <a:srgbClr val="808080"/>
    <a:srgbClr val="FFD624"/>
    <a:srgbClr val="0F5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3" d="100"/>
          <a:sy n="103" d="100"/>
        </p:scale>
        <p:origin x="-1224" y="9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presProps" Target="presProps.xml"/><Relationship Id="rId8" Type="http://schemas.openxmlformats.org/officeDocument/2006/relationships/slide" Target="slides/slide7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12" Type="http://schemas.openxmlformats.org/officeDocument/2006/relationships/printerSettings" Target="printerSettings/printerSettings1.bin"/><Relationship Id="rId7" Type="http://schemas.openxmlformats.org/officeDocument/2006/relationships/slide" Target="slides/slide6.xml"/><Relationship Id="rId17" Type="http://schemas.openxmlformats.org/officeDocument/2006/relationships/customXml" Target="../customXml/item1.xml"/><Relationship Id="rId16" Type="http://schemas.openxmlformats.org/officeDocument/2006/relationships/tableStyles" Target="tableStyles.xml"/><Relationship Id="rId2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19" Type="http://schemas.openxmlformats.org/officeDocument/2006/relationships/customXml" Target="../customXml/item3.xml"/><Relationship Id="rId1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8C8E9468-B21F-408D-AFB1-54E02F99534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65264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891464CC-BBE4-448B-BC50-37CB4F3F1F5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376396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EE31E0FE-AFD0-47F3-85F8-3A17E6B0FEB8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29444-6D29-4560-B70E-1E83D29A987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56551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4AB465-7E93-40E7-A2F6-63D8E0DAE01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9045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FE3A52-ADB5-4A95-BE71-968A4ECDA93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33218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6AA626-265F-4714-9E45-186C49D5545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00470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2387FB-CF26-446E-AAB3-0126B62D56C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85571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796AB3-1F8C-4968-AB09-153761A5FA3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74583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4BB947-1D23-426A-8383-201A6972AA6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84317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71C289-8028-425E-BDF0-168C6A3507E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51775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C20B03-B11B-4584-9E27-AF3070A8978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1898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2BA10C-F18F-480E-B76A-A3718196CA1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36739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42948BBB-4D4E-4230-BB7D-7C5EC19717A5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info@vvc.lv" TargetMode="External"/><Relationship Id="rId3" Type="http://schemas.openxmlformats.org/officeDocument/2006/relationships/hyperlink" Target="mailto:DGT-LV-INTERINST@ec.europa.eu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title"/>
          </p:nvPr>
        </p:nvSpPr>
        <p:spPr>
          <a:xfrm>
            <a:off x="395288" y="1339850"/>
            <a:ext cx="8229600" cy="3673326"/>
          </a:xfrm>
        </p:spPr>
        <p:txBody>
          <a:bodyPr/>
          <a:lstStyle/>
          <a:p>
            <a:pPr algn="ctr"/>
            <a:r>
              <a:rPr lang="lv-LV" altLang="en-US" sz="6600" dirty="0" smtClean="0"/>
              <a:t>Praktiskās sadarbības pelēkā ikdiena </a:t>
            </a:r>
            <a:endParaRPr lang="en-GB" altLang="en-US" sz="6600" dirty="0"/>
          </a:p>
        </p:txBody>
      </p:sp>
      <p:sp>
        <p:nvSpPr>
          <p:cNvPr id="81926" name="Rectangle 6"/>
          <p:cNvSpPr>
            <a:spLocks noGrp="1" noChangeArrowheads="1"/>
          </p:cNvSpPr>
          <p:nvPr>
            <p:ph idx="1"/>
          </p:nvPr>
        </p:nvSpPr>
        <p:spPr>
          <a:xfrm>
            <a:off x="539552" y="5093493"/>
            <a:ext cx="8229600" cy="3529013"/>
          </a:xfrm>
        </p:spPr>
        <p:txBody>
          <a:bodyPr/>
          <a:lstStyle/>
          <a:p>
            <a:pPr marL="0" indent="0" algn="r">
              <a:buNone/>
            </a:pPr>
            <a:r>
              <a:rPr lang="lv-LV" altLang="en-US" sz="2000" dirty="0" smtClean="0"/>
              <a:t>Liena Muskare</a:t>
            </a:r>
            <a:r>
              <a:rPr lang="lv-LV" altLang="en-US" sz="2000" dirty="0" smtClean="0"/>
              <a:t>, Eiropas Komisija,</a:t>
            </a:r>
          </a:p>
          <a:p>
            <a:pPr marL="0" indent="0" algn="r">
              <a:buNone/>
            </a:pPr>
            <a:r>
              <a:rPr lang="lv-LV" altLang="en-US" sz="2000" dirty="0" smtClean="0"/>
              <a:t>Tulko</a:t>
            </a:r>
            <a:r>
              <a:rPr lang="lv-LV" altLang="en-US" sz="2000" dirty="0" smtClean="0"/>
              <a:t>šanas ģenerāldirektorāts</a:t>
            </a:r>
            <a:endParaRPr lang="lv-LV" altLang="en-US" sz="2000" dirty="0" smtClean="0"/>
          </a:p>
          <a:p>
            <a:pPr marL="0" indent="0" algn="r">
              <a:buNone/>
            </a:pPr>
            <a:r>
              <a:rPr lang="lv-LV" altLang="en-US" sz="2000" dirty="0" smtClean="0"/>
              <a:t>2017. gada 10. novembrī</a:t>
            </a:r>
            <a:endParaRPr lang="en-GB" altLang="en-US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dirty="0" err="1" smtClean="0"/>
              <a:t>Sadarb</a:t>
            </a:r>
            <a:r>
              <a:rPr lang="en-US" altLang="en-US" dirty="0" err="1" smtClean="0"/>
              <a:t>ība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sākas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mājās</a:t>
            </a:r>
            <a:endParaRPr lang="en-US" altLang="en-US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en-US" i="0" dirty="0" err="1" smtClean="0"/>
              <a:t>Tulkot</a:t>
            </a:r>
            <a:r>
              <a:rPr lang="en-US" altLang="en-US" i="0" dirty="0" err="1" smtClean="0"/>
              <a:t>āji</a:t>
            </a:r>
            <a:r>
              <a:rPr lang="en-US" altLang="en-US" i="0" dirty="0" smtClean="0"/>
              <a:t>, </a:t>
            </a:r>
            <a:r>
              <a:rPr lang="en-US" altLang="en-US" i="0" dirty="0" err="1" smtClean="0"/>
              <a:t>pārlasītāji</a:t>
            </a:r>
            <a:endParaRPr lang="en-US" altLang="en-US" i="0" dirty="0" smtClean="0"/>
          </a:p>
          <a:p>
            <a:pPr lvl="1">
              <a:lnSpc>
                <a:spcPct val="150000"/>
              </a:lnSpc>
            </a:pPr>
            <a:r>
              <a:rPr lang="en-US" altLang="en-US" dirty="0" err="1" smtClean="0"/>
              <a:t>Terminologi</a:t>
            </a:r>
            <a:r>
              <a:rPr lang="en-US" altLang="en-US" dirty="0" smtClean="0"/>
              <a:t> (</a:t>
            </a:r>
            <a:r>
              <a:rPr lang="en-US" altLang="en-US" dirty="0" err="1" smtClean="0"/>
              <a:t>galvenais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nodaļu</a:t>
            </a:r>
            <a:r>
              <a:rPr lang="en-US" altLang="en-US" dirty="0" smtClean="0"/>
              <a:t>)</a:t>
            </a:r>
          </a:p>
          <a:p>
            <a:pPr lvl="1">
              <a:lnSpc>
                <a:spcPct val="150000"/>
              </a:lnSpc>
            </a:pPr>
            <a:r>
              <a:rPr lang="en-US" altLang="en-US" i="0" dirty="0" err="1" smtClean="0"/>
              <a:t>Kvalitātes</a:t>
            </a:r>
            <a:r>
              <a:rPr lang="en-US" altLang="en-US" i="0" dirty="0" smtClean="0"/>
              <a:t> </a:t>
            </a:r>
            <a:r>
              <a:rPr lang="en-US" altLang="en-US" i="0" dirty="0" err="1" smtClean="0"/>
              <a:t>koordinatore</a:t>
            </a:r>
            <a:endParaRPr lang="en-US" altLang="en-US" i="0" dirty="0" smtClean="0"/>
          </a:p>
          <a:p>
            <a:pPr lvl="1">
              <a:lnSpc>
                <a:spcPct val="150000"/>
              </a:lnSpc>
            </a:pPr>
            <a:r>
              <a:rPr lang="en-US" altLang="en-US" dirty="0" err="1" smtClean="0"/>
              <a:t>Valodas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grupa</a:t>
            </a:r>
            <a:endParaRPr lang="en-US" altLang="en-US" dirty="0" smtClean="0"/>
          </a:p>
          <a:p>
            <a:pPr lvl="1">
              <a:lnSpc>
                <a:spcPct val="150000"/>
              </a:lnSpc>
            </a:pPr>
            <a:r>
              <a:rPr lang="en-US" altLang="en-US" i="0" dirty="0" err="1" smtClean="0"/>
              <a:t>Valsts</a:t>
            </a:r>
            <a:r>
              <a:rPr lang="en-US" altLang="en-US" i="0" dirty="0" smtClean="0"/>
              <a:t> </a:t>
            </a:r>
            <a:r>
              <a:rPr lang="en-US" altLang="en-US" i="0" dirty="0" err="1" smtClean="0"/>
              <a:t>norīkotie</a:t>
            </a:r>
            <a:r>
              <a:rPr lang="en-US" altLang="en-US" i="0" dirty="0" smtClean="0"/>
              <a:t> </a:t>
            </a:r>
            <a:r>
              <a:rPr lang="en-US" altLang="en-US" i="0" dirty="0" err="1" smtClean="0"/>
              <a:t>eksperti</a:t>
            </a:r>
            <a:r>
              <a:rPr lang="en-US" altLang="en-US" i="0" dirty="0" smtClean="0"/>
              <a:t> LV </a:t>
            </a:r>
            <a:r>
              <a:rPr lang="en-US" altLang="en-US" i="0" dirty="0" err="1" smtClean="0"/>
              <a:t>departamentā</a:t>
            </a:r>
            <a:endParaRPr lang="en-US" altLang="en-US" i="0" dirty="0" smtClean="0"/>
          </a:p>
          <a:p>
            <a:pPr lvl="1">
              <a:lnSpc>
                <a:spcPct val="150000"/>
              </a:lnSpc>
            </a:pPr>
            <a:r>
              <a:rPr lang="en-US" altLang="en-US" i="0" dirty="0" err="1" smtClean="0"/>
              <a:t>Nodaļas</a:t>
            </a:r>
            <a:r>
              <a:rPr lang="en-US" altLang="en-US" i="0" dirty="0" smtClean="0"/>
              <a:t> </a:t>
            </a:r>
            <a:r>
              <a:rPr lang="en-US" altLang="en-US" i="0" dirty="0" err="1" smtClean="0"/>
              <a:t>vadītājas</a:t>
            </a:r>
            <a:endParaRPr lang="en-US" altLang="en-US" i="0" dirty="0"/>
          </a:p>
          <a:p>
            <a:endParaRPr lang="en-US" altLang="en-US" i="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Sadarb</a:t>
            </a:r>
            <a:r>
              <a:rPr lang="en-US" dirty="0" err="1" smtClean="0"/>
              <a:t>ība</a:t>
            </a:r>
            <a:r>
              <a:rPr lang="en-US" dirty="0"/>
              <a:t> </a:t>
            </a:r>
            <a:r>
              <a:rPr lang="en-US" dirty="0" err="1" smtClean="0"/>
              <a:t>ar</a:t>
            </a:r>
            <a:r>
              <a:rPr lang="en-US" dirty="0" smtClean="0"/>
              <a:t> </a:t>
            </a:r>
            <a:r>
              <a:rPr lang="en-US" dirty="0" err="1" smtClean="0"/>
              <a:t>kolēģiem</a:t>
            </a:r>
            <a:r>
              <a:rPr lang="en-US" dirty="0" smtClean="0"/>
              <a:t> 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/>
              <a:buChar char="•"/>
            </a:pPr>
            <a:r>
              <a:rPr lang="en-US" i="0" dirty="0" err="1" smtClean="0"/>
              <a:t>Ori</a:t>
            </a:r>
            <a:r>
              <a:rPr lang="en-US" i="0" dirty="0" err="1" smtClean="0"/>
              <a:t>ģināla</a:t>
            </a:r>
            <a:r>
              <a:rPr lang="en-US" i="0" dirty="0" smtClean="0"/>
              <a:t> </a:t>
            </a:r>
            <a:r>
              <a:rPr lang="en-US" i="0" dirty="0" err="1" smtClean="0"/>
              <a:t>autors</a:t>
            </a:r>
            <a:endParaRPr lang="en-US" i="0" dirty="0" smtClean="0"/>
          </a:p>
          <a:p>
            <a:pPr lvl="1">
              <a:lnSpc>
                <a:spcPct val="150000"/>
              </a:lnSpc>
              <a:buFont typeface="Arial"/>
              <a:buChar char="•"/>
            </a:pPr>
            <a:r>
              <a:rPr lang="en-US" dirty="0" err="1" smtClean="0"/>
              <a:t>Juristi</a:t>
            </a:r>
            <a:r>
              <a:rPr lang="en-US" dirty="0" smtClean="0"/>
              <a:t> </a:t>
            </a:r>
            <a:r>
              <a:rPr lang="en-US" dirty="0" err="1" smtClean="0"/>
              <a:t>lingvisti</a:t>
            </a:r>
            <a:endParaRPr lang="en-US" dirty="0" smtClean="0"/>
          </a:p>
          <a:p>
            <a:pPr lvl="1">
              <a:lnSpc>
                <a:spcPct val="150000"/>
              </a:lnSpc>
              <a:buFont typeface="Arial"/>
              <a:buChar char="•"/>
            </a:pPr>
            <a:r>
              <a:rPr lang="en-US" i="0" dirty="0" err="1" smtClean="0"/>
              <a:t>Publikāciju</a:t>
            </a:r>
            <a:r>
              <a:rPr lang="en-US" i="0" dirty="0" smtClean="0"/>
              <a:t> </a:t>
            </a:r>
            <a:r>
              <a:rPr lang="en-US" i="0" dirty="0" err="1" smtClean="0"/>
              <a:t>birojs</a:t>
            </a:r>
            <a:endParaRPr lang="en-US" i="0" dirty="0" smtClean="0"/>
          </a:p>
          <a:p>
            <a:pPr lvl="1">
              <a:lnSpc>
                <a:spcPct val="150000"/>
              </a:lnSpc>
              <a:buFont typeface="Arial"/>
              <a:buChar char="•"/>
            </a:pPr>
            <a:r>
              <a:rPr lang="en-US" dirty="0" err="1" smtClean="0"/>
              <a:t>Plānošanas</a:t>
            </a:r>
            <a:r>
              <a:rPr lang="en-US" dirty="0" smtClean="0"/>
              <a:t> </a:t>
            </a:r>
            <a:r>
              <a:rPr lang="en-US" dirty="0" err="1" smtClean="0"/>
              <a:t>nodaļa</a:t>
            </a:r>
            <a:endParaRPr lang="en-US" dirty="0" smtClean="0"/>
          </a:p>
          <a:p>
            <a:pPr lvl="1">
              <a:lnSpc>
                <a:spcPct val="150000"/>
              </a:lnSpc>
              <a:buFont typeface="Arial"/>
              <a:buChar char="•"/>
            </a:pPr>
            <a:r>
              <a:rPr lang="en-US" dirty="0" err="1" smtClean="0"/>
              <a:t>Ā</a:t>
            </a:r>
            <a:r>
              <a:rPr lang="en-US" i="0" dirty="0" err="1" smtClean="0"/>
              <a:t>rštata</a:t>
            </a:r>
            <a:r>
              <a:rPr lang="en-US" i="0" dirty="0" smtClean="0"/>
              <a:t> </a:t>
            </a:r>
            <a:r>
              <a:rPr lang="en-US" i="0" dirty="0" err="1" smtClean="0"/>
              <a:t>tulkošanas</a:t>
            </a:r>
            <a:r>
              <a:rPr lang="en-US" i="0" dirty="0" smtClean="0"/>
              <a:t> </a:t>
            </a:r>
            <a:r>
              <a:rPr lang="en-US" i="0" dirty="0" err="1" smtClean="0"/>
              <a:t>nodaļa</a:t>
            </a:r>
            <a:endParaRPr lang="en-US" i="0" dirty="0" smtClean="0"/>
          </a:p>
          <a:p>
            <a:pPr lvl="1">
              <a:lnSpc>
                <a:spcPct val="150000"/>
              </a:lnSpc>
              <a:buFont typeface="Arial"/>
              <a:buChar char="•"/>
            </a:pPr>
            <a:r>
              <a:rPr lang="en-US" dirty="0" err="1" smtClean="0"/>
              <a:t>Kļūdu</a:t>
            </a:r>
            <a:r>
              <a:rPr lang="en-US" dirty="0" smtClean="0"/>
              <a:t> </a:t>
            </a:r>
            <a:r>
              <a:rPr lang="en-US" dirty="0" err="1" smtClean="0"/>
              <a:t>labojumu</a:t>
            </a:r>
            <a:r>
              <a:rPr lang="en-US" dirty="0" smtClean="0"/>
              <a:t> </a:t>
            </a:r>
            <a:r>
              <a:rPr lang="en-US" dirty="0" err="1" smtClean="0"/>
              <a:t>grupa</a:t>
            </a:r>
            <a:endParaRPr lang="en-US" i="0" dirty="0" smtClean="0"/>
          </a:p>
          <a:p>
            <a:pPr lvl="1">
              <a:lnSpc>
                <a:spcPct val="150000"/>
              </a:lnSpc>
              <a:buFont typeface="Arial"/>
              <a:buChar char="•"/>
            </a:pPr>
            <a:endParaRPr lang="en-US" i="0" dirty="0" smtClean="0"/>
          </a:p>
          <a:p>
            <a:pPr lvl="1">
              <a:buFont typeface="Wingdings" charset="2"/>
              <a:buChar char="§"/>
            </a:pPr>
            <a:endParaRPr lang="en-US" i="0" dirty="0"/>
          </a:p>
        </p:txBody>
      </p:sp>
    </p:spTree>
    <p:extLst>
      <p:ext uri="{BB962C8B-B14F-4D97-AF65-F5344CB8AC3E}">
        <p14:creationId xmlns:p14="http://schemas.microsoft.com/office/powerpoint/2010/main" val="1071526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Sadarb</a:t>
            </a:r>
            <a:r>
              <a:rPr lang="en-US" dirty="0" err="1" smtClean="0"/>
              <a:t>ība</a:t>
            </a:r>
            <a:r>
              <a:rPr lang="en-US" dirty="0" smtClean="0"/>
              <a:t> </a:t>
            </a:r>
            <a:r>
              <a:rPr lang="en-US" dirty="0" err="1" smtClean="0"/>
              <a:t>ar</a:t>
            </a:r>
            <a:r>
              <a:rPr lang="en-US" dirty="0" smtClean="0"/>
              <a:t> </a:t>
            </a:r>
            <a:r>
              <a:rPr lang="en-US" dirty="0" err="1" smtClean="0"/>
              <a:t>k</a:t>
            </a:r>
            <a:r>
              <a:rPr lang="en-US" dirty="0" err="1" smtClean="0"/>
              <a:t>ol</a:t>
            </a:r>
            <a:r>
              <a:rPr lang="en-US" dirty="0" err="1" smtClean="0"/>
              <a:t>ēģiem</a:t>
            </a:r>
            <a:r>
              <a:rPr lang="en-US" dirty="0" smtClean="0"/>
              <a:t> </a:t>
            </a:r>
            <a:r>
              <a:rPr lang="en-US" dirty="0" err="1" smtClean="0"/>
              <a:t>citās</a:t>
            </a:r>
            <a:r>
              <a:rPr lang="en-US" dirty="0" smtClean="0"/>
              <a:t> ES </a:t>
            </a:r>
            <a:r>
              <a:rPr lang="en-US" dirty="0" err="1" smtClean="0"/>
              <a:t>iestādēs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150000"/>
              </a:lnSpc>
              <a:buFont typeface="Arial"/>
              <a:buChar char="•"/>
            </a:pPr>
            <a:r>
              <a:rPr lang="en-US" i="0" dirty="0" err="1" smtClean="0"/>
              <a:t>Juristi</a:t>
            </a:r>
            <a:r>
              <a:rPr lang="en-US" i="0" dirty="0" smtClean="0"/>
              <a:t> </a:t>
            </a:r>
            <a:r>
              <a:rPr lang="en-US" i="0" dirty="0" err="1" smtClean="0"/>
              <a:t>lingvisti</a:t>
            </a:r>
            <a:r>
              <a:rPr lang="en-US" i="0" dirty="0" smtClean="0"/>
              <a:t> (</a:t>
            </a:r>
            <a:r>
              <a:rPr lang="en-US" i="0" dirty="0" err="1" smtClean="0"/>
              <a:t>Padome</a:t>
            </a:r>
            <a:r>
              <a:rPr lang="en-US" i="0" dirty="0" smtClean="0"/>
              <a:t>, </a:t>
            </a:r>
            <a:r>
              <a:rPr lang="en-US" i="0" dirty="0" err="1" smtClean="0"/>
              <a:t>Parlaments</a:t>
            </a:r>
            <a:r>
              <a:rPr lang="en-US" i="0" dirty="0" smtClean="0"/>
              <a:t>)</a:t>
            </a:r>
          </a:p>
          <a:p>
            <a:pPr lvl="1">
              <a:lnSpc>
                <a:spcPct val="150000"/>
              </a:lnSpc>
              <a:buFont typeface="Arial"/>
              <a:buChar char="•"/>
            </a:pPr>
            <a:r>
              <a:rPr lang="en-US" dirty="0" err="1" smtClean="0"/>
              <a:t>Terminologi</a:t>
            </a:r>
            <a:endParaRPr lang="en-US" dirty="0" smtClean="0"/>
          </a:p>
          <a:p>
            <a:pPr lvl="1">
              <a:lnSpc>
                <a:spcPct val="150000"/>
              </a:lnSpc>
              <a:buFont typeface="Arial"/>
              <a:buChar char="•"/>
            </a:pPr>
            <a:r>
              <a:rPr lang="en-US" i="0" dirty="0" err="1" smtClean="0"/>
              <a:t>Kvalit</a:t>
            </a:r>
            <a:r>
              <a:rPr lang="en-US" i="0" dirty="0" err="1" smtClean="0"/>
              <a:t>ātes</a:t>
            </a:r>
            <a:r>
              <a:rPr lang="en-US" i="0" dirty="0" smtClean="0"/>
              <a:t> </a:t>
            </a:r>
            <a:r>
              <a:rPr lang="en-US" i="0" dirty="0" err="1" smtClean="0"/>
              <a:t>koordinatori</a:t>
            </a:r>
            <a:endParaRPr lang="en-US" i="0" dirty="0" smtClean="0"/>
          </a:p>
          <a:p>
            <a:pPr lvl="1">
              <a:lnSpc>
                <a:spcPct val="150000"/>
              </a:lnSpc>
              <a:buFont typeface="Arial"/>
              <a:buChar char="•"/>
            </a:pPr>
            <a:r>
              <a:rPr lang="en-US" dirty="0" err="1" smtClean="0"/>
              <a:t>Latviešu</a:t>
            </a:r>
            <a:r>
              <a:rPr lang="en-US" dirty="0" smtClean="0"/>
              <a:t> </a:t>
            </a:r>
            <a:r>
              <a:rPr lang="en-US" dirty="0" err="1" smtClean="0"/>
              <a:t>valodas</a:t>
            </a:r>
            <a:r>
              <a:rPr lang="en-US" dirty="0" smtClean="0"/>
              <a:t> </a:t>
            </a:r>
            <a:r>
              <a:rPr lang="en-US" dirty="0" err="1" smtClean="0"/>
              <a:t>nodaļu</a:t>
            </a:r>
            <a:r>
              <a:rPr lang="en-US" dirty="0" smtClean="0"/>
              <a:t>/</a:t>
            </a:r>
            <a:r>
              <a:rPr lang="en-US" dirty="0" err="1" smtClean="0"/>
              <a:t>departamentu</a:t>
            </a:r>
            <a:r>
              <a:rPr lang="en-US" dirty="0" smtClean="0"/>
              <a:t> </a:t>
            </a:r>
            <a:r>
              <a:rPr lang="en-US" dirty="0" err="1" smtClean="0"/>
              <a:t>vadītāji</a:t>
            </a:r>
            <a:endParaRPr lang="en-US" i="0" dirty="0" smtClean="0"/>
          </a:p>
        </p:txBody>
      </p:sp>
    </p:spTree>
    <p:extLst>
      <p:ext uri="{BB962C8B-B14F-4D97-AF65-F5344CB8AC3E}">
        <p14:creationId xmlns:p14="http://schemas.microsoft.com/office/powerpoint/2010/main" val="3762046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Sadarb</a:t>
            </a:r>
            <a:r>
              <a:rPr lang="en-US" dirty="0" err="1" smtClean="0"/>
              <a:t>ība</a:t>
            </a:r>
            <a:r>
              <a:rPr lang="en-US" dirty="0" smtClean="0"/>
              <a:t> </a:t>
            </a:r>
            <a:r>
              <a:rPr lang="en-US" dirty="0" err="1" smtClean="0"/>
              <a:t>ar</a:t>
            </a:r>
            <a:r>
              <a:rPr lang="en-US" dirty="0" smtClean="0"/>
              <a:t> </a:t>
            </a:r>
            <a:r>
              <a:rPr lang="en-US" dirty="0" err="1" smtClean="0"/>
              <a:t>partneriem</a:t>
            </a:r>
            <a:r>
              <a:rPr lang="en-US" dirty="0" smtClean="0"/>
              <a:t> </a:t>
            </a:r>
            <a:r>
              <a:rPr lang="en-US" dirty="0" err="1" smtClean="0"/>
              <a:t>ārpus</a:t>
            </a:r>
            <a:r>
              <a:rPr lang="en-US" dirty="0" smtClean="0"/>
              <a:t> ES </a:t>
            </a:r>
            <a:r>
              <a:rPr lang="en-US" dirty="0" err="1" smtClean="0"/>
              <a:t>iestādēm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150000"/>
              </a:lnSpc>
              <a:buFont typeface="Arial"/>
              <a:buChar char="•"/>
            </a:pPr>
            <a:r>
              <a:rPr lang="en-US" i="0" dirty="0" err="1" smtClean="0"/>
              <a:t>Valsts</a:t>
            </a:r>
            <a:r>
              <a:rPr lang="en-US" i="0" dirty="0" smtClean="0"/>
              <a:t> </a:t>
            </a:r>
            <a:r>
              <a:rPr lang="en-US" i="0" dirty="0" err="1" smtClean="0"/>
              <a:t>Valodas</a:t>
            </a:r>
            <a:r>
              <a:rPr lang="en-US" i="0" dirty="0" smtClean="0"/>
              <a:t> </a:t>
            </a:r>
            <a:r>
              <a:rPr lang="en-US" i="0" dirty="0" err="1" smtClean="0"/>
              <a:t>centrs</a:t>
            </a:r>
            <a:r>
              <a:rPr lang="en-US" i="0" dirty="0" smtClean="0"/>
              <a:t> (</a:t>
            </a:r>
            <a:r>
              <a:rPr lang="en-US" i="0" dirty="0" err="1" smtClean="0"/>
              <a:t>kontaktpunkts</a:t>
            </a:r>
            <a:r>
              <a:rPr lang="en-US" i="0" dirty="0" smtClean="0"/>
              <a:t>)</a:t>
            </a:r>
          </a:p>
          <a:p>
            <a:pPr lvl="1">
              <a:lnSpc>
                <a:spcPct val="150000"/>
              </a:lnSpc>
              <a:buFont typeface="Arial"/>
              <a:buChar char="•"/>
            </a:pPr>
            <a:r>
              <a:rPr lang="en-US" dirty="0" smtClean="0"/>
              <a:t>LR </a:t>
            </a:r>
            <a:r>
              <a:rPr lang="en-US" dirty="0" err="1" smtClean="0"/>
              <a:t>Past</a:t>
            </a:r>
            <a:r>
              <a:rPr lang="en-US" dirty="0" err="1" smtClean="0"/>
              <a:t>āvīgā</a:t>
            </a:r>
            <a:r>
              <a:rPr lang="en-US" dirty="0" smtClean="0"/>
              <a:t> </a:t>
            </a:r>
            <a:r>
              <a:rPr lang="en-US" dirty="0" err="1" smtClean="0"/>
              <a:t>pārstāvniecība</a:t>
            </a:r>
            <a:r>
              <a:rPr lang="en-US" dirty="0" smtClean="0"/>
              <a:t> ES</a:t>
            </a:r>
          </a:p>
          <a:p>
            <a:pPr lvl="1">
              <a:lnSpc>
                <a:spcPct val="150000"/>
              </a:lnSpc>
              <a:buFont typeface="Arial"/>
              <a:buChar char="•"/>
            </a:pPr>
            <a:r>
              <a:rPr lang="en-US" i="0" dirty="0" smtClean="0"/>
              <a:t>LR </a:t>
            </a:r>
            <a:r>
              <a:rPr lang="en-US" i="0" dirty="0" err="1" smtClean="0"/>
              <a:t>ministrijas</a:t>
            </a:r>
            <a:r>
              <a:rPr lang="en-US" i="0" dirty="0" smtClean="0"/>
              <a:t>, </a:t>
            </a:r>
            <a:r>
              <a:rPr lang="en-US" i="0" dirty="0" err="1" smtClean="0"/>
              <a:t>iestādes</a:t>
            </a:r>
            <a:r>
              <a:rPr lang="en-US" i="0" dirty="0" smtClean="0"/>
              <a:t> to </a:t>
            </a:r>
            <a:r>
              <a:rPr lang="en-US" i="0" dirty="0" err="1" smtClean="0"/>
              <a:t>pakļautībā</a:t>
            </a:r>
            <a:endParaRPr lang="en-US" dirty="0" smtClean="0"/>
          </a:p>
          <a:p>
            <a:pPr lvl="1">
              <a:lnSpc>
                <a:spcPct val="150000"/>
              </a:lnSpc>
              <a:buFont typeface="Arial"/>
              <a:buChar char="•"/>
            </a:pPr>
            <a:r>
              <a:rPr lang="en-US" i="0" dirty="0" err="1" smtClean="0"/>
              <a:t>Nozaru</a:t>
            </a:r>
            <a:r>
              <a:rPr lang="en-US" i="0" dirty="0" smtClean="0"/>
              <a:t> </a:t>
            </a:r>
            <a:r>
              <a:rPr lang="en-US" i="0" dirty="0" err="1" smtClean="0"/>
              <a:t>eksperti</a:t>
            </a:r>
            <a:endParaRPr lang="en-US" i="0" dirty="0" smtClean="0"/>
          </a:p>
          <a:p>
            <a:pPr lvl="1">
              <a:lnSpc>
                <a:spcPct val="150000"/>
              </a:lnSpc>
              <a:buFont typeface="Arial"/>
              <a:buChar char="•"/>
            </a:pPr>
            <a:r>
              <a:rPr lang="en-US" dirty="0" err="1" smtClean="0"/>
              <a:t>Ārštata</a:t>
            </a:r>
            <a:r>
              <a:rPr lang="en-US" dirty="0" smtClean="0"/>
              <a:t> </a:t>
            </a:r>
            <a:r>
              <a:rPr lang="en-US" dirty="0" err="1" smtClean="0"/>
              <a:t>tulkotāji</a:t>
            </a:r>
            <a:endParaRPr lang="en-US" i="0" dirty="0" smtClean="0"/>
          </a:p>
        </p:txBody>
      </p:sp>
    </p:spTree>
    <p:extLst>
      <p:ext uri="{BB962C8B-B14F-4D97-AF65-F5344CB8AC3E}">
        <p14:creationId xmlns:p14="http://schemas.microsoft.com/office/powerpoint/2010/main" val="3775691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Sadarb</a:t>
            </a:r>
            <a:r>
              <a:rPr lang="en-US" dirty="0" err="1" smtClean="0"/>
              <a:t>ības</a:t>
            </a:r>
            <a:r>
              <a:rPr lang="en-US" dirty="0" smtClean="0"/>
              <a:t> </a:t>
            </a:r>
            <a:r>
              <a:rPr lang="en-US" dirty="0" err="1" smtClean="0"/>
              <a:t>v</a:t>
            </a:r>
            <a:r>
              <a:rPr lang="en-US" dirty="0" err="1" smtClean="0"/>
              <a:t>eiksmes</a:t>
            </a:r>
            <a:r>
              <a:rPr lang="en-US" dirty="0" smtClean="0"/>
              <a:t> </a:t>
            </a:r>
            <a:r>
              <a:rPr lang="en-US" sz="1000" dirty="0" smtClean="0"/>
              <a:t>(un </a:t>
            </a:r>
            <a:r>
              <a:rPr lang="en-US" sz="1000" dirty="0" err="1" smtClean="0"/>
              <a:t>maz</a:t>
            </a:r>
            <a:r>
              <a:rPr lang="en-US" sz="1000" dirty="0" err="1" smtClean="0"/>
              <a:t>āk</a:t>
            </a:r>
            <a:r>
              <a:rPr lang="en-US" sz="1000" dirty="0" smtClean="0"/>
              <a:t> </a:t>
            </a:r>
            <a:r>
              <a:rPr lang="en-US" sz="1000" dirty="0" err="1" smtClean="0"/>
              <a:t>veiksmīgi</a:t>
            </a:r>
            <a:r>
              <a:rPr lang="en-US" sz="1000" dirty="0" smtClean="0"/>
              <a:t>)</a:t>
            </a:r>
            <a:r>
              <a:rPr lang="en-US" sz="1000" dirty="0" smtClean="0"/>
              <a:t> </a:t>
            </a:r>
            <a:r>
              <a:rPr lang="en-US" dirty="0" err="1" smtClean="0"/>
              <a:t>st</a:t>
            </a:r>
            <a:r>
              <a:rPr lang="en-US" dirty="0" err="1" smtClean="0"/>
              <a:t>āsti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150000"/>
              </a:lnSpc>
            </a:pPr>
            <a:r>
              <a:rPr lang="en-US" dirty="0" smtClean="0"/>
              <a:t>FKTK, EMT, BIOR, </a:t>
            </a:r>
            <a:r>
              <a:rPr lang="en-US" dirty="0" err="1" smtClean="0"/>
              <a:t>Muitas</a:t>
            </a:r>
            <a:r>
              <a:rPr lang="en-US" dirty="0" smtClean="0"/>
              <a:t> </a:t>
            </a:r>
            <a:r>
              <a:rPr lang="en-US" dirty="0" err="1" smtClean="0"/>
              <a:t>p</a:t>
            </a:r>
            <a:r>
              <a:rPr lang="en-US" dirty="0" err="1" smtClean="0"/>
              <a:t>ārvalde</a:t>
            </a:r>
            <a:endParaRPr lang="en-US" dirty="0" smtClean="0"/>
          </a:p>
          <a:p>
            <a:pPr lvl="1">
              <a:lnSpc>
                <a:spcPct val="150000"/>
              </a:lnSpc>
            </a:pPr>
            <a:r>
              <a:rPr lang="en-US" i="0" dirty="0" err="1" smtClean="0"/>
              <a:t>Konkurences</a:t>
            </a:r>
            <a:r>
              <a:rPr lang="en-US" i="0" dirty="0" smtClean="0"/>
              <a:t> </a:t>
            </a:r>
            <a:r>
              <a:rPr lang="en-US" i="0" dirty="0" err="1" smtClean="0"/>
              <a:t>padome</a:t>
            </a:r>
            <a:r>
              <a:rPr lang="en-US" i="0" dirty="0" smtClean="0"/>
              <a:t>, </a:t>
            </a:r>
            <a:r>
              <a:rPr lang="en-US" i="0" dirty="0" err="1" smtClean="0"/>
              <a:t>Tieslietu</a:t>
            </a:r>
            <a:r>
              <a:rPr lang="en-US" i="0" dirty="0" smtClean="0"/>
              <a:t> </a:t>
            </a:r>
            <a:r>
              <a:rPr lang="en-US" i="0" dirty="0" err="1" smtClean="0"/>
              <a:t>ministrija</a:t>
            </a:r>
            <a:endParaRPr lang="en-US" i="0" dirty="0" smtClean="0"/>
          </a:p>
          <a:p>
            <a:pPr lvl="1">
              <a:lnSpc>
                <a:spcPct val="150000"/>
              </a:lnSpc>
            </a:pPr>
            <a:r>
              <a:rPr lang="en-US" i="0" dirty="0" err="1" smtClean="0"/>
              <a:t>Kas</a:t>
            </a:r>
            <a:r>
              <a:rPr lang="en-US" i="0" dirty="0" smtClean="0"/>
              <a:t> </a:t>
            </a:r>
            <a:r>
              <a:rPr lang="en-US" i="0" dirty="0" err="1" smtClean="0"/>
              <a:t>ir</a:t>
            </a:r>
            <a:r>
              <a:rPr lang="en-US" i="0" dirty="0" smtClean="0"/>
              <a:t> “</a:t>
            </a:r>
            <a:r>
              <a:rPr lang="en-US" i="0" dirty="0" err="1" smtClean="0"/>
              <a:t>sarunvalod</a:t>
            </a:r>
            <a:r>
              <a:rPr lang="en-US" i="0" dirty="0" err="1" smtClean="0"/>
              <a:t>ā</a:t>
            </a:r>
            <a:r>
              <a:rPr lang="en-US" i="0" dirty="0" smtClean="0"/>
              <a:t> </a:t>
            </a:r>
            <a:r>
              <a:rPr lang="en-US" i="0" dirty="0" err="1" smtClean="0"/>
              <a:t>lietots</a:t>
            </a:r>
            <a:r>
              <a:rPr lang="en-US" i="0" dirty="0" smtClean="0"/>
              <a:t> </a:t>
            </a:r>
            <a:r>
              <a:rPr lang="en-US" i="0" dirty="0" err="1" smtClean="0"/>
              <a:t>termins</a:t>
            </a:r>
            <a:r>
              <a:rPr lang="en-US" i="0" dirty="0" smtClean="0"/>
              <a:t>”?</a:t>
            </a:r>
          </a:p>
          <a:p>
            <a:pPr lvl="1">
              <a:lnSpc>
                <a:spcPct val="150000"/>
              </a:lnSpc>
            </a:pPr>
            <a:r>
              <a:rPr lang="en-US" i="1" dirty="0" smtClean="0"/>
              <a:t>Final </a:t>
            </a:r>
            <a:r>
              <a:rPr lang="en-US" dirty="0" smtClean="0"/>
              <a:t>un </a:t>
            </a:r>
            <a:r>
              <a:rPr lang="en-US" dirty="0" err="1" smtClean="0"/>
              <a:t>citas</a:t>
            </a:r>
            <a:r>
              <a:rPr lang="en-US" dirty="0" smtClean="0"/>
              <a:t> </a:t>
            </a:r>
            <a:r>
              <a:rPr lang="en-US" dirty="0" err="1" smtClean="0"/>
              <a:t>nedienas</a:t>
            </a:r>
            <a:r>
              <a:rPr lang="en-US" dirty="0" smtClean="0"/>
              <a:t> </a:t>
            </a:r>
            <a:r>
              <a:rPr lang="en-US" dirty="0" err="1" smtClean="0"/>
              <a:t>ar</a:t>
            </a:r>
            <a:r>
              <a:rPr lang="en-US" dirty="0" smtClean="0"/>
              <a:t> </a:t>
            </a:r>
            <a:r>
              <a:rPr lang="en-US" dirty="0" err="1" smtClean="0"/>
              <a:t>rokasgrāmatām</a:t>
            </a:r>
            <a:endParaRPr lang="en-US" dirty="0" smtClean="0"/>
          </a:p>
          <a:p>
            <a:pPr lvl="1">
              <a:lnSpc>
                <a:spcPct val="150000"/>
              </a:lnSpc>
            </a:pPr>
            <a:r>
              <a:rPr lang="en-US" i="0" dirty="0" err="1" smtClean="0"/>
              <a:t>Dažādu</a:t>
            </a:r>
            <a:r>
              <a:rPr lang="en-US" i="0" dirty="0" smtClean="0"/>
              <a:t> </a:t>
            </a:r>
            <a:r>
              <a:rPr lang="en-US" i="0" dirty="0" err="1" smtClean="0"/>
              <a:t>krāsu</a:t>
            </a:r>
            <a:r>
              <a:rPr lang="en-US" i="0" dirty="0" smtClean="0"/>
              <a:t> </a:t>
            </a:r>
            <a:r>
              <a:rPr lang="en-US" i="0" dirty="0" err="1" smtClean="0"/>
              <a:t>labojumi</a:t>
            </a:r>
            <a:r>
              <a:rPr lang="en-US" i="0" dirty="0" smtClean="0"/>
              <a:t> </a:t>
            </a:r>
            <a:r>
              <a:rPr lang="en-US" i="0" dirty="0" err="1" smtClean="0"/>
              <a:t>padara</a:t>
            </a:r>
            <a:r>
              <a:rPr lang="en-US" i="0" dirty="0" smtClean="0"/>
              <a:t> </a:t>
            </a:r>
            <a:r>
              <a:rPr lang="en-US" i="0" dirty="0" err="1" smtClean="0"/>
              <a:t>ikdienu</a:t>
            </a:r>
            <a:r>
              <a:rPr lang="en-US" i="0" dirty="0" smtClean="0"/>
              <a:t> </a:t>
            </a:r>
            <a:r>
              <a:rPr lang="en-US" i="0" dirty="0" err="1" smtClean="0"/>
              <a:t>mazāk</a:t>
            </a:r>
            <a:r>
              <a:rPr lang="en-US" i="0" dirty="0" smtClean="0"/>
              <a:t> </a:t>
            </a:r>
            <a:r>
              <a:rPr lang="en-US" i="0" dirty="0" err="1" smtClean="0"/>
              <a:t>pelēku</a:t>
            </a:r>
            <a:endParaRPr lang="en-US" i="0" dirty="0" smtClean="0"/>
          </a:p>
          <a:p>
            <a:pPr lvl="1">
              <a:lnSpc>
                <a:spcPct val="150000"/>
              </a:lnSpc>
            </a:pPr>
            <a:r>
              <a:rPr lang="en-US" dirty="0" smtClean="0"/>
              <a:t>Un </a:t>
            </a:r>
            <a:r>
              <a:rPr lang="en-US" dirty="0" err="1" smtClean="0"/>
              <a:t>vēlreiz</a:t>
            </a:r>
            <a:r>
              <a:rPr lang="en-US" dirty="0" smtClean="0"/>
              <a:t> par </a:t>
            </a:r>
            <a:r>
              <a:rPr lang="en-US" dirty="0" err="1" smtClean="0"/>
              <a:t>Platona</a:t>
            </a:r>
            <a:r>
              <a:rPr lang="en-US" dirty="0" smtClean="0"/>
              <a:t> </a:t>
            </a:r>
            <a:r>
              <a:rPr lang="en-US" dirty="0" err="1" smtClean="0"/>
              <a:t>ideālo</a:t>
            </a:r>
            <a:r>
              <a:rPr lang="en-US" dirty="0" smtClean="0"/>
              <a:t> </a:t>
            </a:r>
            <a:r>
              <a:rPr lang="en-US" dirty="0" err="1" smtClean="0"/>
              <a:t>zirgu</a:t>
            </a:r>
            <a:endParaRPr lang="en-US" i="0" dirty="0"/>
          </a:p>
        </p:txBody>
      </p:sp>
    </p:spTree>
    <p:extLst>
      <p:ext uri="{BB962C8B-B14F-4D97-AF65-F5344CB8AC3E}">
        <p14:creationId xmlns:p14="http://schemas.microsoft.com/office/powerpoint/2010/main" val="867269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Kontaktpunkti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i="0" dirty="0" smtClean="0"/>
          </a:p>
          <a:p>
            <a:endParaRPr lang="en-US" i="0" dirty="0" smtClean="0"/>
          </a:p>
          <a:p>
            <a:r>
              <a:rPr lang="en-US" i="0" dirty="0" smtClean="0">
                <a:hlinkClick r:id="rId2"/>
              </a:rPr>
              <a:t>info@vvc.gov.lv</a:t>
            </a:r>
            <a:endParaRPr lang="en-US" i="0" dirty="0" smtClean="0"/>
          </a:p>
          <a:p>
            <a:endParaRPr lang="en-US" i="0" dirty="0"/>
          </a:p>
          <a:p>
            <a:r>
              <a:rPr lang="en-US" i="0" dirty="0" smtClean="0">
                <a:hlinkClick r:id="rId3"/>
              </a:rPr>
              <a:t>DGT-LV-INTERINST@ec.europa.eu</a:t>
            </a:r>
            <a:endParaRPr lang="en-US" i="0" dirty="0" smtClean="0"/>
          </a:p>
          <a:p>
            <a:endParaRPr lang="en-US" i="0" dirty="0"/>
          </a:p>
        </p:txBody>
      </p:sp>
    </p:spTree>
    <p:extLst>
      <p:ext uri="{BB962C8B-B14F-4D97-AF65-F5344CB8AC3E}">
        <p14:creationId xmlns:p14="http://schemas.microsoft.com/office/powerpoint/2010/main" val="3117054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2304256"/>
          </a:xfrm>
        </p:spPr>
        <p:txBody>
          <a:bodyPr/>
          <a:lstStyle/>
          <a:p>
            <a:pPr algn="ctr"/>
            <a:r>
              <a:rPr lang="en-US" sz="6000" dirty="0" err="1" smtClean="0"/>
              <a:t>Paldies</a:t>
            </a:r>
            <a:r>
              <a:rPr lang="en-US" sz="6000" dirty="0" smtClean="0"/>
              <a:t>!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4149081"/>
            <a:ext cx="8229600" cy="1656184"/>
          </a:xfrm>
        </p:spPr>
        <p:txBody>
          <a:bodyPr/>
          <a:lstStyle/>
          <a:p>
            <a:r>
              <a:rPr lang="en-US" i="0" dirty="0" err="1" smtClean="0"/>
              <a:t>liena.muskare@ec.europa.eu</a:t>
            </a:r>
            <a:endParaRPr lang="en-US" i="0" dirty="0"/>
          </a:p>
        </p:txBody>
      </p:sp>
    </p:spTree>
    <p:extLst>
      <p:ext uri="{BB962C8B-B14F-4D97-AF65-F5344CB8AC3E}">
        <p14:creationId xmlns:p14="http://schemas.microsoft.com/office/powerpoint/2010/main" val="412034882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541D6704663FD9458F4BF149505D8835" ma:contentTypeVersion="18" ma:contentTypeDescription="Izveidot jaunu dokumentu." ma:contentTypeScope="" ma:versionID="97605796d134185af53b6fd83896d4b2">
  <xsd:schema xmlns:xsd="http://www.w3.org/2001/XMLSchema" xmlns:xs="http://www.w3.org/2001/XMLSchema" xmlns:p="http://schemas.microsoft.com/office/2006/metadata/properties" xmlns:ns2="0b782f5c-ea45-4e61-a028-a28b9f9c1a05" xmlns:ns3="05fc81c9-325d-42ab-a312-d2989bc4c6c1" targetNamespace="http://schemas.microsoft.com/office/2006/metadata/properties" ma:root="true" ma:fieldsID="aeb2c17f9a99cfc9b6b40a56a05d1d30" ns2:_="" ns3:_="">
    <xsd:import namespace="0b782f5c-ea45-4e61-a028-a28b9f9c1a05"/>
    <xsd:import namespace="05fc81c9-325d-42ab-a312-d2989bc4c6c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82f5c-ea45-4e61-a028-a28b9f9c1a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Attēlu atzīmes" ma:readOnly="false" ma:fieldId="{5cf76f15-5ced-4ddc-b409-7134ff3c332f}" ma:taxonomyMulti="true" ma:sspId="f2b9b02f-9abf-4f74-b798-1ff310cbf2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fc81c9-325d-42ab-a312-d2989bc4c6c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98d4f8d-5674-4ada-909c-3de2b86c3fae}" ma:internalName="TaxCatchAll" ma:showField="CatchAllData" ma:web="05fc81c9-325d-42ab-a312-d2989bc4c6c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782f5c-ea45-4e61-a028-a28b9f9c1a05">
      <Terms xmlns="http://schemas.microsoft.com/office/infopath/2007/PartnerControls"/>
    </lcf76f155ced4ddcb4097134ff3c332f>
    <TaxCatchAll xmlns="05fc81c9-325d-42ab-a312-d2989bc4c6c1" xsi:nil="true"/>
  </documentManagement>
</p:properties>
</file>

<file path=customXml/itemProps1.xml><?xml version="1.0" encoding="utf-8"?>
<ds:datastoreItem xmlns:ds="http://schemas.openxmlformats.org/officeDocument/2006/customXml" ds:itemID="{DEFDA097-813C-4BB5-B430-34D291879FBC}"/>
</file>

<file path=customXml/itemProps2.xml><?xml version="1.0" encoding="utf-8"?>
<ds:datastoreItem xmlns:ds="http://schemas.openxmlformats.org/officeDocument/2006/customXml" ds:itemID="{1D7C861E-3C16-48D0-BCE1-CFC0E69E2E86}"/>
</file>

<file path=customXml/itemProps3.xml><?xml version="1.0" encoding="utf-8"?>
<ds:datastoreItem xmlns:ds="http://schemas.openxmlformats.org/officeDocument/2006/customXml" ds:itemID="{A0EDB250-A4C3-4C55-82E0-88D1C57F21E8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207</TotalTime>
  <Words>171</Words>
  <Application>Microsoft Macintosh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Blank</vt:lpstr>
      <vt:lpstr>Praktiskās sadarbības pelēkā ikdiena </vt:lpstr>
      <vt:lpstr>Sadarbība sākas mājās</vt:lpstr>
      <vt:lpstr>Sadarbība ar kolēģiem EK</vt:lpstr>
      <vt:lpstr>Sadarbība ar kolēģiem citās ES iestādēs</vt:lpstr>
      <vt:lpstr>Sadarbība ar partneriem ārpus ES iestādēm</vt:lpstr>
      <vt:lpstr>Sadarbības veiksmes (un mazāk veiksmīgi) stāsti</vt:lpstr>
      <vt:lpstr>Kontaktpunkti</vt:lpstr>
      <vt:lpstr>Paldies!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Praktiskās sadarbības pelēkā ikdiena </dc:title>
  <dc:creator>MUSKARE Liena (DGT)</dc:creator>
  <cp:lastModifiedBy>Liena</cp:lastModifiedBy>
  <cp:revision>30</cp:revision>
  <dcterms:created xsi:type="dcterms:W3CDTF">2017-10-30T13:27:00Z</dcterms:created>
  <dcterms:modified xsi:type="dcterms:W3CDTF">2017-11-06T15:42:37Z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0x010100541D6704663FD9458F4BF149505D8835</vt:lpwstr>
  </property>
</Properties>
</file>