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21" Type="http://schemas.openxmlformats.org/officeDocument/2006/relationships/slide" Target="slides/slide14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ustomXml" Target="../customXml/item3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/>
        </p:nvSpPr>
        <p:spPr>
          <a:xfrm>
            <a:off x="4267200" y="6659563"/>
            <a:ext cx="611189" cy="215901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4" name="Shape 84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ctrTitle"/>
          </p:nvPr>
        </p:nvSpPr>
        <p:spPr>
          <a:xfrm>
            <a:off x="1117104" y="2276872"/>
            <a:ext cx="7128793" cy="1438648"/>
          </a:xfrm>
          <a:prstGeom prst="rect">
            <a:avLst/>
          </a:prstGeom>
        </p:spPr>
        <p:txBody>
          <a:bodyPr/>
          <a:lstStyle/>
          <a:p>
            <a:pPr defTabSz="658368">
              <a:defRPr b="1" sz="3456"/>
            </a:pPr>
            <a:r>
              <a:t>Sadarbība un solidaritāte</a:t>
            </a:r>
            <a:br/>
            <a:r>
              <a:rPr sz="2880"/>
              <a:t>Eiropas Komisijas</a:t>
            </a:r>
            <a:br>
              <a:rPr sz="2880"/>
            </a:br>
            <a:r>
              <a:rPr sz="2880"/>
              <a:t>tulkošanas dienesta skatījumā</a:t>
            </a:r>
          </a:p>
        </p:txBody>
      </p:sp>
      <p:sp>
        <p:nvSpPr>
          <p:cNvPr id="114" name="Shape 114"/>
          <p:cNvSpPr/>
          <p:nvPr>
            <p:ph type="subTitle" sz="half" idx="1"/>
          </p:nvPr>
        </p:nvSpPr>
        <p:spPr>
          <a:xfrm>
            <a:off x="1008905" y="4365104"/>
            <a:ext cx="7345190" cy="208823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b="1" sz="2800">
                <a:solidFill>
                  <a:srgbClr val="000000"/>
                </a:solidFill>
              </a:defRPr>
            </a:pPr>
            <a:r>
              <a:t>Mareks Kovaļevskis</a:t>
            </a:r>
            <a:br/>
            <a:br/>
            <a:r>
              <a:rPr b="0" sz="2200"/>
              <a:t>Eiropas Komisijas Tulkošanas ģenerāldirektorāta</a:t>
            </a:r>
            <a:endParaRPr sz="2200"/>
          </a:p>
          <a:p>
            <a:pPr>
              <a:lnSpc>
                <a:spcPct val="80000"/>
              </a:lnSpc>
              <a:spcBef>
                <a:spcPts val="500"/>
              </a:spcBef>
              <a:defRPr sz="2200">
                <a:solidFill>
                  <a:srgbClr val="000000"/>
                </a:solidFill>
              </a:defRPr>
            </a:pPr>
            <a:r>
              <a:t>Latviešu valodas departamenta vadītājs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>
                <a:solidFill>
                  <a:srgbClr val="000000"/>
                </a:solidFill>
              </a:defRPr>
            </a:pPr>
          </a:p>
          <a:p>
            <a:pPr>
              <a:lnSpc>
                <a:spcPct val="80000"/>
              </a:lnSpc>
              <a:spcBef>
                <a:spcPts val="500"/>
              </a:spcBef>
              <a:defRPr sz="2200">
                <a:solidFill>
                  <a:srgbClr val="000000"/>
                </a:solidFill>
              </a:defRPr>
            </a:pPr>
            <a:r>
              <a:t>Rīga, 10.11.2017</a:t>
            </a:r>
          </a:p>
        </p:txBody>
      </p:sp>
      <p:pic>
        <p:nvPicPr>
          <p:cNvPr id="115" name="image1.png" descr="H:\JaunieCOMDoki\RigasPrezentacija2016\European_Commission_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8872" y="116632"/>
            <a:ext cx="2085257" cy="1445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North-Korea-war-USA-103975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" y="455736"/>
            <a:ext cx="9042400" cy="5946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questionmark-308636_6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reuter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2" y="385828"/>
            <a:ext cx="9129516" cy="6086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35349171-solidarity-social-security-international-community-and-cooperat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545" y="1627733"/>
            <a:ext cx="5715001" cy="397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612186"/>
            <a:ext cx="9999690" cy="5633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win-win-situation-png-unity-and-progress-solidarity-cultural-cooperation-and-win-win-situation-free-png-image-6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089" y="640934"/>
            <a:ext cx="8861822" cy="5576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BnQNt8-CcAAPUa-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496" y="219372"/>
            <a:ext cx="8559008" cy="6419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ooperation-cloud-comput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6534" y="0"/>
            <a:ext cx="531093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5.png" descr="H:\JaunieCOMDoki\RigasPrezentacija2016\Wor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1700808"/>
            <a:ext cx="8881075" cy="3455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800" u="sng"/>
            </a:pPr>
            <a:r>
              <a:t>Mans personīgais viedoklis</a:t>
            </a:r>
            <a:r>
              <a:rPr u="none"/>
              <a:t>!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9" name="image2.png" descr="H:\JaunieCOMDoki\RigasPrezentacija2016\European_Commission_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5816" y="2852935"/>
            <a:ext cx="3711601" cy="257347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 flipV="1">
            <a:off x="2123727" y="2564905"/>
            <a:ext cx="4896545" cy="3384375"/>
          </a:xfrm>
          <a:prstGeom prst="line">
            <a:avLst/>
          </a:prstGeom>
          <a:ln w="571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Shape 121"/>
          <p:cNvSpPr/>
          <p:nvPr/>
        </p:nvSpPr>
        <p:spPr>
          <a:xfrm>
            <a:off x="1979711" y="2564905"/>
            <a:ext cx="5040562" cy="3384374"/>
          </a:xfrm>
          <a:prstGeom prst="line">
            <a:avLst/>
          </a:prstGeom>
          <a:ln w="571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jpeg" descr="H:\JaunieCOMDoki\RigasPrezentacija2016\Juncker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5157" y="332656"/>
            <a:ext cx="9912354" cy="6059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4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1711" y="1433512"/>
            <a:ext cx="4600576" cy="3990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ilveks_ar_savam_problema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Cilveku_kop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ivil War - Battle of Atlan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21656"/>
            <a:ext cx="9144000" cy="3214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135153-004-280403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7283"/>
            <a:ext cx="9144000" cy="6683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the-real-cost-of-war--phot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9"/>
            <a:ext cx="9144000" cy="6857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EEECE1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DB8EB964-E59C-4340-8F20-1262E2BD4A93}"/>
</file>

<file path=customXml/itemProps2.xml><?xml version="1.0" encoding="utf-8"?>
<ds:datastoreItem xmlns:ds="http://schemas.openxmlformats.org/officeDocument/2006/customXml" ds:itemID="{4640BDEF-8A97-49CA-B557-4350158B4D0F}"/>
</file>

<file path=customXml/itemProps3.xml><?xml version="1.0" encoding="utf-8"?>
<ds:datastoreItem xmlns:ds="http://schemas.openxmlformats.org/officeDocument/2006/customXml" ds:itemID="{6291B886-B109-41BA-8309-F71C60FFAC1D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</Properties>
</file>