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diagrams/data6.xml" ContentType="application/vnd.openxmlformats-officedocument.drawingml.diagramData+xml"/>
  <Override PartName="/ppt/diagrams/data4.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s/slide1.xml" ContentType="application/vnd.openxmlformats-officedocument.presentationml.slide+xml"/>
  <Override PartName="/ppt/diagrams/data5.xml" ContentType="application/vnd.openxmlformats-officedocument.drawingml.diagramData+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colors4.xml" ContentType="application/vnd.openxmlformats-officedocument.drawingml.diagramColors+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colors3.xml" ContentType="application/vnd.openxmlformats-officedocument.drawingml.diagramColors+xml"/>
  <Override PartName="/ppt/diagrams/layout3.xml" ContentType="application/vnd.openxmlformats-officedocument.drawingml.diagramLayout+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diagrams/layout5.xml" ContentType="application/vnd.openxmlformats-officedocument.drawingml.diagramLayout+xml"/>
  <Override PartName="/ppt/diagrams/drawing4.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33"/>
  </p:notesMasterIdLst>
  <p:sldIdLst>
    <p:sldId id="256" r:id="rId2"/>
    <p:sldId id="259" r:id="rId3"/>
    <p:sldId id="814" r:id="rId4"/>
    <p:sldId id="824" r:id="rId5"/>
    <p:sldId id="825" r:id="rId6"/>
    <p:sldId id="823" r:id="rId7"/>
    <p:sldId id="822" r:id="rId8"/>
    <p:sldId id="821" r:id="rId9"/>
    <p:sldId id="342" r:id="rId10"/>
    <p:sldId id="820" r:id="rId11"/>
    <p:sldId id="809" r:id="rId12"/>
    <p:sldId id="797" r:id="rId13"/>
    <p:sldId id="795" r:id="rId14"/>
    <p:sldId id="796" r:id="rId15"/>
    <p:sldId id="798" r:id="rId16"/>
    <p:sldId id="799" r:id="rId17"/>
    <p:sldId id="800" r:id="rId18"/>
    <p:sldId id="801" r:id="rId19"/>
    <p:sldId id="802" r:id="rId20"/>
    <p:sldId id="808" r:id="rId21"/>
    <p:sldId id="826" r:id="rId22"/>
    <p:sldId id="827" r:id="rId23"/>
    <p:sldId id="830" r:id="rId24"/>
    <p:sldId id="262" r:id="rId25"/>
    <p:sldId id="806" r:id="rId26"/>
    <p:sldId id="810" r:id="rId27"/>
    <p:sldId id="828" r:id="rId28"/>
    <p:sldId id="829" r:id="rId29"/>
    <p:sldId id="812" r:id="rId30"/>
    <p:sldId id="332" r:id="rId31"/>
    <p:sldId id="813"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4" userDrawn="1">
          <p15:clr>
            <a:srgbClr val="A4A3A4"/>
          </p15:clr>
        </p15:guide>
        <p15:guide id="2" pos="397" userDrawn="1">
          <p15:clr>
            <a:srgbClr val="A4A3A4"/>
          </p15:clr>
        </p15:guide>
        <p15:guide id="3" pos="5363" userDrawn="1">
          <p15:clr>
            <a:srgbClr val="A4A3A4"/>
          </p15:clr>
        </p15:guide>
        <p15:guide id="4" orient="horz" pos="291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2"/>
    <p:restoredTop sz="94667"/>
  </p:normalViewPr>
  <p:slideViewPr>
    <p:cSldViewPr snapToGrid="0" showGuides="1">
      <p:cViewPr varScale="1">
        <p:scale>
          <a:sx n="147" d="100"/>
          <a:sy n="147" d="100"/>
        </p:scale>
        <p:origin x="744" y="192"/>
      </p:cViewPr>
      <p:guideLst>
        <p:guide orient="horz" pos="174"/>
        <p:guide pos="397"/>
        <p:guide pos="5363"/>
        <p:guide orient="horz" pos="291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F5499D-FE33-324B-BD8E-1C982485AC1F}"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1725261B-2547-284B-9ACD-4E78BCA9DC1E}">
      <dgm:prSet phldrT="[Text]"/>
      <dgm:spPr/>
      <dgm:t>
        <a:bodyPr/>
        <a:lstStyle/>
        <a:p>
          <a:pPr algn="just"/>
          <a:r>
            <a:rPr lang="lv-LV" noProof="0" dirty="0">
              <a:latin typeface="Times New Roman" panose="02020603050405020304" pitchFamily="18" charset="0"/>
              <a:cs typeface="Times New Roman" panose="02020603050405020304" pitchFamily="18" charset="0"/>
            </a:rPr>
            <a:t>Tulkotāja kompetence</a:t>
          </a:r>
        </a:p>
      </dgm:t>
    </dgm:pt>
    <dgm:pt modelId="{8682C2AE-719E-A941-86DE-7CCA7C48E4DD}" type="parTrans" cxnId="{0DE4C0E7-9139-CE45-B13B-8BE26D6D2D4C}">
      <dgm:prSet/>
      <dgm:spPr/>
      <dgm:t>
        <a:bodyPr/>
        <a:lstStyle/>
        <a:p>
          <a:endParaRPr lang="lv-LV" noProof="0" dirty="0">
            <a:latin typeface="Times New Roman" panose="02020603050405020304" pitchFamily="18" charset="0"/>
            <a:cs typeface="Times New Roman" panose="02020603050405020304" pitchFamily="18" charset="0"/>
          </a:endParaRPr>
        </a:p>
      </dgm:t>
    </dgm:pt>
    <dgm:pt modelId="{50D18704-989B-534A-8762-0B22A4C5B99F}" type="sibTrans" cxnId="{0DE4C0E7-9139-CE45-B13B-8BE26D6D2D4C}">
      <dgm:prSet/>
      <dgm:spPr/>
      <dgm:t>
        <a:bodyPr/>
        <a:lstStyle/>
        <a:p>
          <a:endParaRPr lang="lv-LV" noProof="0" dirty="0">
            <a:latin typeface="Times New Roman" panose="02020603050405020304" pitchFamily="18" charset="0"/>
            <a:cs typeface="Times New Roman" panose="02020603050405020304" pitchFamily="18" charset="0"/>
          </a:endParaRPr>
        </a:p>
      </dgm:t>
    </dgm:pt>
    <dgm:pt modelId="{B5DD94A3-AF1E-3D4A-9857-3D14630DA108}">
      <dgm:prSet phldrT="[Text]"/>
      <dgm:spPr/>
      <dgm:t>
        <a:bodyPr/>
        <a:lstStyle/>
        <a:p>
          <a:pPr algn="just"/>
          <a:r>
            <a:rPr lang="lv-LV" noProof="0" dirty="0">
              <a:latin typeface="Times New Roman" panose="02020603050405020304" pitchFamily="18" charset="0"/>
              <a:cs typeface="Times New Roman" panose="02020603050405020304" pitchFamily="18" charset="0"/>
            </a:rPr>
            <a:t>Dati</a:t>
          </a:r>
        </a:p>
      </dgm:t>
    </dgm:pt>
    <dgm:pt modelId="{A131B3B6-A4B9-BF4C-9411-6FF5BB4159BD}" type="parTrans" cxnId="{5926DC03-3B37-1F44-AA35-138FC68FBC44}">
      <dgm:prSet/>
      <dgm:spPr/>
      <dgm:t>
        <a:bodyPr/>
        <a:lstStyle/>
        <a:p>
          <a:endParaRPr lang="lv-LV" noProof="0" dirty="0">
            <a:latin typeface="Times New Roman" panose="02020603050405020304" pitchFamily="18" charset="0"/>
            <a:cs typeface="Times New Roman" panose="02020603050405020304" pitchFamily="18" charset="0"/>
          </a:endParaRPr>
        </a:p>
      </dgm:t>
    </dgm:pt>
    <dgm:pt modelId="{5465B468-FE6C-7C49-B84B-E75BF6758588}" type="sibTrans" cxnId="{5926DC03-3B37-1F44-AA35-138FC68FBC44}">
      <dgm:prSet/>
      <dgm:spPr/>
      <dgm:t>
        <a:bodyPr/>
        <a:lstStyle/>
        <a:p>
          <a:endParaRPr lang="lv-LV" noProof="0" dirty="0">
            <a:latin typeface="Times New Roman" panose="02020603050405020304" pitchFamily="18" charset="0"/>
            <a:cs typeface="Times New Roman" panose="02020603050405020304" pitchFamily="18" charset="0"/>
          </a:endParaRPr>
        </a:p>
      </dgm:t>
    </dgm:pt>
    <dgm:pt modelId="{BAC911E2-3EA0-EC44-879B-1EA40191E06F}">
      <dgm:prSet phldrT="[Text]"/>
      <dgm:spPr/>
      <dgm:t>
        <a:bodyPr/>
        <a:lstStyle/>
        <a:p>
          <a:pPr algn="just"/>
          <a:r>
            <a:rPr lang="lv-LV" noProof="0" dirty="0">
              <a:latin typeface="Times New Roman" panose="02020603050405020304" pitchFamily="18" charset="0"/>
              <a:cs typeface="Times New Roman" panose="02020603050405020304" pitchFamily="18" charset="0"/>
            </a:rPr>
            <a:t>Tehniskā tulkošana un terminoloģija</a:t>
          </a:r>
        </a:p>
      </dgm:t>
    </dgm:pt>
    <dgm:pt modelId="{E3C0CC33-C960-C74E-A1DE-56B33BC01D5C}" type="parTrans" cxnId="{E38D643F-293F-F74F-AB75-CB86D5E795D0}">
      <dgm:prSet/>
      <dgm:spPr/>
      <dgm:t>
        <a:bodyPr/>
        <a:lstStyle/>
        <a:p>
          <a:endParaRPr lang="lv-LV" noProof="0" dirty="0">
            <a:latin typeface="Times New Roman" panose="02020603050405020304" pitchFamily="18" charset="0"/>
            <a:cs typeface="Times New Roman" panose="02020603050405020304" pitchFamily="18" charset="0"/>
          </a:endParaRPr>
        </a:p>
      </dgm:t>
    </dgm:pt>
    <dgm:pt modelId="{56D3C17F-C7BD-8C4B-B012-EB792A2D17A0}" type="sibTrans" cxnId="{E38D643F-293F-F74F-AB75-CB86D5E795D0}">
      <dgm:prSet/>
      <dgm:spPr/>
      <dgm:t>
        <a:bodyPr/>
        <a:lstStyle/>
        <a:p>
          <a:endParaRPr lang="lv-LV" noProof="0" dirty="0">
            <a:latin typeface="Times New Roman" panose="02020603050405020304" pitchFamily="18" charset="0"/>
            <a:cs typeface="Times New Roman" panose="02020603050405020304" pitchFamily="18" charset="0"/>
          </a:endParaRPr>
        </a:p>
      </dgm:t>
    </dgm:pt>
    <dgm:pt modelId="{93382436-927D-954A-8FC9-9AF0658C0F80}">
      <dgm:prSet phldrT="[Text]"/>
      <dgm:spPr/>
      <dgm:t>
        <a:bodyPr/>
        <a:lstStyle/>
        <a:p>
          <a:pPr algn="just"/>
          <a:r>
            <a:rPr lang="lv-LV" noProof="0" dirty="0">
              <a:latin typeface="Times New Roman" panose="02020603050405020304" pitchFamily="18" charset="0"/>
              <a:cs typeface="Times New Roman" panose="02020603050405020304" pitchFamily="18" charset="0"/>
            </a:rPr>
            <a:t>Sinerģijas ieguvumi</a:t>
          </a:r>
        </a:p>
      </dgm:t>
    </dgm:pt>
    <dgm:pt modelId="{6680EF52-0AEC-B946-A051-45A3ABECDA12}" type="parTrans" cxnId="{42943AC8-8A9E-B546-927E-A172BD2AE52D}">
      <dgm:prSet/>
      <dgm:spPr/>
      <dgm:t>
        <a:bodyPr/>
        <a:lstStyle/>
        <a:p>
          <a:endParaRPr lang="lv-LV" noProof="0" dirty="0">
            <a:latin typeface="Times New Roman" panose="02020603050405020304" pitchFamily="18" charset="0"/>
            <a:cs typeface="Times New Roman" panose="02020603050405020304" pitchFamily="18" charset="0"/>
          </a:endParaRPr>
        </a:p>
      </dgm:t>
    </dgm:pt>
    <dgm:pt modelId="{5ABC85F6-AC17-3C4A-9D9C-8BC28E848C76}" type="sibTrans" cxnId="{42943AC8-8A9E-B546-927E-A172BD2AE52D}">
      <dgm:prSet/>
      <dgm:spPr/>
      <dgm:t>
        <a:bodyPr/>
        <a:lstStyle/>
        <a:p>
          <a:endParaRPr lang="lv-LV" noProof="0" dirty="0">
            <a:latin typeface="Times New Roman" panose="02020603050405020304" pitchFamily="18" charset="0"/>
            <a:cs typeface="Times New Roman" panose="02020603050405020304" pitchFamily="18" charset="0"/>
          </a:endParaRPr>
        </a:p>
      </dgm:t>
    </dgm:pt>
    <dgm:pt modelId="{4861E606-762D-D741-A4AF-96512C1C45F3}">
      <dgm:prSet phldrT="[Text]"/>
      <dgm:spPr/>
      <dgm:t>
        <a:bodyPr/>
        <a:lstStyle/>
        <a:p>
          <a:pPr algn="just"/>
          <a:r>
            <a:rPr lang="lv-LV" noProof="0" dirty="0">
              <a:latin typeface="Times New Roman" panose="02020603050405020304" pitchFamily="18" charset="0"/>
              <a:cs typeface="Times New Roman" panose="02020603050405020304" pitchFamily="18" charset="0"/>
            </a:rPr>
            <a:t>Profesijas standarts</a:t>
          </a:r>
        </a:p>
      </dgm:t>
    </dgm:pt>
    <dgm:pt modelId="{15FFB03A-3096-EB4B-A2C3-072EC3EA13DB}" type="parTrans" cxnId="{A8D46D33-A935-574F-B025-07E640735CD6}">
      <dgm:prSet/>
      <dgm:spPr/>
      <dgm:t>
        <a:bodyPr/>
        <a:lstStyle/>
        <a:p>
          <a:endParaRPr lang="en-GB"/>
        </a:p>
      </dgm:t>
    </dgm:pt>
    <dgm:pt modelId="{2058EEF2-ED0E-474F-A614-C32F00C88D3F}" type="sibTrans" cxnId="{A8D46D33-A935-574F-B025-07E640735CD6}">
      <dgm:prSet/>
      <dgm:spPr/>
      <dgm:t>
        <a:bodyPr/>
        <a:lstStyle/>
        <a:p>
          <a:endParaRPr lang="en-GB"/>
        </a:p>
      </dgm:t>
    </dgm:pt>
    <dgm:pt modelId="{E50BD41C-C377-6443-809E-683514B5B3E5}" type="pres">
      <dgm:prSet presAssocID="{7EF5499D-FE33-324B-BD8E-1C982485AC1F}" presName="Name0" presStyleCnt="0">
        <dgm:presLayoutVars>
          <dgm:chMax val="7"/>
          <dgm:chPref val="7"/>
          <dgm:dir/>
        </dgm:presLayoutVars>
      </dgm:prSet>
      <dgm:spPr/>
    </dgm:pt>
    <dgm:pt modelId="{3E3EE1BD-8393-FF47-A952-929B01F09A87}" type="pres">
      <dgm:prSet presAssocID="{7EF5499D-FE33-324B-BD8E-1C982485AC1F}" presName="Name1" presStyleCnt="0"/>
      <dgm:spPr/>
    </dgm:pt>
    <dgm:pt modelId="{56D3A383-314C-B54B-9B75-F403F1B8F6C4}" type="pres">
      <dgm:prSet presAssocID="{7EF5499D-FE33-324B-BD8E-1C982485AC1F}" presName="cycle" presStyleCnt="0"/>
      <dgm:spPr/>
    </dgm:pt>
    <dgm:pt modelId="{6567D904-D763-8B4B-8947-A1EC52BEE1F5}" type="pres">
      <dgm:prSet presAssocID="{7EF5499D-FE33-324B-BD8E-1C982485AC1F}" presName="srcNode" presStyleLbl="node1" presStyleIdx="0" presStyleCnt="5"/>
      <dgm:spPr/>
    </dgm:pt>
    <dgm:pt modelId="{A8D372BC-BE3D-7C4E-9336-18C4FA1ED4C7}" type="pres">
      <dgm:prSet presAssocID="{7EF5499D-FE33-324B-BD8E-1C982485AC1F}" presName="conn" presStyleLbl="parChTrans1D2" presStyleIdx="0" presStyleCnt="1"/>
      <dgm:spPr/>
    </dgm:pt>
    <dgm:pt modelId="{997E7FD3-DF56-6243-AB1B-2C7ECE42B268}" type="pres">
      <dgm:prSet presAssocID="{7EF5499D-FE33-324B-BD8E-1C982485AC1F}" presName="extraNode" presStyleLbl="node1" presStyleIdx="0" presStyleCnt="5"/>
      <dgm:spPr/>
    </dgm:pt>
    <dgm:pt modelId="{71B2387C-BAFC-0E4F-B648-83BD359C16BE}" type="pres">
      <dgm:prSet presAssocID="{7EF5499D-FE33-324B-BD8E-1C982485AC1F}" presName="dstNode" presStyleLbl="node1" presStyleIdx="0" presStyleCnt="5"/>
      <dgm:spPr/>
    </dgm:pt>
    <dgm:pt modelId="{D08DE277-F6AD-FF45-8582-2A048FB3DF57}" type="pres">
      <dgm:prSet presAssocID="{1725261B-2547-284B-9ACD-4E78BCA9DC1E}" presName="text_1" presStyleLbl="node1" presStyleIdx="0" presStyleCnt="5">
        <dgm:presLayoutVars>
          <dgm:bulletEnabled val="1"/>
        </dgm:presLayoutVars>
      </dgm:prSet>
      <dgm:spPr/>
    </dgm:pt>
    <dgm:pt modelId="{3D892A9C-39CE-ED45-AA24-6C39BD86CBCE}" type="pres">
      <dgm:prSet presAssocID="{1725261B-2547-284B-9ACD-4E78BCA9DC1E}" presName="accent_1" presStyleCnt="0"/>
      <dgm:spPr/>
    </dgm:pt>
    <dgm:pt modelId="{9524DE6F-FE17-A741-9652-BF2F9AC55070}" type="pres">
      <dgm:prSet presAssocID="{1725261B-2547-284B-9ACD-4E78BCA9DC1E}" presName="accentRepeatNode" presStyleLbl="solidFgAcc1" presStyleIdx="0" presStyleCnt="5"/>
      <dgm:spPr/>
    </dgm:pt>
    <dgm:pt modelId="{8B96CBBB-1D25-B04D-9891-E7FD2337671E}" type="pres">
      <dgm:prSet presAssocID="{B5DD94A3-AF1E-3D4A-9857-3D14630DA108}" presName="text_2" presStyleLbl="node1" presStyleIdx="1" presStyleCnt="5">
        <dgm:presLayoutVars>
          <dgm:bulletEnabled val="1"/>
        </dgm:presLayoutVars>
      </dgm:prSet>
      <dgm:spPr/>
    </dgm:pt>
    <dgm:pt modelId="{53B8BE0A-8667-5443-AFC1-46C5BFFA9A35}" type="pres">
      <dgm:prSet presAssocID="{B5DD94A3-AF1E-3D4A-9857-3D14630DA108}" presName="accent_2" presStyleCnt="0"/>
      <dgm:spPr/>
    </dgm:pt>
    <dgm:pt modelId="{7362FE5A-04F7-5F4A-926C-7A340997FA69}" type="pres">
      <dgm:prSet presAssocID="{B5DD94A3-AF1E-3D4A-9857-3D14630DA108}" presName="accentRepeatNode" presStyleLbl="solidFgAcc1" presStyleIdx="1" presStyleCnt="5"/>
      <dgm:spPr/>
    </dgm:pt>
    <dgm:pt modelId="{B0B794CD-7181-DD47-ABE3-61E20346C85F}" type="pres">
      <dgm:prSet presAssocID="{4861E606-762D-D741-A4AF-96512C1C45F3}" presName="text_3" presStyleLbl="node1" presStyleIdx="2" presStyleCnt="5">
        <dgm:presLayoutVars>
          <dgm:bulletEnabled val="1"/>
        </dgm:presLayoutVars>
      </dgm:prSet>
      <dgm:spPr/>
    </dgm:pt>
    <dgm:pt modelId="{06FD7987-3B98-C94E-B284-2858D570CD0A}" type="pres">
      <dgm:prSet presAssocID="{4861E606-762D-D741-A4AF-96512C1C45F3}" presName="accent_3" presStyleCnt="0"/>
      <dgm:spPr/>
    </dgm:pt>
    <dgm:pt modelId="{CF6DC705-9396-1A42-99BC-A742ED1C1254}" type="pres">
      <dgm:prSet presAssocID="{4861E606-762D-D741-A4AF-96512C1C45F3}" presName="accentRepeatNode" presStyleLbl="solidFgAcc1" presStyleIdx="2" presStyleCnt="5"/>
      <dgm:spPr/>
    </dgm:pt>
    <dgm:pt modelId="{7D37E4D1-E0EF-7442-8474-965FED01DBC1}" type="pres">
      <dgm:prSet presAssocID="{BAC911E2-3EA0-EC44-879B-1EA40191E06F}" presName="text_4" presStyleLbl="node1" presStyleIdx="3" presStyleCnt="5">
        <dgm:presLayoutVars>
          <dgm:bulletEnabled val="1"/>
        </dgm:presLayoutVars>
      </dgm:prSet>
      <dgm:spPr/>
    </dgm:pt>
    <dgm:pt modelId="{B75A5C9C-EBDE-9C42-9F73-772D512921D8}" type="pres">
      <dgm:prSet presAssocID="{BAC911E2-3EA0-EC44-879B-1EA40191E06F}" presName="accent_4" presStyleCnt="0"/>
      <dgm:spPr/>
    </dgm:pt>
    <dgm:pt modelId="{40B27AEF-97E3-724A-80F9-3097EC9C95D6}" type="pres">
      <dgm:prSet presAssocID="{BAC911E2-3EA0-EC44-879B-1EA40191E06F}" presName="accentRepeatNode" presStyleLbl="solidFgAcc1" presStyleIdx="3" presStyleCnt="5"/>
      <dgm:spPr/>
    </dgm:pt>
    <dgm:pt modelId="{3BD984CF-A645-F447-85F6-B5CC373E079C}" type="pres">
      <dgm:prSet presAssocID="{93382436-927D-954A-8FC9-9AF0658C0F80}" presName="text_5" presStyleLbl="node1" presStyleIdx="4" presStyleCnt="5">
        <dgm:presLayoutVars>
          <dgm:bulletEnabled val="1"/>
        </dgm:presLayoutVars>
      </dgm:prSet>
      <dgm:spPr/>
    </dgm:pt>
    <dgm:pt modelId="{B0862EB7-7F81-B749-AABA-B23A4AE00731}" type="pres">
      <dgm:prSet presAssocID="{93382436-927D-954A-8FC9-9AF0658C0F80}" presName="accent_5" presStyleCnt="0"/>
      <dgm:spPr/>
    </dgm:pt>
    <dgm:pt modelId="{AABCD635-3BDC-864E-8787-AAB50C82CEA8}" type="pres">
      <dgm:prSet presAssocID="{93382436-927D-954A-8FC9-9AF0658C0F80}" presName="accentRepeatNode" presStyleLbl="solidFgAcc1" presStyleIdx="4" presStyleCnt="5"/>
      <dgm:spPr/>
    </dgm:pt>
  </dgm:ptLst>
  <dgm:cxnLst>
    <dgm:cxn modelId="{5926DC03-3B37-1F44-AA35-138FC68FBC44}" srcId="{7EF5499D-FE33-324B-BD8E-1C982485AC1F}" destId="{B5DD94A3-AF1E-3D4A-9857-3D14630DA108}" srcOrd="1" destOrd="0" parTransId="{A131B3B6-A4B9-BF4C-9411-6FF5BB4159BD}" sibTransId="{5465B468-FE6C-7C49-B84B-E75BF6758588}"/>
    <dgm:cxn modelId="{EF450915-56A8-8540-A01C-26516A31E625}" type="presOf" srcId="{B5DD94A3-AF1E-3D4A-9857-3D14630DA108}" destId="{8B96CBBB-1D25-B04D-9891-E7FD2337671E}" srcOrd="0" destOrd="0" presId="urn:microsoft.com/office/officeart/2008/layout/VerticalCurvedList"/>
    <dgm:cxn modelId="{A8D46D33-A935-574F-B025-07E640735CD6}" srcId="{7EF5499D-FE33-324B-BD8E-1C982485AC1F}" destId="{4861E606-762D-D741-A4AF-96512C1C45F3}" srcOrd="2" destOrd="0" parTransId="{15FFB03A-3096-EB4B-A2C3-072EC3EA13DB}" sibTransId="{2058EEF2-ED0E-474F-A614-C32F00C88D3F}"/>
    <dgm:cxn modelId="{CB2C173D-24F0-C04F-8695-2F73D01A4D51}" type="presOf" srcId="{1725261B-2547-284B-9ACD-4E78BCA9DC1E}" destId="{D08DE277-F6AD-FF45-8582-2A048FB3DF57}" srcOrd="0" destOrd="0" presId="urn:microsoft.com/office/officeart/2008/layout/VerticalCurvedList"/>
    <dgm:cxn modelId="{E38D643F-293F-F74F-AB75-CB86D5E795D0}" srcId="{7EF5499D-FE33-324B-BD8E-1C982485AC1F}" destId="{BAC911E2-3EA0-EC44-879B-1EA40191E06F}" srcOrd="3" destOrd="0" parTransId="{E3C0CC33-C960-C74E-A1DE-56B33BC01D5C}" sibTransId="{56D3C17F-C7BD-8C4B-B012-EB792A2D17A0}"/>
    <dgm:cxn modelId="{86C1A442-D63D-3849-87D5-BE523588FAA5}" type="presOf" srcId="{4861E606-762D-D741-A4AF-96512C1C45F3}" destId="{B0B794CD-7181-DD47-ABE3-61E20346C85F}" srcOrd="0" destOrd="0" presId="urn:microsoft.com/office/officeart/2008/layout/VerticalCurvedList"/>
    <dgm:cxn modelId="{D2D6E170-33D1-414F-9734-AB0C9435E529}" type="presOf" srcId="{BAC911E2-3EA0-EC44-879B-1EA40191E06F}" destId="{7D37E4D1-E0EF-7442-8474-965FED01DBC1}" srcOrd="0" destOrd="0" presId="urn:microsoft.com/office/officeart/2008/layout/VerticalCurvedList"/>
    <dgm:cxn modelId="{88C30B83-7D8A-FF4E-8DF9-BA1F57A872B2}" type="presOf" srcId="{93382436-927D-954A-8FC9-9AF0658C0F80}" destId="{3BD984CF-A645-F447-85F6-B5CC373E079C}" srcOrd="0" destOrd="0" presId="urn:microsoft.com/office/officeart/2008/layout/VerticalCurvedList"/>
    <dgm:cxn modelId="{42943AC8-8A9E-B546-927E-A172BD2AE52D}" srcId="{7EF5499D-FE33-324B-BD8E-1C982485AC1F}" destId="{93382436-927D-954A-8FC9-9AF0658C0F80}" srcOrd="4" destOrd="0" parTransId="{6680EF52-0AEC-B946-A051-45A3ABECDA12}" sibTransId="{5ABC85F6-AC17-3C4A-9D9C-8BC28E848C76}"/>
    <dgm:cxn modelId="{0DE4C0E7-9139-CE45-B13B-8BE26D6D2D4C}" srcId="{7EF5499D-FE33-324B-BD8E-1C982485AC1F}" destId="{1725261B-2547-284B-9ACD-4E78BCA9DC1E}" srcOrd="0" destOrd="0" parTransId="{8682C2AE-719E-A941-86DE-7CCA7C48E4DD}" sibTransId="{50D18704-989B-534A-8762-0B22A4C5B99F}"/>
    <dgm:cxn modelId="{998127EA-83BA-2F4B-8753-60BB4973CAD7}" type="presOf" srcId="{7EF5499D-FE33-324B-BD8E-1C982485AC1F}" destId="{E50BD41C-C377-6443-809E-683514B5B3E5}" srcOrd="0" destOrd="0" presId="urn:microsoft.com/office/officeart/2008/layout/VerticalCurvedList"/>
    <dgm:cxn modelId="{C123FDF5-3EB0-C44B-B643-D53EAAE755F9}" type="presOf" srcId="{50D18704-989B-534A-8762-0B22A4C5B99F}" destId="{A8D372BC-BE3D-7C4E-9336-18C4FA1ED4C7}" srcOrd="0" destOrd="0" presId="urn:microsoft.com/office/officeart/2008/layout/VerticalCurvedList"/>
    <dgm:cxn modelId="{2EA3C2CC-3180-734C-A78F-0674F50FC734}" type="presParOf" srcId="{E50BD41C-C377-6443-809E-683514B5B3E5}" destId="{3E3EE1BD-8393-FF47-A952-929B01F09A87}" srcOrd="0" destOrd="0" presId="urn:microsoft.com/office/officeart/2008/layout/VerticalCurvedList"/>
    <dgm:cxn modelId="{0D927FA1-2B44-B64F-B252-9C089CDAF01E}" type="presParOf" srcId="{3E3EE1BD-8393-FF47-A952-929B01F09A87}" destId="{56D3A383-314C-B54B-9B75-F403F1B8F6C4}" srcOrd="0" destOrd="0" presId="urn:microsoft.com/office/officeart/2008/layout/VerticalCurvedList"/>
    <dgm:cxn modelId="{35784FA5-BAA0-2C47-A43F-023F9936A9EB}" type="presParOf" srcId="{56D3A383-314C-B54B-9B75-F403F1B8F6C4}" destId="{6567D904-D763-8B4B-8947-A1EC52BEE1F5}" srcOrd="0" destOrd="0" presId="urn:microsoft.com/office/officeart/2008/layout/VerticalCurvedList"/>
    <dgm:cxn modelId="{8AA5292E-B169-BF45-9AB8-DEE348585C20}" type="presParOf" srcId="{56D3A383-314C-B54B-9B75-F403F1B8F6C4}" destId="{A8D372BC-BE3D-7C4E-9336-18C4FA1ED4C7}" srcOrd="1" destOrd="0" presId="urn:microsoft.com/office/officeart/2008/layout/VerticalCurvedList"/>
    <dgm:cxn modelId="{5325582F-5C7B-504C-AA6A-88B3B86891EC}" type="presParOf" srcId="{56D3A383-314C-B54B-9B75-F403F1B8F6C4}" destId="{997E7FD3-DF56-6243-AB1B-2C7ECE42B268}" srcOrd="2" destOrd="0" presId="urn:microsoft.com/office/officeart/2008/layout/VerticalCurvedList"/>
    <dgm:cxn modelId="{E912D294-C07A-E449-B598-E17BA87FAFCD}" type="presParOf" srcId="{56D3A383-314C-B54B-9B75-F403F1B8F6C4}" destId="{71B2387C-BAFC-0E4F-B648-83BD359C16BE}" srcOrd="3" destOrd="0" presId="urn:microsoft.com/office/officeart/2008/layout/VerticalCurvedList"/>
    <dgm:cxn modelId="{64300FCA-55D0-B545-91BA-F88063EA6878}" type="presParOf" srcId="{3E3EE1BD-8393-FF47-A952-929B01F09A87}" destId="{D08DE277-F6AD-FF45-8582-2A048FB3DF57}" srcOrd="1" destOrd="0" presId="urn:microsoft.com/office/officeart/2008/layout/VerticalCurvedList"/>
    <dgm:cxn modelId="{7B81849A-6A90-4544-A74C-96707ECC7E21}" type="presParOf" srcId="{3E3EE1BD-8393-FF47-A952-929B01F09A87}" destId="{3D892A9C-39CE-ED45-AA24-6C39BD86CBCE}" srcOrd="2" destOrd="0" presId="urn:microsoft.com/office/officeart/2008/layout/VerticalCurvedList"/>
    <dgm:cxn modelId="{52DBEE94-DE03-0D45-9F10-30CC21C1167B}" type="presParOf" srcId="{3D892A9C-39CE-ED45-AA24-6C39BD86CBCE}" destId="{9524DE6F-FE17-A741-9652-BF2F9AC55070}" srcOrd="0" destOrd="0" presId="urn:microsoft.com/office/officeart/2008/layout/VerticalCurvedList"/>
    <dgm:cxn modelId="{EB8B3BAF-800C-B14B-927E-EE5A213C6FCF}" type="presParOf" srcId="{3E3EE1BD-8393-FF47-A952-929B01F09A87}" destId="{8B96CBBB-1D25-B04D-9891-E7FD2337671E}" srcOrd="3" destOrd="0" presId="urn:microsoft.com/office/officeart/2008/layout/VerticalCurvedList"/>
    <dgm:cxn modelId="{553AE555-D8F8-EA48-94BD-93A2EBB1A23D}" type="presParOf" srcId="{3E3EE1BD-8393-FF47-A952-929B01F09A87}" destId="{53B8BE0A-8667-5443-AFC1-46C5BFFA9A35}" srcOrd="4" destOrd="0" presId="urn:microsoft.com/office/officeart/2008/layout/VerticalCurvedList"/>
    <dgm:cxn modelId="{46B5BB5A-5180-B947-966F-E4F21A33B4D6}" type="presParOf" srcId="{53B8BE0A-8667-5443-AFC1-46C5BFFA9A35}" destId="{7362FE5A-04F7-5F4A-926C-7A340997FA69}" srcOrd="0" destOrd="0" presId="urn:microsoft.com/office/officeart/2008/layout/VerticalCurvedList"/>
    <dgm:cxn modelId="{A1B614F4-F693-574C-B600-CB5FB7DEC557}" type="presParOf" srcId="{3E3EE1BD-8393-FF47-A952-929B01F09A87}" destId="{B0B794CD-7181-DD47-ABE3-61E20346C85F}" srcOrd="5" destOrd="0" presId="urn:microsoft.com/office/officeart/2008/layout/VerticalCurvedList"/>
    <dgm:cxn modelId="{55097108-BC91-4946-B53E-619BC0EBA0F3}" type="presParOf" srcId="{3E3EE1BD-8393-FF47-A952-929B01F09A87}" destId="{06FD7987-3B98-C94E-B284-2858D570CD0A}" srcOrd="6" destOrd="0" presId="urn:microsoft.com/office/officeart/2008/layout/VerticalCurvedList"/>
    <dgm:cxn modelId="{AB34CDE9-A473-044D-8AC6-2F2356696D80}" type="presParOf" srcId="{06FD7987-3B98-C94E-B284-2858D570CD0A}" destId="{CF6DC705-9396-1A42-99BC-A742ED1C1254}" srcOrd="0" destOrd="0" presId="urn:microsoft.com/office/officeart/2008/layout/VerticalCurvedList"/>
    <dgm:cxn modelId="{D3628C73-5540-7640-80C6-E3E5A2DF07FE}" type="presParOf" srcId="{3E3EE1BD-8393-FF47-A952-929B01F09A87}" destId="{7D37E4D1-E0EF-7442-8474-965FED01DBC1}" srcOrd="7" destOrd="0" presId="urn:microsoft.com/office/officeart/2008/layout/VerticalCurvedList"/>
    <dgm:cxn modelId="{9992779F-F95A-024E-96D4-655B03A3360F}" type="presParOf" srcId="{3E3EE1BD-8393-FF47-A952-929B01F09A87}" destId="{B75A5C9C-EBDE-9C42-9F73-772D512921D8}" srcOrd="8" destOrd="0" presId="urn:microsoft.com/office/officeart/2008/layout/VerticalCurvedList"/>
    <dgm:cxn modelId="{480C2D95-1E6A-CC4F-819E-0A1B2DECB194}" type="presParOf" srcId="{B75A5C9C-EBDE-9C42-9F73-772D512921D8}" destId="{40B27AEF-97E3-724A-80F9-3097EC9C95D6}" srcOrd="0" destOrd="0" presId="urn:microsoft.com/office/officeart/2008/layout/VerticalCurvedList"/>
    <dgm:cxn modelId="{F0F01203-CA2D-B544-80CA-C96087D86A77}" type="presParOf" srcId="{3E3EE1BD-8393-FF47-A952-929B01F09A87}" destId="{3BD984CF-A645-F447-85F6-B5CC373E079C}" srcOrd="9" destOrd="0" presId="urn:microsoft.com/office/officeart/2008/layout/VerticalCurvedList"/>
    <dgm:cxn modelId="{5920ED81-B45E-9948-993B-6F3181855BAB}" type="presParOf" srcId="{3E3EE1BD-8393-FF47-A952-929B01F09A87}" destId="{B0862EB7-7F81-B749-AABA-B23A4AE00731}" srcOrd="10" destOrd="0" presId="urn:microsoft.com/office/officeart/2008/layout/VerticalCurvedList"/>
    <dgm:cxn modelId="{141AB6D2-71FB-094D-83E3-727AE0C3B11A}" type="presParOf" srcId="{B0862EB7-7F81-B749-AABA-B23A4AE00731}" destId="{AABCD635-3BDC-864E-8787-AAB50C82CEA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E9F5FE-2B09-2E4F-9AFC-C750B84AA08B}"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53741DED-13E0-234C-B21D-7AFDA2F8B096}">
      <dgm:prSet/>
      <dgm:spPr/>
      <dgm:t>
        <a:bodyPr/>
        <a:lstStyle/>
        <a:p>
          <a:r>
            <a:rPr lang="lv-LV" dirty="0">
              <a:solidFill>
                <a:schemeClr val="bg1"/>
              </a:solidFill>
              <a:latin typeface="Times New Roman" panose="02020603050405020304" pitchFamily="18" charset="0"/>
              <a:cs typeface="Times New Roman" panose="02020603050405020304" pitchFamily="18" charset="0"/>
            </a:rPr>
            <a:t>tekstuāli </a:t>
          </a:r>
          <a:endParaRPr lang="en-LV" dirty="0">
            <a:solidFill>
              <a:schemeClr val="bg1"/>
            </a:solidFill>
            <a:latin typeface="Times New Roman" panose="02020603050405020304" pitchFamily="18" charset="0"/>
            <a:cs typeface="Times New Roman" panose="02020603050405020304" pitchFamily="18" charset="0"/>
          </a:endParaRPr>
        </a:p>
      </dgm:t>
    </dgm:pt>
    <dgm:pt modelId="{DBFAE0F7-9651-AC4E-B99D-4E195DE7F0F7}" type="parTrans" cxnId="{A2648C92-5BD5-1B42-9611-1CA9E8F74004}">
      <dgm:prSet/>
      <dgm:spPr/>
      <dgm:t>
        <a:bodyPr/>
        <a:lstStyle/>
        <a:p>
          <a:endParaRPr lang="en-GB">
            <a:solidFill>
              <a:schemeClr val="bg1"/>
            </a:solidFill>
            <a:latin typeface="Times New Roman" panose="02020603050405020304" pitchFamily="18" charset="0"/>
            <a:cs typeface="Times New Roman" panose="02020603050405020304" pitchFamily="18" charset="0"/>
          </a:endParaRPr>
        </a:p>
      </dgm:t>
    </dgm:pt>
    <dgm:pt modelId="{C9F98851-FBAA-2240-835D-5863636ECC7A}" type="sibTrans" cxnId="{A2648C92-5BD5-1B42-9611-1CA9E8F74004}">
      <dgm:prSet/>
      <dgm:spPr/>
      <dgm:t>
        <a:bodyPr/>
        <a:lstStyle/>
        <a:p>
          <a:endParaRPr lang="en-GB">
            <a:solidFill>
              <a:schemeClr val="bg1"/>
            </a:solidFill>
            <a:latin typeface="Times New Roman" panose="02020603050405020304" pitchFamily="18" charset="0"/>
            <a:cs typeface="Times New Roman" panose="02020603050405020304" pitchFamily="18" charset="0"/>
          </a:endParaRPr>
        </a:p>
      </dgm:t>
    </dgm:pt>
    <dgm:pt modelId="{D64EE3CF-FBB5-E048-9B45-1C850071E20E}">
      <dgm:prSet/>
      <dgm:spPr/>
      <dgm:t>
        <a:bodyPr/>
        <a:lstStyle/>
        <a:p>
          <a:r>
            <a:rPr lang="lv-LV" dirty="0">
              <a:solidFill>
                <a:schemeClr val="bg1"/>
              </a:solidFill>
              <a:latin typeface="Times New Roman" panose="02020603050405020304" pitchFamily="18" charset="0"/>
              <a:cs typeface="Times New Roman" panose="02020603050405020304" pitchFamily="18" charset="0"/>
            </a:rPr>
            <a:t>multimodāli (video, audio, attēli, fotogrāfijas, artefakti)</a:t>
          </a:r>
          <a:endParaRPr lang="en-LV" dirty="0">
            <a:solidFill>
              <a:schemeClr val="bg1"/>
            </a:solidFill>
            <a:latin typeface="Times New Roman" panose="02020603050405020304" pitchFamily="18" charset="0"/>
            <a:cs typeface="Times New Roman" panose="02020603050405020304" pitchFamily="18" charset="0"/>
          </a:endParaRPr>
        </a:p>
      </dgm:t>
    </dgm:pt>
    <dgm:pt modelId="{7297BECD-D983-0943-942A-3C88FDABF13F}" type="parTrans" cxnId="{B67B4FF8-B060-4F44-9D9A-7AE84A299D57}">
      <dgm:prSet/>
      <dgm:spPr/>
      <dgm:t>
        <a:bodyPr/>
        <a:lstStyle/>
        <a:p>
          <a:endParaRPr lang="en-GB">
            <a:solidFill>
              <a:schemeClr val="bg1"/>
            </a:solidFill>
            <a:latin typeface="Times New Roman" panose="02020603050405020304" pitchFamily="18" charset="0"/>
            <a:cs typeface="Times New Roman" panose="02020603050405020304" pitchFamily="18" charset="0"/>
          </a:endParaRPr>
        </a:p>
      </dgm:t>
    </dgm:pt>
    <dgm:pt modelId="{8C672429-CE6C-1F45-8FBB-474EDFBD4A03}" type="sibTrans" cxnId="{B67B4FF8-B060-4F44-9D9A-7AE84A299D57}">
      <dgm:prSet/>
      <dgm:spPr/>
      <dgm:t>
        <a:bodyPr/>
        <a:lstStyle/>
        <a:p>
          <a:endParaRPr lang="en-GB">
            <a:solidFill>
              <a:schemeClr val="bg1"/>
            </a:solidFill>
            <a:latin typeface="Times New Roman" panose="02020603050405020304" pitchFamily="18" charset="0"/>
            <a:cs typeface="Times New Roman" panose="02020603050405020304" pitchFamily="18" charset="0"/>
          </a:endParaRPr>
        </a:p>
      </dgm:t>
    </dgm:pt>
    <dgm:pt modelId="{C38ACA98-25BB-A74F-BB77-D3B5916168FA}" type="pres">
      <dgm:prSet presAssocID="{EBE9F5FE-2B09-2E4F-9AFC-C750B84AA08B}" presName="compositeShape" presStyleCnt="0">
        <dgm:presLayoutVars>
          <dgm:chMax val="7"/>
          <dgm:dir/>
          <dgm:resizeHandles val="exact"/>
        </dgm:presLayoutVars>
      </dgm:prSet>
      <dgm:spPr/>
    </dgm:pt>
    <dgm:pt modelId="{0E5208D0-2D88-D440-8486-FC33DBB3FF30}" type="pres">
      <dgm:prSet presAssocID="{53741DED-13E0-234C-B21D-7AFDA2F8B096}" presName="circ1" presStyleLbl="vennNode1" presStyleIdx="0" presStyleCnt="2"/>
      <dgm:spPr/>
    </dgm:pt>
    <dgm:pt modelId="{BAC93672-2C0C-414E-A051-D97C1905AEF6}" type="pres">
      <dgm:prSet presAssocID="{53741DED-13E0-234C-B21D-7AFDA2F8B096}" presName="circ1Tx" presStyleLbl="revTx" presStyleIdx="0" presStyleCnt="0">
        <dgm:presLayoutVars>
          <dgm:chMax val="0"/>
          <dgm:chPref val="0"/>
          <dgm:bulletEnabled val="1"/>
        </dgm:presLayoutVars>
      </dgm:prSet>
      <dgm:spPr/>
    </dgm:pt>
    <dgm:pt modelId="{129D59CA-0C2E-0443-94DC-BCC58F9572F9}" type="pres">
      <dgm:prSet presAssocID="{D64EE3CF-FBB5-E048-9B45-1C850071E20E}" presName="circ2" presStyleLbl="vennNode1" presStyleIdx="1" presStyleCnt="2"/>
      <dgm:spPr/>
    </dgm:pt>
    <dgm:pt modelId="{94EE3C97-BD0A-E444-ABE3-17C902416656}" type="pres">
      <dgm:prSet presAssocID="{D64EE3CF-FBB5-E048-9B45-1C850071E20E}" presName="circ2Tx" presStyleLbl="revTx" presStyleIdx="0" presStyleCnt="0">
        <dgm:presLayoutVars>
          <dgm:chMax val="0"/>
          <dgm:chPref val="0"/>
          <dgm:bulletEnabled val="1"/>
        </dgm:presLayoutVars>
      </dgm:prSet>
      <dgm:spPr/>
    </dgm:pt>
  </dgm:ptLst>
  <dgm:cxnLst>
    <dgm:cxn modelId="{D356090C-5332-614F-BA2B-C5F9E3E5FDE8}" type="presOf" srcId="{53741DED-13E0-234C-B21D-7AFDA2F8B096}" destId="{BAC93672-2C0C-414E-A051-D97C1905AEF6}" srcOrd="1" destOrd="0" presId="urn:microsoft.com/office/officeart/2005/8/layout/venn1"/>
    <dgm:cxn modelId="{38A5CA2E-64D9-2D4A-8A1C-7E348A7DA774}" type="presOf" srcId="{EBE9F5FE-2B09-2E4F-9AFC-C750B84AA08B}" destId="{C38ACA98-25BB-A74F-BB77-D3B5916168FA}" srcOrd="0" destOrd="0" presId="urn:microsoft.com/office/officeart/2005/8/layout/venn1"/>
    <dgm:cxn modelId="{5955CE56-5522-AC4C-AFF8-1B5C7FE807A0}" type="presOf" srcId="{D64EE3CF-FBB5-E048-9B45-1C850071E20E}" destId="{129D59CA-0C2E-0443-94DC-BCC58F9572F9}" srcOrd="0" destOrd="0" presId="urn:microsoft.com/office/officeart/2005/8/layout/venn1"/>
    <dgm:cxn modelId="{4655538F-385D-4142-9461-3DAF88BC57C2}" type="presOf" srcId="{D64EE3CF-FBB5-E048-9B45-1C850071E20E}" destId="{94EE3C97-BD0A-E444-ABE3-17C902416656}" srcOrd="1" destOrd="0" presId="urn:microsoft.com/office/officeart/2005/8/layout/venn1"/>
    <dgm:cxn modelId="{A2648C92-5BD5-1B42-9611-1CA9E8F74004}" srcId="{EBE9F5FE-2B09-2E4F-9AFC-C750B84AA08B}" destId="{53741DED-13E0-234C-B21D-7AFDA2F8B096}" srcOrd="0" destOrd="0" parTransId="{DBFAE0F7-9651-AC4E-B99D-4E195DE7F0F7}" sibTransId="{C9F98851-FBAA-2240-835D-5863636ECC7A}"/>
    <dgm:cxn modelId="{D0F1EDA3-9FC3-0144-BB78-1983FAF0A93B}" type="presOf" srcId="{53741DED-13E0-234C-B21D-7AFDA2F8B096}" destId="{0E5208D0-2D88-D440-8486-FC33DBB3FF30}" srcOrd="0" destOrd="0" presId="urn:microsoft.com/office/officeart/2005/8/layout/venn1"/>
    <dgm:cxn modelId="{B67B4FF8-B060-4F44-9D9A-7AE84A299D57}" srcId="{EBE9F5FE-2B09-2E4F-9AFC-C750B84AA08B}" destId="{D64EE3CF-FBB5-E048-9B45-1C850071E20E}" srcOrd="1" destOrd="0" parTransId="{7297BECD-D983-0943-942A-3C88FDABF13F}" sibTransId="{8C672429-CE6C-1F45-8FBB-474EDFBD4A03}"/>
    <dgm:cxn modelId="{F1D97C50-D53A-D94F-A432-2A48FF42855E}" type="presParOf" srcId="{C38ACA98-25BB-A74F-BB77-D3B5916168FA}" destId="{0E5208D0-2D88-D440-8486-FC33DBB3FF30}" srcOrd="0" destOrd="0" presId="urn:microsoft.com/office/officeart/2005/8/layout/venn1"/>
    <dgm:cxn modelId="{41AC8FF0-9056-F741-A69D-CF8834B522FD}" type="presParOf" srcId="{C38ACA98-25BB-A74F-BB77-D3B5916168FA}" destId="{BAC93672-2C0C-414E-A051-D97C1905AEF6}" srcOrd="1" destOrd="0" presId="urn:microsoft.com/office/officeart/2005/8/layout/venn1"/>
    <dgm:cxn modelId="{1C67DA0A-272E-A945-A22B-72ADC1EB62F5}" type="presParOf" srcId="{C38ACA98-25BB-A74F-BB77-D3B5916168FA}" destId="{129D59CA-0C2E-0443-94DC-BCC58F9572F9}" srcOrd="2" destOrd="0" presId="urn:microsoft.com/office/officeart/2005/8/layout/venn1"/>
    <dgm:cxn modelId="{AC994090-94C2-C642-B569-D44C201D6193}" type="presParOf" srcId="{C38ACA98-25BB-A74F-BB77-D3B5916168FA}" destId="{94EE3C97-BD0A-E444-ABE3-17C902416656}"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E81056-282A-094B-AFF3-850B466D8585}"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1256B57B-14BC-1A40-828B-0D8411E5638B}">
      <dgm:prSet/>
      <dgm:spPr/>
      <dgm:t>
        <a:bodyPr/>
        <a:lstStyle/>
        <a:p>
          <a:r>
            <a:rPr lang="lv-LV" dirty="0">
              <a:latin typeface="Times New Roman" panose="02020603050405020304" pitchFamily="18" charset="0"/>
              <a:cs typeface="Times New Roman" panose="02020603050405020304" pitchFamily="18" charset="0"/>
            </a:rPr>
            <a:t>datu </a:t>
          </a:r>
          <a:r>
            <a:rPr lang="lv-LV" dirty="0" err="1">
              <a:latin typeface="Times New Roman" panose="02020603050405020304" pitchFamily="18" charset="0"/>
              <a:cs typeface="Times New Roman" panose="02020603050405020304" pitchFamily="18" charset="0"/>
            </a:rPr>
            <a:t>izrace</a:t>
          </a:r>
          <a:endParaRPr lang="en-LV" dirty="0">
            <a:latin typeface="Times New Roman" panose="02020603050405020304" pitchFamily="18" charset="0"/>
            <a:cs typeface="Times New Roman" panose="02020603050405020304" pitchFamily="18" charset="0"/>
          </a:endParaRPr>
        </a:p>
      </dgm:t>
    </dgm:pt>
    <dgm:pt modelId="{17AC34A2-2C90-094A-95FB-C3954C990EF0}" type="parTrans" cxnId="{6744F416-8AD7-204B-85F8-781F2353C131}">
      <dgm:prSet/>
      <dgm:spPr/>
      <dgm:t>
        <a:bodyPr/>
        <a:lstStyle/>
        <a:p>
          <a:endParaRPr lang="en-GB">
            <a:latin typeface="Times New Roman" panose="02020603050405020304" pitchFamily="18" charset="0"/>
            <a:cs typeface="Times New Roman" panose="02020603050405020304" pitchFamily="18" charset="0"/>
          </a:endParaRPr>
        </a:p>
      </dgm:t>
    </dgm:pt>
    <dgm:pt modelId="{411C50A7-3DA5-6C4D-8171-5D7F115462DA}" type="sibTrans" cxnId="{6744F416-8AD7-204B-85F8-781F2353C131}">
      <dgm:prSet/>
      <dgm:spPr/>
      <dgm:t>
        <a:bodyPr/>
        <a:lstStyle/>
        <a:p>
          <a:endParaRPr lang="en-GB">
            <a:latin typeface="Times New Roman" panose="02020603050405020304" pitchFamily="18" charset="0"/>
            <a:cs typeface="Times New Roman" panose="02020603050405020304" pitchFamily="18" charset="0"/>
          </a:endParaRPr>
        </a:p>
      </dgm:t>
    </dgm:pt>
    <dgm:pt modelId="{72AA37AE-D32A-654F-9A70-28A2B6D54805}">
      <dgm:prSet/>
      <dgm:spPr/>
      <dgm:t>
        <a:bodyPr/>
        <a:lstStyle/>
        <a:p>
          <a:r>
            <a:rPr lang="lv-LV" dirty="0" err="1">
              <a:latin typeface="Times New Roman" panose="02020603050405020304" pitchFamily="18" charset="0"/>
              <a:cs typeface="Times New Roman" panose="02020603050405020304" pitchFamily="18" charset="0"/>
            </a:rPr>
            <a:t>digitalizācija</a:t>
          </a:r>
          <a:r>
            <a:rPr lang="lv-LV" dirty="0">
              <a:latin typeface="Times New Roman" panose="02020603050405020304" pitchFamily="18" charset="0"/>
              <a:cs typeface="Times New Roman" panose="02020603050405020304" pitchFamily="18" charset="0"/>
            </a:rPr>
            <a:t> </a:t>
          </a:r>
          <a:endParaRPr lang="en-LV" dirty="0">
            <a:latin typeface="Times New Roman" panose="02020603050405020304" pitchFamily="18" charset="0"/>
            <a:cs typeface="Times New Roman" panose="02020603050405020304" pitchFamily="18" charset="0"/>
          </a:endParaRPr>
        </a:p>
      </dgm:t>
    </dgm:pt>
    <dgm:pt modelId="{3123AFFB-A46C-E949-8738-D49987A869F8}" type="parTrans" cxnId="{EA3C37C9-4805-1641-8369-9CA53577C3A5}">
      <dgm:prSet/>
      <dgm:spPr/>
      <dgm:t>
        <a:bodyPr/>
        <a:lstStyle/>
        <a:p>
          <a:endParaRPr lang="en-GB">
            <a:latin typeface="Times New Roman" panose="02020603050405020304" pitchFamily="18" charset="0"/>
            <a:cs typeface="Times New Roman" panose="02020603050405020304" pitchFamily="18" charset="0"/>
          </a:endParaRPr>
        </a:p>
      </dgm:t>
    </dgm:pt>
    <dgm:pt modelId="{A95ED4A4-AE2C-934E-9B8E-6AA93C139271}" type="sibTrans" cxnId="{EA3C37C9-4805-1641-8369-9CA53577C3A5}">
      <dgm:prSet/>
      <dgm:spPr/>
      <dgm:t>
        <a:bodyPr/>
        <a:lstStyle/>
        <a:p>
          <a:endParaRPr lang="en-GB">
            <a:latin typeface="Times New Roman" panose="02020603050405020304" pitchFamily="18" charset="0"/>
            <a:cs typeface="Times New Roman" panose="02020603050405020304" pitchFamily="18" charset="0"/>
          </a:endParaRPr>
        </a:p>
      </dgm:t>
    </dgm:pt>
    <dgm:pt modelId="{573749B6-017D-8644-99AC-5EAA2D3F36E5}">
      <dgm:prSet/>
      <dgm:spPr/>
      <dgm:t>
        <a:bodyPr/>
        <a:lstStyle/>
        <a:p>
          <a:r>
            <a:rPr lang="lv-LV" dirty="0">
              <a:latin typeface="Times New Roman" panose="02020603050405020304" pitchFamily="18" charset="0"/>
              <a:cs typeface="Times New Roman" panose="02020603050405020304" pitchFamily="18" charset="0"/>
            </a:rPr>
            <a:t>reprezentācija</a:t>
          </a:r>
          <a:endParaRPr lang="en-LV" dirty="0">
            <a:latin typeface="Times New Roman" panose="02020603050405020304" pitchFamily="18" charset="0"/>
            <a:cs typeface="Times New Roman" panose="02020603050405020304" pitchFamily="18" charset="0"/>
          </a:endParaRPr>
        </a:p>
      </dgm:t>
    </dgm:pt>
    <dgm:pt modelId="{DDA39E5E-4FC1-5C48-AB53-17C672D6D891}" type="parTrans" cxnId="{0DE117D4-C345-7B47-9398-3AF10CA37E03}">
      <dgm:prSet/>
      <dgm:spPr/>
      <dgm:t>
        <a:bodyPr/>
        <a:lstStyle/>
        <a:p>
          <a:endParaRPr lang="en-GB">
            <a:latin typeface="Times New Roman" panose="02020603050405020304" pitchFamily="18" charset="0"/>
            <a:cs typeface="Times New Roman" panose="02020603050405020304" pitchFamily="18" charset="0"/>
          </a:endParaRPr>
        </a:p>
      </dgm:t>
    </dgm:pt>
    <dgm:pt modelId="{1F3475A3-D69E-BD43-BDEB-3391FB2CD80C}" type="sibTrans" cxnId="{0DE117D4-C345-7B47-9398-3AF10CA37E03}">
      <dgm:prSet/>
      <dgm:spPr/>
      <dgm:t>
        <a:bodyPr/>
        <a:lstStyle/>
        <a:p>
          <a:endParaRPr lang="en-GB">
            <a:latin typeface="Times New Roman" panose="02020603050405020304" pitchFamily="18" charset="0"/>
            <a:cs typeface="Times New Roman" panose="02020603050405020304" pitchFamily="18" charset="0"/>
          </a:endParaRPr>
        </a:p>
      </dgm:t>
    </dgm:pt>
    <dgm:pt modelId="{72FE7CBD-A789-BE48-A543-F37F3EA57B81}">
      <dgm:prSet/>
      <dgm:spPr/>
      <dgm:t>
        <a:bodyPr/>
        <a:lstStyle/>
        <a:p>
          <a:r>
            <a:rPr lang="lv-LV" dirty="0">
              <a:latin typeface="Times New Roman" panose="02020603050405020304" pitchFamily="18" charset="0"/>
              <a:cs typeface="Times New Roman" panose="02020603050405020304" pitchFamily="18" charset="0"/>
            </a:rPr>
            <a:t>arhivēšana </a:t>
          </a:r>
          <a:endParaRPr lang="en-LV" dirty="0">
            <a:latin typeface="Times New Roman" panose="02020603050405020304" pitchFamily="18" charset="0"/>
            <a:cs typeface="Times New Roman" panose="02020603050405020304" pitchFamily="18" charset="0"/>
          </a:endParaRPr>
        </a:p>
      </dgm:t>
    </dgm:pt>
    <dgm:pt modelId="{5F0036A5-E254-8B4E-96B8-BA0BF774A5D3}" type="parTrans" cxnId="{4A949619-A4B1-1245-BD2E-E10BEF46F61B}">
      <dgm:prSet/>
      <dgm:spPr/>
      <dgm:t>
        <a:bodyPr/>
        <a:lstStyle/>
        <a:p>
          <a:endParaRPr lang="en-GB">
            <a:latin typeface="Times New Roman" panose="02020603050405020304" pitchFamily="18" charset="0"/>
            <a:cs typeface="Times New Roman" panose="02020603050405020304" pitchFamily="18" charset="0"/>
          </a:endParaRPr>
        </a:p>
      </dgm:t>
    </dgm:pt>
    <dgm:pt modelId="{5ACDD01D-7472-B041-BAFB-4C905787C113}" type="sibTrans" cxnId="{4A949619-A4B1-1245-BD2E-E10BEF46F61B}">
      <dgm:prSet/>
      <dgm:spPr/>
      <dgm:t>
        <a:bodyPr/>
        <a:lstStyle/>
        <a:p>
          <a:endParaRPr lang="en-GB">
            <a:latin typeface="Times New Roman" panose="02020603050405020304" pitchFamily="18" charset="0"/>
            <a:cs typeface="Times New Roman" panose="02020603050405020304" pitchFamily="18" charset="0"/>
          </a:endParaRPr>
        </a:p>
      </dgm:t>
    </dgm:pt>
    <dgm:pt modelId="{94C15F69-AE49-2547-8650-3B266CCD3D61}">
      <dgm:prSet/>
      <dgm:spPr/>
      <dgm:t>
        <a:bodyPr/>
        <a:lstStyle/>
        <a:p>
          <a:r>
            <a:rPr lang="lv-LV" dirty="0">
              <a:latin typeface="Times New Roman" panose="02020603050405020304" pitchFamily="18" charset="0"/>
              <a:cs typeface="Times New Roman" panose="02020603050405020304" pitchFamily="18" charset="0"/>
            </a:rPr>
            <a:t>apstrāde </a:t>
          </a:r>
          <a:endParaRPr lang="en-LV" dirty="0">
            <a:latin typeface="Times New Roman" panose="02020603050405020304" pitchFamily="18" charset="0"/>
            <a:cs typeface="Times New Roman" panose="02020603050405020304" pitchFamily="18" charset="0"/>
          </a:endParaRPr>
        </a:p>
      </dgm:t>
    </dgm:pt>
    <dgm:pt modelId="{2F1AB532-0021-DA47-B1A9-A45F051DB3B6}" type="parTrans" cxnId="{B4E47F27-D2DA-3A48-B787-F52E8CE3ABDA}">
      <dgm:prSet/>
      <dgm:spPr/>
      <dgm:t>
        <a:bodyPr/>
        <a:lstStyle/>
        <a:p>
          <a:endParaRPr lang="en-GB">
            <a:latin typeface="Times New Roman" panose="02020603050405020304" pitchFamily="18" charset="0"/>
            <a:cs typeface="Times New Roman" panose="02020603050405020304" pitchFamily="18" charset="0"/>
          </a:endParaRPr>
        </a:p>
      </dgm:t>
    </dgm:pt>
    <dgm:pt modelId="{DC30CD24-0B57-AF45-9DED-4B1BF52568D9}" type="sibTrans" cxnId="{B4E47F27-D2DA-3A48-B787-F52E8CE3ABDA}">
      <dgm:prSet/>
      <dgm:spPr/>
      <dgm:t>
        <a:bodyPr/>
        <a:lstStyle/>
        <a:p>
          <a:endParaRPr lang="en-GB">
            <a:latin typeface="Times New Roman" panose="02020603050405020304" pitchFamily="18" charset="0"/>
            <a:cs typeface="Times New Roman" panose="02020603050405020304" pitchFamily="18" charset="0"/>
          </a:endParaRPr>
        </a:p>
      </dgm:t>
    </dgm:pt>
    <dgm:pt modelId="{8F975AD9-9735-0B48-9A1B-956EB509663B}">
      <dgm:prSet/>
      <dgm:spPr/>
      <dgm:t>
        <a:bodyPr/>
        <a:lstStyle/>
        <a:p>
          <a:r>
            <a:rPr lang="lv-LV" dirty="0" err="1">
              <a:latin typeface="Times New Roman" panose="02020603050405020304" pitchFamily="18" charset="0"/>
              <a:cs typeface="Times New Roman" panose="02020603050405020304" pitchFamily="18" charset="0"/>
            </a:rPr>
            <a:t>vizualizācija</a:t>
          </a:r>
          <a:endParaRPr lang="en-LV" dirty="0">
            <a:latin typeface="Times New Roman" panose="02020603050405020304" pitchFamily="18" charset="0"/>
            <a:cs typeface="Times New Roman" panose="02020603050405020304" pitchFamily="18" charset="0"/>
          </a:endParaRPr>
        </a:p>
      </dgm:t>
    </dgm:pt>
    <dgm:pt modelId="{D6465B7A-3FAC-284C-BED0-68929F2D7BFC}" type="parTrans" cxnId="{74347C24-2C02-5641-A9FD-A4E6855C0325}">
      <dgm:prSet/>
      <dgm:spPr/>
      <dgm:t>
        <a:bodyPr/>
        <a:lstStyle/>
        <a:p>
          <a:endParaRPr lang="en-GB">
            <a:latin typeface="Times New Roman" panose="02020603050405020304" pitchFamily="18" charset="0"/>
            <a:cs typeface="Times New Roman" panose="02020603050405020304" pitchFamily="18" charset="0"/>
          </a:endParaRPr>
        </a:p>
      </dgm:t>
    </dgm:pt>
    <dgm:pt modelId="{91D89B55-545C-7145-81F3-BC4565F69A42}" type="sibTrans" cxnId="{74347C24-2C02-5641-A9FD-A4E6855C0325}">
      <dgm:prSet/>
      <dgm:spPr/>
      <dgm:t>
        <a:bodyPr/>
        <a:lstStyle/>
        <a:p>
          <a:endParaRPr lang="en-GB">
            <a:latin typeface="Times New Roman" panose="02020603050405020304" pitchFamily="18" charset="0"/>
            <a:cs typeface="Times New Roman" panose="02020603050405020304" pitchFamily="18" charset="0"/>
          </a:endParaRPr>
        </a:p>
      </dgm:t>
    </dgm:pt>
    <dgm:pt modelId="{152A8B22-4769-4E41-8C3E-D70CA7AF6E83}">
      <dgm:prSet/>
      <dgm:spPr/>
      <dgm:t>
        <a:bodyPr/>
        <a:lstStyle/>
        <a:p>
          <a:r>
            <a:rPr lang="lv-LV" dirty="0">
              <a:latin typeface="Times New Roman" panose="02020603050405020304" pitchFamily="18" charset="0"/>
              <a:cs typeface="Times New Roman" panose="02020603050405020304" pitchFamily="18" charset="0"/>
            </a:rPr>
            <a:t>analīze </a:t>
          </a:r>
          <a:endParaRPr lang="en-LV" dirty="0">
            <a:latin typeface="Times New Roman" panose="02020603050405020304" pitchFamily="18" charset="0"/>
            <a:cs typeface="Times New Roman" panose="02020603050405020304" pitchFamily="18" charset="0"/>
          </a:endParaRPr>
        </a:p>
      </dgm:t>
    </dgm:pt>
    <dgm:pt modelId="{C04F802D-9D02-A641-89E6-F3EA2D3F057E}" type="parTrans" cxnId="{DE54C895-0F9B-7C40-83C3-3F2C1DE4BD63}">
      <dgm:prSet/>
      <dgm:spPr/>
      <dgm:t>
        <a:bodyPr/>
        <a:lstStyle/>
        <a:p>
          <a:endParaRPr lang="en-GB">
            <a:latin typeface="Times New Roman" panose="02020603050405020304" pitchFamily="18" charset="0"/>
            <a:cs typeface="Times New Roman" panose="02020603050405020304" pitchFamily="18" charset="0"/>
          </a:endParaRPr>
        </a:p>
      </dgm:t>
    </dgm:pt>
    <dgm:pt modelId="{E3B50B46-887A-1842-A005-2068F05CA97F}" type="sibTrans" cxnId="{DE54C895-0F9B-7C40-83C3-3F2C1DE4BD63}">
      <dgm:prSet/>
      <dgm:spPr/>
      <dgm:t>
        <a:bodyPr/>
        <a:lstStyle/>
        <a:p>
          <a:endParaRPr lang="en-GB">
            <a:latin typeface="Times New Roman" panose="02020603050405020304" pitchFamily="18" charset="0"/>
            <a:cs typeface="Times New Roman" panose="02020603050405020304" pitchFamily="18" charset="0"/>
          </a:endParaRPr>
        </a:p>
      </dgm:t>
    </dgm:pt>
    <dgm:pt modelId="{72A298C1-309C-824D-95BD-E03E0CEED868}">
      <dgm:prSet/>
      <dgm:spPr/>
      <dgm:t>
        <a:bodyPr/>
        <a:lstStyle/>
        <a:p>
          <a:r>
            <a:rPr lang="en-LV" dirty="0">
              <a:latin typeface="Times New Roman" panose="02020603050405020304" pitchFamily="18" charset="0"/>
              <a:cs typeface="Times New Roman" panose="02020603050405020304" pitchFamily="18" charset="0"/>
            </a:rPr>
            <a:t>pārvaldība</a:t>
          </a:r>
        </a:p>
      </dgm:t>
    </dgm:pt>
    <dgm:pt modelId="{E79B688A-E392-C441-90A6-8AC62A414B67}" type="parTrans" cxnId="{ECF645BB-B348-DF48-BAC1-B9B98EB3A9C4}">
      <dgm:prSet/>
      <dgm:spPr/>
      <dgm:t>
        <a:bodyPr/>
        <a:lstStyle/>
        <a:p>
          <a:endParaRPr lang="en-GB">
            <a:latin typeface="Times New Roman" panose="02020603050405020304" pitchFamily="18" charset="0"/>
            <a:cs typeface="Times New Roman" panose="02020603050405020304" pitchFamily="18" charset="0"/>
          </a:endParaRPr>
        </a:p>
      </dgm:t>
    </dgm:pt>
    <dgm:pt modelId="{0EC2EC71-D52A-9140-B2C7-4D33A8C31A6F}" type="sibTrans" cxnId="{ECF645BB-B348-DF48-BAC1-B9B98EB3A9C4}">
      <dgm:prSet/>
      <dgm:spPr/>
      <dgm:t>
        <a:bodyPr/>
        <a:lstStyle/>
        <a:p>
          <a:endParaRPr lang="en-GB">
            <a:latin typeface="Times New Roman" panose="02020603050405020304" pitchFamily="18" charset="0"/>
            <a:cs typeface="Times New Roman" panose="02020603050405020304" pitchFamily="18" charset="0"/>
          </a:endParaRPr>
        </a:p>
      </dgm:t>
    </dgm:pt>
    <dgm:pt modelId="{BAB6D250-88FC-A041-A740-A322F00C85FA}" type="pres">
      <dgm:prSet presAssocID="{C7E81056-282A-094B-AFF3-850B466D8585}" presName="diagram" presStyleCnt="0">
        <dgm:presLayoutVars>
          <dgm:dir/>
          <dgm:resizeHandles val="exact"/>
        </dgm:presLayoutVars>
      </dgm:prSet>
      <dgm:spPr/>
    </dgm:pt>
    <dgm:pt modelId="{1AA8FAA3-16A1-D34A-B7B9-62C7B688EC1F}" type="pres">
      <dgm:prSet presAssocID="{1256B57B-14BC-1A40-828B-0D8411E5638B}" presName="node" presStyleLbl="node1" presStyleIdx="0" presStyleCnt="8">
        <dgm:presLayoutVars>
          <dgm:bulletEnabled val="1"/>
        </dgm:presLayoutVars>
      </dgm:prSet>
      <dgm:spPr/>
    </dgm:pt>
    <dgm:pt modelId="{0AE5EEC4-8F80-2949-B519-CC79F66B4C03}" type="pres">
      <dgm:prSet presAssocID="{411C50A7-3DA5-6C4D-8171-5D7F115462DA}" presName="sibTrans" presStyleCnt="0"/>
      <dgm:spPr/>
    </dgm:pt>
    <dgm:pt modelId="{FAC7C54F-EF4E-EB48-851B-921ADFC80582}" type="pres">
      <dgm:prSet presAssocID="{72AA37AE-D32A-654F-9A70-28A2B6D54805}" presName="node" presStyleLbl="node1" presStyleIdx="1" presStyleCnt="8">
        <dgm:presLayoutVars>
          <dgm:bulletEnabled val="1"/>
        </dgm:presLayoutVars>
      </dgm:prSet>
      <dgm:spPr/>
    </dgm:pt>
    <dgm:pt modelId="{0BC3D338-DC0C-2A43-A8B1-B53F8F1EF959}" type="pres">
      <dgm:prSet presAssocID="{A95ED4A4-AE2C-934E-9B8E-6AA93C139271}" presName="sibTrans" presStyleCnt="0"/>
      <dgm:spPr/>
    </dgm:pt>
    <dgm:pt modelId="{212F71AF-F916-D049-AC36-CF4449F26B2B}" type="pres">
      <dgm:prSet presAssocID="{573749B6-017D-8644-99AC-5EAA2D3F36E5}" presName="node" presStyleLbl="node1" presStyleIdx="2" presStyleCnt="8">
        <dgm:presLayoutVars>
          <dgm:bulletEnabled val="1"/>
        </dgm:presLayoutVars>
      </dgm:prSet>
      <dgm:spPr/>
    </dgm:pt>
    <dgm:pt modelId="{118C338F-C07E-BC4E-9847-C35FD6BFCCCE}" type="pres">
      <dgm:prSet presAssocID="{1F3475A3-D69E-BD43-BDEB-3391FB2CD80C}" presName="sibTrans" presStyleCnt="0"/>
      <dgm:spPr/>
    </dgm:pt>
    <dgm:pt modelId="{8AF0FD39-5480-8947-AE2E-9EE575FC9304}" type="pres">
      <dgm:prSet presAssocID="{72FE7CBD-A789-BE48-A543-F37F3EA57B81}" presName="node" presStyleLbl="node1" presStyleIdx="3" presStyleCnt="8">
        <dgm:presLayoutVars>
          <dgm:bulletEnabled val="1"/>
        </dgm:presLayoutVars>
      </dgm:prSet>
      <dgm:spPr/>
    </dgm:pt>
    <dgm:pt modelId="{4DE9C661-3B48-074B-97C6-84BC7ADEF6D5}" type="pres">
      <dgm:prSet presAssocID="{5ACDD01D-7472-B041-BAFB-4C905787C113}" presName="sibTrans" presStyleCnt="0"/>
      <dgm:spPr/>
    </dgm:pt>
    <dgm:pt modelId="{9F6AE6B6-371F-B348-82E2-9AA0892573CB}" type="pres">
      <dgm:prSet presAssocID="{94C15F69-AE49-2547-8650-3B266CCD3D61}" presName="node" presStyleLbl="node1" presStyleIdx="4" presStyleCnt="8">
        <dgm:presLayoutVars>
          <dgm:bulletEnabled val="1"/>
        </dgm:presLayoutVars>
      </dgm:prSet>
      <dgm:spPr/>
    </dgm:pt>
    <dgm:pt modelId="{8753AFA5-882F-CF4D-B658-191B849A55FB}" type="pres">
      <dgm:prSet presAssocID="{DC30CD24-0B57-AF45-9DED-4B1BF52568D9}" presName="sibTrans" presStyleCnt="0"/>
      <dgm:spPr/>
    </dgm:pt>
    <dgm:pt modelId="{0741958B-3C3C-CF48-96AC-9739493EF38C}" type="pres">
      <dgm:prSet presAssocID="{8F975AD9-9735-0B48-9A1B-956EB509663B}" presName="node" presStyleLbl="node1" presStyleIdx="5" presStyleCnt="8">
        <dgm:presLayoutVars>
          <dgm:bulletEnabled val="1"/>
        </dgm:presLayoutVars>
      </dgm:prSet>
      <dgm:spPr/>
    </dgm:pt>
    <dgm:pt modelId="{4EC803D3-E7DF-684A-AFAF-83E21977E028}" type="pres">
      <dgm:prSet presAssocID="{91D89B55-545C-7145-81F3-BC4565F69A42}" presName="sibTrans" presStyleCnt="0"/>
      <dgm:spPr/>
    </dgm:pt>
    <dgm:pt modelId="{57B64BB8-E9FA-7749-AD6C-9C3A33318A64}" type="pres">
      <dgm:prSet presAssocID="{72A298C1-309C-824D-95BD-E03E0CEED868}" presName="node" presStyleLbl="node1" presStyleIdx="6" presStyleCnt="8">
        <dgm:presLayoutVars>
          <dgm:bulletEnabled val="1"/>
        </dgm:presLayoutVars>
      </dgm:prSet>
      <dgm:spPr/>
    </dgm:pt>
    <dgm:pt modelId="{41AB0047-1BFB-3B43-A088-921DA9A41DFA}" type="pres">
      <dgm:prSet presAssocID="{0EC2EC71-D52A-9140-B2C7-4D33A8C31A6F}" presName="sibTrans" presStyleCnt="0"/>
      <dgm:spPr/>
    </dgm:pt>
    <dgm:pt modelId="{7FC67DAD-EBE5-3C40-B924-174821D918C5}" type="pres">
      <dgm:prSet presAssocID="{152A8B22-4769-4E41-8C3E-D70CA7AF6E83}" presName="node" presStyleLbl="node1" presStyleIdx="7" presStyleCnt="8">
        <dgm:presLayoutVars>
          <dgm:bulletEnabled val="1"/>
        </dgm:presLayoutVars>
      </dgm:prSet>
      <dgm:spPr/>
    </dgm:pt>
  </dgm:ptLst>
  <dgm:cxnLst>
    <dgm:cxn modelId="{6744F416-8AD7-204B-85F8-781F2353C131}" srcId="{C7E81056-282A-094B-AFF3-850B466D8585}" destId="{1256B57B-14BC-1A40-828B-0D8411E5638B}" srcOrd="0" destOrd="0" parTransId="{17AC34A2-2C90-094A-95FB-C3954C990EF0}" sibTransId="{411C50A7-3DA5-6C4D-8171-5D7F115462DA}"/>
    <dgm:cxn modelId="{4A949619-A4B1-1245-BD2E-E10BEF46F61B}" srcId="{C7E81056-282A-094B-AFF3-850B466D8585}" destId="{72FE7CBD-A789-BE48-A543-F37F3EA57B81}" srcOrd="3" destOrd="0" parTransId="{5F0036A5-E254-8B4E-96B8-BA0BF774A5D3}" sibTransId="{5ACDD01D-7472-B041-BAFB-4C905787C113}"/>
    <dgm:cxn modelId="{40BF3F1C-8DB1-F24A-9345-630E25A8955E}" type="presOf" srcId="{152A8B22-4769-4E41-8C3E-D70CA7AF6E83}" destId="{7FC67DAD-EBE5-3C40-B924-174821D918C5}" srcOrd="0" destOrd="0" presId="urn:microsoft.com/office/officeart/2005/8/layout/default"/>
    <dgm:cxn modelId="{77AEB81E-8789-1845-A3FC-97014DBBA46F}" type="presOf" srcId="{94C15F69-AE49-2547-8650-3B266CCD3D61}" destId="{9F6AE6B6-371F-B348-82E2-9AA0892573CB}" srcOrd="0" destOrd="0" presId="urn:microsoft.com/office/officeart/2005/8/layout/default"/>
    <dgm:cxn modelId="{74347C24-2C02-5641-A9FD-A4E6855C0325}" srcId="{C7E81056-282A-094B-AFF3-850B466D8585}" destId="{8F975AD9-9735-0B48-9A1B-956EB509663B}" srcOrd="5" destOrd="0" parTransId="{D6465B7A-3FAC-284C-BED0-68929F2D7BFC}" sibTransId="{91D89B55-545C-7145-81F3-BC4565F69A42}"/>
    <dgm:cxn modelId="{B4E47F27-D2DA-3A48-B787-F52E8CE3ABDA}" srcId="{C7E81056-282A-094B-AFF3-850B466D8585}" destId="{94C15F69-AE49-2547-8650-3B266CCD3D61}" srcOrd="4" destOrd="0" parTransId="{2F1AB532-0021-DA47-B1A9-A45F051DB3B6}" sibTransId="{DC30CD24-0B57-AF45-9DED-4B1BF52568D9}"/>
    <dgm:cxn modelId="{19644B43-596A-BC4B-AA4E-5731622C395A}" type="presOf" srcId="{573749B6-017D-8644-99AC-5EAA2D3F36E5}" destId="{212F71AF-F916-D049-AC36-CF4449F26B2B}" srcOrd="0" destOrd="0" presId="urn:microsoft.com/office/officeart/2005/8/layout/default"/>
    <dgm:cxn modelId="{36A7CF5D-A0B2-BA4C-8C7C-06508096CA81}" type="presOf" srcId="{1256B57B-14BC-1A40-828B-0D8411E5638B}" destId="{1AA8FAA3-16A1-D34A-B7B9-62C7B688EC1F}" srcOrd="0" destOrd="0" presId="urn:microsoft.com/office/officeart/2005/8/layout/default"/>
    <dgm:cxn modelId="{4771C37C-DC8F-4E40-9169-21E3F19BA0E9}" type="presOf" srcId="{72AA37AE-D32A-654F-9A70-28A2B6D54805}" destId="{FAC7C54F-EF4E-EB48-851B-921ADFC80582}" srcOrd="0" destOrd="0" presId="urn:microsoft.com/office/officeart/2005/8/layout/default"/>
    <dgm:cxn modelId="{DE54C895-0F9B-7C40-83C3-3F2C1DE4BD63}" srcId="{C7E81056-282A-094B-AFF3-850B466D8585}" destId="{152A8B22-4769-4E41-8C3E-D70CA7AF6E83}" srcOrd="7" destOrd="0" parTransId="{C04F802D-9D02-A641-89E6-F3EA2D3F057E}" sibTransId="{E3B50B46-887A-1842-A005-2068F05CA97F}"/>
    <dgm:cxn modelId="{B898A198-F20E-6F43-9E3E-C142D197A5B5}" type="presOf" srcId="{72A298C1-309C-824D-95BD-E03E0CEED868}" destId="{57B64BB8-E9FA-7749-AD6C-9C3A33318A64}" srcOrd="0" destOrd="0" presId="urn:microsoft.com/office/officeart/2005/8/layout/default"/>
    <dgm:cxn modelId="{EA25CAB4-100C-3547-8FAF-62760523D728}" type="presOf" srcId="{72FE7CBD-A789-BE48-A543-F37F3EA57B81}" destId="{8AF0FD39-5480-8947-AE2E-9EE575FC9304}" srcOrd="0" destOrd="0" presId="urn:microsoft.com/office/officeart/2005/8/layout/default"/>
    <dgm:cxn modelId="{ECF645BB-B348-DF48-BAC1-B9B98EB3A9C4}" srcId="{C7E81056-282A-094B-AFF3-850B466D8585}" destId="{72A298C1-309C-824D-95BD-E03E0CEED868}" srcOrd="6" destOrd="0" parTransId="{E79B688A-E392-C441-90A6-8AC62A414B67}" sibTransId="{0EC2EC71-D52A-9140-B2C7-4D33A8C31A6F}"/>
    <dgm:cxn modelId="{EBB76AC5-D3C9-2142-9F09-9D6C6301E10C}" type="presOf" srcId="{C7E81056-282A-094B-AFF3-850B466D8585}" destId="{BAB6D250-88FC-A041-A740-A322F00C85FA}" srcOrd="0" destOrd="0" presId="urn:microsoft.com/office/officeart/2005/8/layout/default"/>
    <dgm:cxn modelId="{EA3C37C9-4805-1641-8369-9CA53577C3A5}" srcId="{C7E81056-282A-094B-AFF3-850B466D8585}" destId="{72AA37AE-D32A-654F-9A70-28A2B6D54805}" srcOrd="1" destOrd="0" parTransId="{3123AFFB-A46C-E949-8738-D49987A869F8}" sibTransId="{A95ED4A4-AE2C-934E-9B8E-6AA93C139271}"/>
    <dgm:cxn modelId="{0DE117D4-C345-7B47-9398-3AF10CA37E03}" srcId="{C7E81056-282A-094B-AFF3-850B466D8585}" destId="{573749B6-017D-8644-99AC-5EAA2D3F36E5}" srcOrd="2" destOrd="0" parTransId="{DDA39E5E-4FC1-5C48-AB53-17C672D6D891}" sibTransId="{1F3475A3-D69E-BD43-BDEB-3391FB2CD80C}"/>
    <dgm:cxn modelId="{2111ECF9-06FC-6147-9763-F39C7D6E51A3}" type="presOf" srcId="{8F975AD9-9735-0B48-9A1B-956EB509663B}" destId="{0741958B-3C3C-CF48-96AC-9739493EF38C}" srcOrd="0" destOrd="0" presId="urn:microsoft.com/office/officeart/2005/8/layout/default"/>
    <dgm:cxn modelId="{8EA5B59C-CEF8-134E-862A-0C2DC4075E49}" type="presParOf" srcId="{BAB6D250-88FC-A041-A740-A322F00C85FA}" destId="{1AA8FAA3-16A1-D34A-B7B9-62C7B688EC1F}" srcOrd="0" destOrd="0" presId="urn:microsoft.com/office/officeart/2005/8/layout/default"/>
    <dgm:cxn modelId="{05439172-0E4B-874F-9054-70163334853F}" type="presParOf" srcId="{BAB6D250-88FC-A041-A740-A322F00C85FA}" destId="{0AE5EEC4-8F80-2949-B519-CC79F66B4C03}" srcOrd="1" destOrd="0" presId="urn:microsoft.com/office/officeart/2005/8/layout/default"/>
    <dgm:cxn modelId="{0B94F897-C3A5-A044-BF53-2592D8F93206}" type="presParOf" srcId="{BAB6D250-88FC-A041-A740-A322F00C85FA}" destId="{FAC7C54F-EF4E-EB48-851B-921ADFC80582}" srcOrd="2" destOrd="0" presId="urn:microsoft.com/office/officeart/2005/8/layout/default"/>
    <dgm:cxn modelId="{22319C9C-5DDD-1843-A306-ECC93B0FD73B}" type="presParOf" srcId="{BAB6D250-88FC-A041-A740-A322F00C85FA}" destId="{0BC3D338-DC0C-2A43-A8B1-B53F8F1EF959}" srcOrd="3" destOrd="0" presId="urn:microsoft.com/office/officeart/2005/8/layout/default"/>
    <dgm:cxn modelId="{9B342EDC-BCA0-184D-BFFC-725935CBF6C1}" type="presParOf" srcId="{BAB6D250-88FC-A041-A740-A322F00C85FA}" destId="{212F71AF-F916-D049-AC36-CF4449F26B2B}" srcOrd="4" destOrd="0" presId="urn:microsoft.com/office/officeart/2005/8/layout/default"/>
    <dgm:cxn modelId="{423841F8-9E8F-5148-8812-7739BDC6C44F}" type="presParOf" srcId="{BAB6D250-88FC-A041-A740-A322F00C85FA}" destId="{118C338F-C07E-BC4E-9847-C35FD6BFCCCE}" srcOrd="5" destOrd="0" presId="urn:microsoft.com/office/officeart/2005/8/layout/default"/>
    <dgm:cxn modelId="{D0134E5D-2986-DD44-BC36-E7B462FB2EA1}" type="presParOf" srcId="{BAB6D250-88FC-A041-A740-A322F00C85FA}" destId="{8AF0FD39-5480-8947-AE2E-9EE575FC9304}" srcOrd="6" destOrd="0" presId="urn:microsoft.com/office/officeart/2005/8/layout/default"/>
    <dgm:cxn modelId="{C74FF3EB-20E9-F943-B3A8-DDB5D3FD57E2}" type="presParOf" srcId="{BAB6D250-88FC-A041-A740-A322F00C85FA}" destId="{4DE9C661-3B48-074B-97C6-84BC7ADEF6D5}" srcOrd="7" destOrd="0" presId="urn:microsoft.com/office/officeart/2005/8/layout/default"/>
    <dgm:cxn modelId="{F778A4B5-D1A0-B442-9902-A70DE3B91E56}" type="presParOf" srcId="{BAB6D250-88FC-A041-A740-A322F00C85FA}" destId="{9F6AE6B6-371F-B348-82E2-9AA0892573CB}" srcOrd="8" destOrd="0" presId="urn:microsoft.com/office/officeart/2005/8/layout/default"/>
    <dgm:cxn modelId="{D6165714-C863-7447-A232-080B6C2834D2}" type="presParOf" srcId="{BAB6D250-88FC-A041-A740-A322F00C85FA}" destId="{8753AFA5-882F-CF4D-B658-191B849A55FB}" srcOrd="9" destOrd="0" presId="urn:microsoft.com/office/officeart/2005/8/layout/default"/>
    <dgm:cxn modelId="{A373000C-E3DC-A246-A563-192D87E61688}" type="presParOf" srcId="{BAB6D250-88FC-A041-A740-A322F00C85FA}" destId="{0741958B-3C3C-CF48-96AC-9739493EF38C}" srcOrd="10" destOrd="0" presId="urn:microsoft.com/office/officeart/2005/8/layout/default"/>
    <dgm:cxn modelId="{B934427B-28BB-5845-835B-91EC6043AB3B}" type="presParOf" srcId="{BAB6D250-88FC-A041-A740-A322F00C85FA}" destId="{4EC803D3-E7DF-684A-AFAF-83E21977E028}" srcOrd="11" destOrd="0" presId="urn:microsoft.com/office/officeart/2005/8/layout/default"/>
    <dgm:cxn modelId="{56DC50CA-D2BD-0D44-8E33-BE62911FB90A}" type="presParOf" srcId="{BAB6D250-88FC-A041-A740-A322F00C85FA}" destId="{57B64BB8-E9FA-7749-AD6C-9C3A33318A64}" srcOrd="12" destOrd="0" presId="urn:microsoft.com/office/officeart/2005/8/layout/default"/>
    <dgm:cxn modelId="{100F5A2A-4F01-B44C-98C2-EF2891E1AE84}" type="presParOf" srcId="{BAB6D250-88FC-A041-A740-A322F00C85FA}" destId="{41AB0047-1BFB-3B43-A088-921DA9A41DFA}" srcOrd="13" destOrd="0" presId="urn:microsoft.com/office/officeart/2005/8/layout/default"/>
    <dgm:cxn modelId="{DC87A2B1-4C24-EE4C-9409-F5067079415F}" type="presParOf" srcId="{BAB6D250-88FC-A041-A740-A322F00C85FA}" destId="{7FC67DAD-EBE5-3C40-B924-174821D918C5}"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5A647B-A539-457F-84F3-AEC1D14B542D}"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8D487057-CA1F-444D-895A-2A8CD37D217F}">
      <dgm:prSet/>
      <dgm:spPr/>
      <dgm:t>
        <a:bodyPr/>
        <a:lstStyle/>
        <a:p>
          <a:r>
            <a:rPr lang="lv-LV"/>
            <a:t>Teksta analīzes modernās metodes</a:t>
          </a:r>
          <a:endParaRPr lang="en-US"/>
        </a:p>
      </dgm:t>
    </dgm:pt>
    <dgm:pt modelId="{E4FFA8FD-AA7B-4628-841B-B5B601A35472}" type="parTrans" cxnId="{1924C496-CD4D-4E6D-9BC3-BD5D2069FB49}">
      <dgm:prSet/>
      <dgm:spPr/>
      <dgm:t>
        <a:bodyPr/>
        <a:lstStyle/>
        <a:p>
          <a:endParaRPr lang="en-US"/>
        </a:p>
      </dgm:t>
    </dgm:pt>
    <dgm:pt modelId="{420D635C-9B63-4AEA-A6F8-8C032025E9B1}" type="sibTrans" cxnId="{1924C496-CD4D-4E6D-9BC3-BD5D2069FB49}">
      <dgm:prSet/>
      <dgm:spPr/>
      <dgm:t>
        <a:bodyPr/>
        <a:lstStyle/>
        <a:p>
          <a:endParaRPr lang="en-US"/>
        </a:p>
      </dgm:t>
    </dgm:pt>
    <dgm:pt modelId="{806237BF-8F9C-4AE4-93BA-8AB45927DAE0}">
      <dgm:prSet/>
      <dgm:spPr/>
      <dgm:t>
        <a:bodyPr/>
        <a:lstStyle/>
        <a:p>
          <a:r>
            <a:rPr lang="lv-LV"/>
            <a:t>Digitālā retorika</a:t>
          </a:r>
          <a:endParaRPr lang="en-US"/>
        </a:p>
      </dgm:t>
    </dgm:pt>
    <dgm:pt modelId="{463A6493-DF33-43FD-AED3-5B3569B965D0}" type="parTrans" cxnId="{CD563928-08A5-47E6-90BB-B05FD10B6768}">
      <dgm:prSet/>
      <dgm:spPr/>
      <dgm:t>
        <a:bodyPr/>
        <a:lstStyle/>
        <a:p>
          <a:endParaRPr lang="en-US"/>
        </a:p>
      </dgm:t>
    </dgm:pt>
    <dgm:pt modelId="{8265906D-95B9-4ECC-A634-155619EA2678}" type="sibTrans" cxnId="{CD563928-08A5-47E6-90BB-B05FD10B6768}">
      <dgm:prSet/>
      <dgm:spPr/>
      <dgm:t>
        <a:bodyPr/>
        <a:lstStyle/>
        <a:p>
          <a:endParaRPr lang="en-US"/>
        </a:p>
      </dgm:t>
    </dgm:pt>
    <dgm:pt modelId="{03411153-5C07-4FDD-8C9E-49A486E059AF}">
      <dgm:prSet/>
      <dgm:spPr/>
      <dgm:t>
        <a:bodyPr/>
        <a:lstStyle/>
        <a:p>
          <a:r>
            <a:rPr lang="lv-LV"/>
            <a:t>Mākslīgais intelekts humanitārās zinātnēs</a:t>
          </a:r>
          <a:endParaRPr lang="en-US"/>
        </a:p>
      </dgm:t>
    </dgm:pt>
    <dgm:pt modelId="{8975454E-2080-4E8C-9BC8-87DA5026B8C9}" type="parTrans" cxnId="{A7685913-7BB4-496C-91A4-215B1E854BF4}">
      <dgm:prSet/>
      <dgm:spPr/>
      <dgm:t>
        <a:bodyPr/>
        <a:lstStyle/>
        <a:p>
          <a:endParaRPr lang="en-US"/>
        </a:p>
      </dgm:t>
    </dgm:pt>
    <dgm:pt modelId="{1221BE0A-27D6-4900-8A2E-6BBA7D8EEBD2}" type="sibTrans" cxnId="{A7685913-7BB4-496C-91A4-215B1E854BF4}">
      <dgm:prSet/>
      <dgm:spPr/>
      <dgm:t>
        <a:bodyPr/>
        <a:lstStyle/>
        <a:p>
          <a:endParaRPr lang="en-US"/>
        </a:p>
      </dgm:t>
    </dgm:pt>
    <dgm:pt modelId="{E4576DE0-800D-4422-B765-5644D40C3F47}">
      <dgm:prSet/>
      <dgm:spPr/>
      <dgm:t>
        <a:bodyPr/>
        <a:lstStyle/>
        <a:p>
          <a:r>
            <a:rPr lang="lv-LV"/>
            <a:t>Modernās tehnoloģijas tulkošanā</a:t>
          </a:r>
          <a:endParaRPr lang="en-US"/>
        </a:p>
      </dgm:t>
    </dgm:pt>
    <dgm:pt modelId="{A11CE7B3-4C31-4E2B-A217-8D537B9AE864}" type="parTrans" cxnId="{AC6D0FC5-86DA-41B7-8716-F36C2B3D19DE}">
      <dgm:prSet/>
      <dgm:spPr/>
      <dgm:t>
        <a:bodyPr/>
        <a:lstStyle/>
        <a:p>
          <a:endParaRPr lang="en-US"/>
        </a:p>
      </dgm:t>
    </dgm:pt>
    <dgm:pt modelId="{101689BA-2711-405B-B698-675C561D9485}" type="sibTrans" cxnId="{AC6D0FC5-86DA-41B7-8716-F36C2B3D19DE}">
      <dgm:prSet/>
      <dgm:spPr/>
      <dgm:t>
        <a:bodyPr/>
        <a:lstStyle/>
        <a:p>
          <a:endParaRPr lang="en-US"/>
        </a:p>
      </dgm:t>
    </dgm:pt>
    <dgm:pt modelId="{366B1454-032B-4434-837B-39B40E1720B3}">
      <dgm:prSet/>
      <dgm:spPr/>
      <dgm:t>
        <a:bodyPr/>
        <a:lstStyle/>
        <a:p>
          <a:r>
            <a:rPr lang="lv-LV"/>
            <a:t>Terminoloģija un terminogrāfija</a:t>
          </a:r>
          <a:endParaRPr lang="en-US"/>
        </a:p>
      </dgm:t>
    </dgm:pt>
    <dgm:pt modelId="{426A9709-4DE4-47FF-8B03-478C453A03E2}" type="parTrans" cxnId="{1803F093-61EC-49AC-8109-C35189E67827}">
      <dgm:prSet/>
      <dgm:spPr/>
      <dgm:t>
        <a:bodyPr/>
        <a:lstStyle/>
        <a:p>
          <a:endParaRPr lang="en-US"/>
        </a:p>
      </dgm:t>
    </dgm:pt>
    <dgm:pt modelId="{F2DEFFDB-A0E4-43EB-99D3-794438AAA5A6}" type="sibTrans" cxnId="{1803F093-61EC-49AC-8109-C35189E67827}">
      <dgm:prSet/>
      <dgm:spPr/>
      <dgm:t>
        <a:bodyPr/>
        <a:lstStyle/>
        <a:p>
          <a:endParaRPr lang="en-US"/>
        </a:p>
      </dgm:t>
    </dgm:pt>
    <dgm:pt modelId="{F61E95F8-D54A-4C87-8C0B-D81DDD180044}">
      <dgm:prSet/>
      <dgm:spPr/>
      <dgm:t>
        <a:bodyPr/>
        <a:lstStyle/>
        <a:p>
          <a:r>
            <a:rPr lang="lv-LV"/>
            <a:t>Nozaru tekstu tulkošana</a:t>
          </a:r>
          <a:endParaRPr lang="en-US"/>
        </a:p>
      </dgm:t>
    </dgm:pt>
    <dgm:pt modelId="{3DC24B27-76BF-47BF-9A2B-BEEE5A8D69B1}" type="parTrans" cxnId="{859E5BDA-3B69-42C0-ACA3-08CDC3E842F8}">
      <dgm:prSet/>
      <dgm:spPr/>
      <dgm:t>
        <a:bodyPr/>
        <a:lstStyle/>
        <a:p>
          <a:endParaRPr lang="en-US"/>
        </a:p>
      </dgm:t>
    </dgm:pt>
    <dgm:pt modelId="{19B32D04-4732-4130-9932-971A4106FD47}" type="sibTrans" cxnId="{859E5BDA-3B69-42C0-ACA3-08CDC3E842F8}">
      <dgm:prSet/>
      <dgm:spPr/>
      <dgm:t>
        <a:bodyPr/>
        <a:lstStyle/>
        <a:p>
          <a:endParaRPr lang="en-US"/>
        </a:p>
      </dgm:t>
    </dgm:pt>
    <dgm:pt modelId="{741DC218-CAA8-4F65-85B2-7436E43C297A}">
      <dgm:prSet/>
      <dgm:spPr/>
      <dgm:t>
        <a:bodyPr/>
        <a:lstStyle/>
        <a:p>
          <a:r>
            <a:rPr lang="lv-LV"/>
            <a:t>Mūsdienu pieeja terminu darināšanai: teorija un prakse</a:t>
          </a:r>
          <a:endParaRPr lang="en-US"/>
        </a:p>
      </dgm:t>
    </dgm:pt>
    <dgm:pt modelId="{752FB2D7-8306-41BA-8C46-E587FA5DDFFB}" type="parTrans" cxnId="{503B719C-314A-4083-AE84-F8060F7276BC}">
      <dgm:prSet/>
      <dgm:spPr/>
      <dgm:t>
        <a:bodyPr/>
        <a:lstStyle/>
        <a:p>
          <a:endParaRPr lang="en-US"/>
        </a:p>
      </dgm:t>
    </dgm:pt>
    <dgm:pt modelId="{2E819441-F803-484B-B048-AE29C32691BC}" type="sibTrans" cxnId="{503B719C-314A-4083-AE84-F8060F7276BC}">
      <dgm:prSet/>
      <dgm:spPr/>
      <dgm:t>
        <a:bodyPr/>
        <a:lstStyle/>
        <a:p>
          <a:endParaRPr lang="en-US"/>
        </a:p>
      </dgm:t>
    </dgm:pt>
    <dgm:pt modelId="{1118E123-A9B6-4F75-862D-532C7CEC4160}">
      <dgm:prSet/>
      <dgm:spPr/>
      <dgm:t>
        <a:bodyPr/>
        <a:lstStyle/>
        <a:p>
          <a:r>
            <a:rPr lang="lv-LV"/>
            <a:t>Ievads datu korpusu analīzē humanitārajās zinātnēs</a:t>
          </a:r>
          <a:endParaRPr lang="en-US"/>
        </a:p>
      </dgm:t>
    </dgm:pt>
    <dgm:pt modelId="{BCB99DEE-E359-4FF1-8D84-3B51B3933909}" type="parTrans" cxnId="{F184A350-1353-4537-B30F-350801F7F383}">
      <dgm:prSet/>
      <dgm:spPr/>
      <dgm:t>
        <a:bodyPr/>
        <a:lstStyle/>
        <a:p>
          <a:endParaRPr lang="en-US"/>
        </a:p>
      </dgm:t>
    </dgm:pt>
    <dgm:pt modelId="{C5F2C01D-EDED-4A6C-847A-D26B9458E3D3}" type="sibTrans" cxnId="{F184A350-1353-4537-B30F-350801F7F383}">
      <dgm:prSet/>
      <dgm:spPr/>
      <dgm:t>
        <a:bodyPr/>
        <a:lstStyle/>
        <a:p>
          <a:endParaRPr lang="en-US"/>
        </a:p>
      </dgm:t>
    </dgm:pt>
    <dgm:pt modelId="{7A63E7AB-9854-4DB1-ACD1-E1212DC4090B}">
      <dgm:prSet/>
      <dgm:spPr/>
      <dgm:t>
        <a:bodyPr/>
        <a:lstStyle/>
        <a:p>
          <a:r>
            <a:rPr lang="lv-LV"/>
            <a:t>Zinātniskā rakstu valoda</a:t>
          </a:r>
          <a:endParaRPr lang="en-US"/>
        </a:p>
      </dgm:t>
    </dgm:pt>
    <dgm:pt modelId="{C4003C89-4F88-4894-A8A4-47A15F459D99}" type="parTrans" cxnId="{5A3DA0CB-A669-4190-84A0-41E9634C9FE4}">
      <dgm:prSet/>
      <dgm:spPr/>
      <dgm:t>
        <a:bodyPr/>
        <a:lstStyle/>
        <a:p>
          <a:endParaRPr lang="en-US"/>
        </a:p>
      </dgm:t>
    </dgm:pt>
    <dgm:pt modelId="{A898B458-28F6-4064-85D1-C5502B959216}" type="sibTrans" cxnId="{5A3DA0CB-A669-4190-84A0-41E9634C9FE4}">
      <dgm:prSet/>
      <dgm:spPr/>
      <dgm:t>
        <a:bodyPr/>
        <a:lstStyle/>
        <a:p>
          <a:endParaRPr lang="en-US"/>
        </a:p>
      </dgm:t>
    </dgm:pt>
    <dgm:pt modelId="{A3049358-924E-476A-AA21-67656F87B15D}">
      <dgm:prSet/>
      <dgm:spPr/>
      <dgm:t>
        <a:bodyPr/>
        <a:lstStyle/>
        <a:p>
          <a:r>
            <a:rPr lang="lv-LV"/>
            <a:t>Starpdisciplinārā semiotika</a:t>
          </a:r>
          <a:endParaRPr lang="en-US"/>
        </a:p>
      </dgm:t>
    </dgm:pt>
    <dgm:pt modelId="{72C5E585-C0BD-43ED-849A-732F984F00FF}" type="parTrans" cxnId="{7F19560F-C110-4958-85B0-80DDF07E1768}">
      <dgm:prSet/>
      <dgm:spPr/>
      <dgm:t>
        <a:bodyPr/>
        <a:lstStyle/>
        <a:p>
          <a:endParaRPr lang="en-US"/>
        </a:p>
      </dgm:t>
    </dgm:pt>
    <dgm:pt modelId="{2896FE26-1426-4033-AE53-0ED09B3E6586}" type="sibTrans" cxnId="{7F19560F-C110-4958-85B0-80DDF07E1768}">
      <dgm:prSet/>
      <dgm:spPr/>
      <dgm:t>
        <a:bodyPr/>
        <a:lstStyle/>
        <a:p>
          <a:endParaRPr lang="en-US"/>
        </a:p>
      </dgm:t>
    </dgm:pt>
    <dgm:pt modelId="{8164C650-E5CC-414B-9E43-121F3ABACF82}">
      <dgm:prSet/>
      <dgm:spPr/>
      <dgm:t>
        <a:bodyPr/>
        <a:lstStyle/>
        <a:p>
          <a:r>
            <a:rPr lang="lv-LV"/>
            <a:t>Dabiskās valodas apstrāde</a:t>
          </a:r>
          <a:endParaRPr lang="en-US"/>
        </a:p>
      </dgm:t>
    </dgm:pt>
    <dgm:pt modelId="{576C4DDB-5A1F-499C-8DE7-5708EB0EDBB0}" type="parTrans" cxnId="{FFE1112B-58D3-42BE-BB19-6E4DD3571BEC}">
      <dgm:prSet/>
      <dgm:spPr/>
      <dgm:t>
        <a:bodyPr/>
        <a:lstStyle/>
        <a:p>
          <a:endParaRPr lang="en-US"/>
        </a:p>
      </dgm:t>
    </dgm:pt>
    <dgm:pt modelId="{E9D15CB8-7145-428E-BC20-5A16EDE824F9}" type="sibTrans" cxnId="{FFE1112B-58D3-42BE-BB19-6E4DD3571BEC}">
      <dgm:prSet/>
      <dgm:spPr/>
      <dgm:t>
        <a:bodyPr/>
        <a:lstStyle/>
        <a:p>
          <a:endParaRPr lang="en-US"/>
        </a:p>
      </dgm:t>
    </dgm:pt>
    <dgm:pt modelId="{6A90B34C-AB4C-45AA-B0B2-2A861C7D36DF}">
      <dgm:prSet/>
      <dgm:spPr/>
      <dgm:t>
        <a:bodyPr/>
        <a:lstStyle/>
        <a:p>
          <a:r>
            <a:rPr lang="lv-LV"/>
            <a:t>Konsekutīvās tulkošanas prakse</a:t>
          </a:r>
          <a:endParaRPr lang="en-US"/>
        </a:p>
      </dgm:t>
    </dgm:pt>
    <dgm:pt modelId="{A8F90CF6-CAAC-4B60-91C9-93BE4C91C75C}" type="parTrans" cxnId="{22D825FC-507B-42C2-AC8E-078A3E761668}">
      <dgm:prSet/>
      <dgm:spPr/>
      <dgm:t>
        <a:bodyPr/>
        <a:lstStyle/>
        <a:p>
          <a:endParaRPr lang="en-US"/>
        </a:p>
      </dgm:t>
    </dgm:pt>
    <dgm:pt modelId="{72E753B4-42DA-4A57-BEE9-05DA6E416B62}" type="sibTrans" cxnId="{22D825FC-507B-42C2-AC8E-078A3E761668}">
      <dgm:prSet/>
      <dgm:spPr/>
      <dgm:t>
        <a:bodyPr/>
        <a:lstStyle/>
        <a:p>
          <a:endParaRPr lang="en-US"/>
        </a:p>
      </dgm:t>
    </dgm:pt>
    <dgm:pt modelId="{96979987-AD82-4C1B-9421-0DEFBAE09BBD}">
      <dgm:prSet/>
      <dgm:spPr/>
      <dgm:t>
        <a:bodyPr/>
        <a:lstStyle/>
        <a:p>
          <a:r>
            <a:rPr lang="lv-LV"/>
            <a:t>Tulkošanas semantiskie un pragmatiskie aspekti</a:t>
          </a:r>
          <a:endParaRPr lang="en-US"/>
        </a:p>
      </dgm:t>
    </dgm:pt>
    <dgm:pt modelId="{65A194CD-FDB2-4EF6-AC41-B5AD0F319D39}" type="parTrans" cxnId="{5E930D6F-78BC-4B44-94EA-9FE8CDFB9991}">
      <dgm:prSet/>
      <dgm:spPr/>
      <dgm:t>
        <a:bodyPr/>
        <a:lstStyle/>
        <a:p>
          <a:endParaRPr lang="en-US"/>
        </a:p>
      </dgm:t>
    </dgm:pt>
    <dgm:pt modelId="{BD1F0AC3-D8CC-4F0C-B2C5-9EC6275D07A2}" type="sibTrans" cxnId="{5E930D6F-78BC-4B44-94EA-9FE8CDFB9991}">
      <dgm:prSet/>
      <dgm:spPr/>
      <dgm:t>
        <a:bodyPr/>
        <a:lstStyle/>
        <a:p>
          <a:endParaRPr lang="en-US"/>
        </a:p>
      </dgm:t>
    </dgm:pt>
    <dgm:pt modelId="{1733400C-9CFE-43E9-BF2C-1360089D1901}">
      <dgm:prSet/>
      <dgm:spPr/>
      <dgm:t>
        <a:bodyPr/>
        <a:lstStyle/>
        <a:p>
          <a:r>
            <a:rPr lang="lv-LV"/>
            <a:t>Valodas kroskulturālie aspekti</a:t>
          </a:r>
          <a:endParaRPr lang="en-US"/>
        </a:p>
      </dgm:t>
    </dgm:pt>
    <dgm:pt modelId="{B59B6650-651F-438A-BDD1-6B8E25604D46}" type="parTrans" cxnId="{5E3E2221-0A45-4411-918F-9DA6F24025DF}">
      <dgm:prSet/>
      <dgm:spPr/>
      <dgm:t>
        <a:bodyPr/>
        <a:lstStyle/>
        <a:p>
          <a:endParaRPr lang="en-US"/>
        </a:p>
      </dgm:t>
    </dgm:pt>
    <dgm:pt modelId="{DB9965A6-271D-44FB-A090-F0560C68BF6C}" type="sibTrans" cxnId="{5E3E2221-0A45-4411-918F-9DA6F24025DF}">
      <dgm:prSet/>
      <dgm:spPr/>
      <dgm:t>
        <a:bodyPr/>
        <a:lstStyle/>
        <a:p>
          <a:endParaRPr lang="en-US"/>
        </a:p>
      </dgm:t>
    </dgm:pt>
    <dgm:pt modelId="{41399C1F-1938-40C8-A602-B4B259DA76C6}">
      <dgm:prSet/>
      <dgm:spPr/>
      <dgm:t>
        <a:bodyPr/>
        <a:lstStyle/>
        <a:p>
          <a:r>
            <a:rPr lang="lv-LV"/>
            <a:t>Starpdisciplināro tulkojumzinātnes un terminzinātnes projektu vadīšana</a:t>
          </a:r>
          <a:endParaRPr lang="en-US"/>
        </a:p>
      </dgm:t>
    </dgm:pt>
    <dgm:pt modelId="{34CF5C14-B414-49A5-AAFD-7E96BD50D09E}" type="parTrans" cxnId="{4C717A36-974F-42A5-890D-60FC9D675898}">
      <dgm:prSet/>
      <dgm:spPr/>
      <dgm:t>
        <a:bodyPr/>
        <a:lstStyle/>
        <a:p>
          <a:endParaRPr lang="en-US"/>
        </a:p>
      </dgm:t>
    </dgm:pt>
    <dgm:pt modelId="{B5706AAA-D974-455D-B746-99E05D697BC8}" type="sibTrans" cxnId="{4C717A36-974F-42A5-890D-60FC9D675898}">
      <dgm:prSet/>
      <dgm:spPr/>
      <dgm:t>
        <a:bodyPr/>
        <a:lstStyle/>
        <a:p>
          <a:endParaRPr lang="en-US"/>
        </a:p>
      </dgm:t>
    </dgm:pt>
    <dgm:pt modelId="{6F9CD971-655F-48F9-9435-F54B4CE0186C}">
      <dgm:prSet/>
      <dgm:spPr/>
      <dgm:t>
        <a:bodyPr/>
        <a:lstStyle/>
        <a:p>
          <a:r>
            <a:rPr lang="lv-LV"/>
            <a:t>Izzināšana: nozīmes atveide</a:t>
          </a:r>
          <a:endParaRPr lang="en-US"/>
        </a:p>
      </dgm:t>
    </dgm:pt>
    <dgm:pt modelId="{95AEDA37-6C35-4224-8E0F-7DE54E7D2625}" type="parTrans" cxnId="{5038DC31-357E-4AC4-A61F-7BCDACB38004}">
      <dgm:prSet/>
      <dgm:spPr/>
      <dgm:t>
        <a:bodyPr/>
        <a:lstStyle/>
        <a:p>
          <a:endParaRPr lang="en-US"/>
        </a:p>
      </dgm:t>
    </dgm:pt>
    <dgm:pt modelId="{EFDF6F58-3DE0-4D10-A1E6-772E23005DE8}" type="sibTrans" cxnId="{5038DC31-357E-4AC4-A61F-7BCDACB38004}">
      <dgm:prSet/>
      <dgm:spPr/>
      <dgm:t>
        <a:bodyPr/>
        <a:lstStyle/>
        <a:p>
          <a:endParaRPr lang="en-US"/>
        </a:p>
      </dgm:t>
    </dgm:pt>
    <dgm:pt modelId="{2AD37D37-F24A-47A0-97DA-48048B131BA8}">
      <dgm:prSet/>
      <dgm:spPr/>
      <dgm:t>
        <a:bodyPr/>
        <a:lstStyle/>
        <a:p>
          <a:r>
            <a:rPr lang="lv-LV"/>
            <a:t>Multimediju satura lokalizācija</a:t>
          </a:r>
          <a:endParaRPr lang="en-US"/>
        </a:p>
      </dgm:t>
    </dgm:pt>
    <dgm:pt modelId="{C246FB6A-F28D-45D4-9568-8E5431F74E44}" type="parTrans" cxnId="{177D98E6-9C75-440B-BAC7-216B5907A392}">
      <dgm:prSet/>
      <dgm:spPr/>
      <dgm:t>
        <a:bodyPr/>
        <a:lstStyle/>
        <a:p>
          <a:endParaRPr lang="en-US"/>
        </a:p>
      </dgm:t>
    </dgm:pt>
    <dgm:pt modelId="{582B2CFD-6FAA-4C48-AB7A-F7594477069A}" type="sibTrans" cxnId="{177D98E6-9C75-440B-BAC7-216B5907A392}">
      <dgm:prSet/>
      <dgm:spPr/>
      <dgm:t>
        <a:bodyPr/>
        <a:lstStyle/>
        <a:p>
          <a:endParaRPr lang="en-US"/>
        </a:p>
      </dgm:t>
    </dgm:pt>
    <dgm:pt modelId="{31861AF0-085F-470E-8D08-D0FC0AA79885}">
      <dgm:prSet/>
      <dgm:spPr/>
      <dgm:t>
        <a:bodyPr/>
        <a:lstStyle/>
        <a:p>
          <a:r>
            <a:rPr lang="lv-LV"/>
            <a:t>Terminoloģijas datu pārvaldība: datubāzes, kolekcijas, korpusi, TP sistēmas</a:t>
          </a:r>
          <a:endParaRPr lang="en-US"/>
        </a:p>
      </dgm:t>
    </dgm:pt>
    <dgm:pt modelId="{04288BEB-65EC-4C21-B85A-06AFDDDE92C3}" type="parTrans" cxnId="{0D27C31F-6314-4729-B096-AAA4A1C54C57}">
      <dgm:prSet/>
      <dgm:spPr/>
      <dgm:t>
        <a:bodyPr/>
        <a:lstStyle/>
        <a:p>
          <a:endParaRPr lang="en-US"/>
        </a:p>
      </dgm:t>
    </dgm:pt>
    <dgm:pt modelId="{71F922A8-08E2-441F-9036-0CDFEE8CA951}" type="sibTrans" cxnId="{0D27C31F-6314-4729-B096-AAA4A1C54C57}">
      <dgm:prSet/>
      <dgm:spPr/>
      <dgm:t>
        <a:bodyPr/>
        <a:lstStyle/>
        <a:p>
          <a:endParaRPr lang="en-US"/>
        </a:p>
      </dgm:t>
    </dgm:pt>
    <dgm:pt modelId="{EA4E7515-B566-9245-96E1-5FEBDC6862B9}" type="pres">
      <dgm:prSet presAssocID="{B05A647B-A539-457F-84F3-AEC1D14B542D}" presName="diagram" presStyleCnt="0">
        <dgm:presLayoutVars>
          <dgm:dir/>
          <dgm:resizeHandles val="exact"/>
        </dgm:presLayoutVars>
      </dgm:prSet>
      <dgm:spPr/>
    </dgm:pt>
    <dgm:pt modelId="{E66C1A47-FE68-D840-A4C0-EFA9B38DE5B3}" type="pres">
      <dgm:prSet presAssocID="{8D487057-CA1F-444D-895A-2A8CD37D217F}" presName="node" presStyleLbl="node1" presStyleIdx="0" presStyleCnt="18">
        <dgm:presLayoutVars>
          <dgm:bulletEnabled val="1"/>
        </dgm:presLayoutVars>
      </dgm:prSet>
      <dgm:spPr/>
    </dgm:pt>
    <dgm:pt modelId="{574A0B75-8972-A947-B4C4-7CF9373DF27A}" type="pres">
      <dgm:prSet presAssocID="{420D635C-9B63-4AEA-A6F8-8C032025E9B1}" presName="sibTrans" presStyleCnt="0"/>
      <dgm:spPr/>
    </dgm:pt>
    <dgm:pt modelId="{C7BF390F-5390-5844-B9AD-6BC155DF8C79}" type="pres">
      <dgm:prSet presAssocID="{806237BF-8F9C-4AE4-93BA-8AB45927DAE0}" presName="node" presStyleLbl="node1" presStyleIdx="1" presStyleCnt="18">
        <dgm:presLayoutVars>
          <dgm:bulletEnabled val="1"/>
        </dgm:presLayoutVars>
      </dgm:prSet>
      <dgm:spPr/>
    </dgm:pt>
    <dgm:pt modelId="{56801901-1C66-7C47-A8A7-7F8C79A71C4B}" type="pres">
      <dgm:prSet presAssocID="{8265906D-95B9-4ECC-A634-155619EA2678}" presName="sibTrans" presStyleCnt="0"/>
      <dgm:spPr/>
    </dgm:pt>
    <dgm:pt modelId="{AFA291C7-6261-BC41-A73A-B519240D3E51}" type="pres">
      <dgm:prSet presAssocID="{03411153-5C07-4FDD-8C9E-49A486E059AF}" presName="node" presStyleLbl="node1" presStyleIdx="2" presStyleCnt="18">
        <dgm:presLayoutVars>
          <dgm:bulletEnabled val="1"/>
        </dgm:presLayoutVars>
      </dgm:prSet>
      <dgm:spPr/>
    </dgm:pt>
    <dgm:pt modelId="{B7B09B6A-949A-4847-8C25-2845BF886476}" type="pres">
      <dgm:prSet presAssocID="{1221BE0A-27D6-4900-8A2E-6BBA7D8EEBD2}" presName="sibTrans" presStyleCnt="0"/>
      <dgm:spPr/>
    </dgm:pt>
    <dgm:pt modelId="{3A1D19C5-F660-EA4B-A6EC-E42B30B38C15}" type="pres">
      <dgm:prSet presAssocID="{E4576DE0-800D-4422-B765-5644D40C3F47}" presName="node" presStyleLbl="node1" presStyleIdx="3" presStyleCnt="18">
        <dgm:presLayoutVars>
          <dgm:bulletEnabled val="1"/>
        </dgm:presLayoutVars>
      </dgm:prSet>
      <dgm:spPr/>
    </dgm:pt>
    <dgm:pt modelId="{389DA75D-3CE8-D944-8913-8CECA547D046}" type="pres">
      <dgm:prSet presAssocID="{101689BA-2711-405B-B698-675C561D9485}" presName="sibTrans" presStyleCnt="0"/>
      <dgm:spPr/>
    </dgm:pt>
    <dgm:pt modelId="{7196D3DB-725C-684D-93AB-9187F19B6529}" type="pres">
      <dgm:prSet presAssocID="{366B1454-032B-4434-837B-39B40E1720B3}" presName="node" presStyleLbl="node1" presStyleIdx="4" presStyleCnt="18">
        <dgm:presLayoutVars>
          <dgm:bulletEnabled val="1"/>
        </dgm:presLayoutVars>
      </dgm:prSet>
      <dgm:spPr/>
    </dgm:pt>
    <dgm:pt modelId="{1CB7DADA-DC40-7744-A042-7ACBBA359A18}" type="pres">
      <dgm:prSet presAssocID="{F2DEFFDB-A0E4-43EB-99D3-794438AAA5A6}" presName="sibTrans" presStyleCnt="0"/>
      <dgm:spPr/>
    </dgm:pt>
    <dgm:pt modelId="{A8367269-3F5A-3240-A228-43852094AF43}" type="pres">
      <dgm:prSet presAssocID="{F61E95F8-D54A-4C87-8C0B-D81DDD180044}" presName="node" presStyleLbl="node1" presStyleIdx="5" presStyleCnt="18">
        <dgm:presLayoutVars>
          <dgm:bulletEnabled val="1"/>
        </dgm:presLayoutVars>
      </dgm:prSet>
      <dgm:spPr/>
    </dgm:pt>
    <dgm:pt modelId="{95BC97C4-8D36-3047-BDA1-C7C02B00731D}" type="pres">
      <dgm:prSet presAssocID="{19B32D04-4732-4130-9932-971A4106FD47}" presName="sibTrans" presStyleCnt="0"/>
      <dgm:spPr/>
    </dgm:pt>
    <dgm:pt modelId="{7A39CC5D-50C0-7543-A780-CB5852FAA7AD}" type="pres">
      <dgm:prSet presAssocID="{741DC218-CAA8-4F65-85B2-7436E43C297A}" presName="node" presStyleLbl="node1" presStyleIdx="6" presStyleCnt="18">
        <dgm:presLayoutVars>
          <dgm:bulletEnabled val="1"/>
        </dgm:presLayoutVars>
      </dgm:prSet>
      <dgm:spPr/>
    </dgm:pt>
    <dgm:pt modelId="{B69F3027-5539-AF45-9551-B2DDC1462114}" type="pres">
      <dgm:prSet presAssocID="{2E819441-F803-484B-B048-AE29C32691BC}" presName="sibTrans" presStyleCnt="0"/>
      <dgm:spPr/>
    </dgm:pt>
    <dgm:pt modelId="{B2F835E8-2C93-634F-9324-4A25A19B389C}" type="pres">
      <dgm:prSet presAssocID="{1118E123-A9B6-4F75-862D-532C7CEC4160}" presName="node" presStyleLbl="node1" presStyleIdx="7" presStyleCnt="18">
        <dgm:presLayoutVars>
          <dgm:bulletEnabled val="1"/>
        </dgm:presLayoutVars>
      </dgm:prSet>
      <dgm:spPr/>
    </dgm:pt>
    <dgm:pt modelId="{6C4FF7E5-487C-FD4D-A75B-F72166688A7A}" type="pres">
      <dgm:prSet presAssocID="{C5F2C01D-EDED-4A6C-847A-D26B9458E3D3}" presName="sibTrans" presStyleCnt="0"/>
      <dgm:spPr/>
    </dgm:pt>
    <dgm:pt modelId="{65DD9CC6-07F0-BB4C-9CC3-9D186CED79E1}" type="pres">
      <dgm:prSet presAssocID="{7A63E7AB-9854-4DB1-ACD1-E1212DC4090B}" presName="node" presStyleLbl="node1" presStyleIdx="8" presStyleCnt="18">
        <dgm:presLayoutVars>
          <dgm:bulletEnabled val="1"/>
        </dgm:presLayoutVars>
      </dgm:prSet>
      <dgm:spPr/>
    </dgm:pt>
    <dgm:pt modelId="{C032DA1A-E0FA-3B43-87BC-7BA26C66070D}" type="pres">
      <dgm:prSet presAssocID="{A898B458-28F6-4064-85D1-C5502B959216}" presName="sibTrans" presStyleCnt="0"/>
      <dgm:spPr/>
    </dgm:pt>
    <dgm:pt modelId="{B631215A-F805-7F46-8ADE-AF20E07CA72B}" type="pres">
      <dgm:prSet presAssocID="{A3049358-924E-476A-AA21-67656F87B15D}" presName="node" presStyleLbl="node1" presStyleIdx="9" presStyleCnt="18">
        <dgm:presLayoutVars>
          <dgm:bulletEnabled val="1"/>
        </dgm:presLayoutVars>
      </dgm:prSet>
      <dgm:spPr/>
    </dgm:pt>
    <dgm:pt modelId="{CF0B4D3C-E28D-B542-A347-37B70799A069}" type="pres">
      <dgm:prSet presAssocID="{2896FE26-1426-4033-AE53-0ED09B3E6586}" presName="sibTrans" presStyleCnt="0"/>
      <dgm:spPr/>
    </dgm:pt>
    <dgm:pt modelId="{97D8406C-8984-8248-8635-270D9CC5D0E4}" type="pres">
      <dgm:prSet presAssocID="{8164C650-E5CC-414B-9E43-121F3ABACF82}" presName="node" presStyleLbl="node1" presStyleIdx="10" presStyleCnt="18">
        <dgm:presLayoutVars>
          <dgm:bulletEnabled val="1"/>
        </dgm:presLayoutVars>
      </dgm:prSet>
      <dgm:spPr/>
    </dgm:pt>
    <dgm:pt modelId="{EEE3A0AB-CDA8-CE45-9B81-7E0EC845FF95}" type="pres">
      <dgm:prSet presAssocID="{E9D15CB8-7145-428E-BC20-5A16EDE824F9}" presName="sibTrans" presStyleCnt="0"/>
      <dgm:spPr/>
    </dgm:pt>
    <dgm:pt modelId="{D2CA29C5-1414-1247-A4E2-07DEEBCA12F2}" type="pres">
      <dgm:prSet presAssocID="{6A90B34C-AB4C-45AA-B0B2-2A861C7D36DF}" presName="node" presStyleLbl="node1" presStyleIdx="11" presStyleCnt="18">
        <dgm:presLayoutVars>
          <dgm:bulletEnabled val="1"/>
        </dgm:presLayoutVars>
      </dgm:prSet>
      <dgm:spPr/>
    </dgm:pt>
    <dgm:pt modelId="{65AC0BB0-9992-5044-9672-4C9E0FE6E187}" type="pres">
      <dgm:prSet presAssocID="{72E753B4-42DA-4A57-BEE9-05DA6E416B62}" presName="sibTrans" presStyleCnt="0"/>
      <dgm:spPr/>
    </dgm:pt>
    <dgm:pt modelId="{6ADBEB40-D2E9-184B-A601-3EC7EB430CC4}" type="pres">
      <dgm:prSet presAssocID="{96979987-AD82-4C1B-9421-0DEFBAE09BBD}" presName="node" presStyleLbl="node1" presStyleIdx="12" presStyleCnt="18">
        <dgm:presLayoutVars>
          <dgm:bulletEnabled val="1"/>
        </dgm:presLayoutVars>
      </dgm:prSet>
      <dgm:spPr/>
    </dgm:pt>
    <dgm:pt modelId="{143F19A9-76CB-6A40-A6EB-D8EE421D83B5}" type="pres">
      <dgm:prSet presAssocID="{BD1F0AC3-D8CC-4F0C-B2C5-9EC6275D07A2}" presName="sibTrans" presStyleCnt="0"/>
      <dgm:spPr/>
    </dgm:pt>
    <dgm:pt modelId="{617011B1-464B-9C49-A192-986C129BF2A7}" type="pres">
      <dgm:prSet presAssocID="{1733400C-9CFE-43E9-BF2C-1360089D1901}" presName="node" presStyleLbl="node1" presStyleIdx="13" presStyleCnt="18">
        <dgm:presLayoutVars>
          <dgm:bulletEnabled val="1"/>
        </dgm:presLayoutVars>
      </dgm:prSet>
      <dgm:spPr/>
    </dgm:pt>
    <dgm:pt modelId="{2FEA3646-704A-E049-8DB2-1F06631A595D}" type="pres">
      <dgm:prSet presAssocID="{DB9965A6-271D-44FB-A090-F0560C68BF6C}" presName="sibTrans" presStyleCnt="0"/>
      <dgm:spPr/>
    </dgm:pt>
    <dgm:pt modelId="{877E267E-6F32-1942-97DE-5048D3E3DD1F}" type="pres">
      <dgm:prSet presAssocID="{41399C1F-1938-40C8-A602-B4B259DA76C6}" presName="node" presStyleLbl="node1" presStyleIdx="14" presStyleCnt="18">
        <dgm:presLayoutVars>
          <dgm:bulletEnabled val="1"/>
        </dgm:presLayoutVars>
      </dgm:prSet>
      <dgm:spPr/>
    </dgm:pt>
    <dgm:pt modelId="{C20E4E79-3982-744C-A598-6D063014D86E}" type="pres">
      <dgm:prSet presAssocID="{B5706AAA-D974-455D-B746-99E05D697BC8}" presName="sibTrans" presStyleCnt="0"/>
      <dgm:spPr/>
    </dgm:pt>
    <dgm:pt modelId="{8CA02187-1A09-D84E-A0AB-CF9490C8621E}" type="pres">
      <dgm:prSet presAssocID="{6F9CD971-655F-48F9-9435-F54B4CE0186C}" presName="node" presStyleLbl="node1" presStyleIdx="15" presStyleCnt="18">
        <dgm:presLayoutVars>
          <dgm:bulletEnabled val="1"/>
        </dgm:presLayoutVars>
      </dgm:prSet>
      <dgm:spPr/>
    </dgm:pt>
    <dgm:pt modelId="{642A9057-E80A-BE4B-9372-A66458B406E7}" type="pres">
      <dgm:prSet presAssocID="{EFDF6F58-3DE0-4D10-A1E6-772E23005DE8}" presName="sibTrans" presStyleCnt="0"/>
      <dgm:spPr/>
    </dgm:pt>
    <dgm:pt modelId="{BF6D47F1-1526-8544-BB94-ECE2FF67B00E}" type="pres">
      <dgm:prSet presAssocID="{2AD37D37-F24A-47A0-97DA-48048B131BA8}" presName="node" presStyleLbl="node1" presStyleIdx="16" presStyleCnt="18">
        <dgm:presLayoutVars>
          <dgm:bulletEnabled val="1"/>
        </dgm:presLayoutVars>
      </dgm:prSet>
      <dgm:spPr/>
    </dgm:pt>
    <dgm:pt modelId="{1AD35F43-C560-B946-82A1-E9826AE202D6}" type="pres">
      <dgm:prSet presAssocID="{582B2CFD-6FAA-4C48-AB7A-F7594477069A}" presName="sibTrans" presStyleCnt="0"/>
      <dgm:spPr/>
    </dgm:pt>
    <dgm:pt modelId="{5EBE1FCB-23C5-F44F-BA29-A99D73D8CF7B}" type="pres">
      <dgm:prSet presAssocID="{31861AF0-085F-470E-8D08-D0FC0AA79885}" presName="node" presStyleLbl="node1" presStyleIdx="17" presStyleCnt="18">
        <dgm:presLayoutVars>
          <dgm:bulletEnabled val="1"/>
        </dgm:presLayoutVars>
      </dgm:prSet>
      <dgm:spPr/>
    </dgm:pt>
  </dgm:ptLst>
  <dgm:cxnLst>
    <dgm:cxn modelId="{D764820E-DC4D-C242-8524-63907A2F74AC}" type="presOf" srcId="{806237BF-8F9C-4AE4-93BA-8AB45927DAE0}" destId="{C7BF390F-5390-5844-B9AD-6BC155DF8C79}" srcOrd="0" destOrd="0" presId="urn:microsoft.com/office/officeart/2005/8/layout/default"/>
    <dgm:cxn modelId="{7F19560F-C110-4958-85B0-80DDF07E1768}" srcId="{B05A647B-A539-457F-84F3-AEC1D14B542D}" destId="{A3049358-924E-476A-AA21-67656F87B15D}" srcOrd="9" destOrd="0" parTransId="{72C5E585-C0BD-43ED-849A-732F984F00FF}" sibTransId="{2896FE26-1426-4033-AE53-0ED09B3E6586}"/>
    <dgm:cxn modelId="{A7685913-7BB4-496C-91A4-215B1E854BF4}" srcId="{B05A647B-A539-457F-84F3-AEC1D14B542D}" destId="{03411153-5C07-4FDD-8C9E-49A486E059AF}" srcOrd="2" destOrd="0" parTransId="{8975454E-2080-4E8C-9BC8-87DA5026B8C9}" sibTransId="{1221BE0A-27D6-4900-8A2E-6BBA7D8EEBD2}"/>
    <dgm:cxn modelId="{0D27C31F-6314-4729-B096-AAA4A1C54C57}" srcId="{B05A647B-A539-457F-84F3-AEC1D14B542D}" destId="{31861AF0-085F-470E-8D08-D0FC0AA79885}" srcOrd="17" destOrd="0" parTransId="{04288BEB-65EC-4C21-B85A-06AFDDDE92C3}" sibTransId="{71F922A8-08E2-441F-9036-0CDFEE8CA951}"/>
    <dgm:cxn modelId="{5E3E2221-0A45-4411-918F-9DA6F24025DF}" srcId="{B05A647B-A539-457F-84F3-AEC1D14B542D}" destId="{1733400C-9CFE-43E9-BF2C-1360089D1901}" srcOrd="13" destOrd="0" parTransId="{B59B6650-651F-438A-BDD1-6B8E25604D46}" sibTransId="{DB9965A6-271D-44FB-A090-F0560C68BF6C}"/>
    <dgm:cxn modelId="{633F3D25-84EF-814B-99E8-6E52C67BCF44}" type="presOf" srcId="{8164C650-E5CC-414B-9E43-121F3ABACF82}" destId="{97D8406C-8984-8248-8635-270D9CC5D0E4}" srcOrd="0" destOrd="0" presId="urn:microsoft.com/office/officeart/2005/8/layout/default"/>
    <dgm:cxn modelId="{CD563928-08A5-47E6-90BB-B05FD10B6768}" srcId="{B05A647B-A539-457F-84F3-AEC1D14B542D}" destId="{806237BF-8F9C-4AE4-93BA-8AB45927DAE0}" srcOrd="1" destOrd="0" parTransId="{463A6493-DF33-43FD-AED3-5B3569B965D0}" sibTransId="{8265906D-95B9-4ECC-A634-155619EA2678}"/>
    <dgm:cxn modelId="{0B004328-FBCA-BF4B-8002-7FC9A856A93A}" type="presOf" srcId="{F61E95F8-D54A-4C87-8C0B-D81DDD180044}" destId="{A8367269-3F5A-3240-A228-43852094AF43}" srcOrd="0" destOrd="0" presId="urn:microsoft.com/office/officeart/2005/8/layout/default"/>
    <dgm:cxn modelId="{FFE1112B-58D3-42BE-BB19-6E4DD3571BEC}" srcId="{B05A647B-A539-457F-84F3-AEC1D14B542D}" destId="{8164C650-E5CC-414B-9E43-121F3ABACF82}" srcOrd="10" destOrd="0" parTransId="{576C4DDB-5A1F-499C-8DE7-5708EB0EDBB0}" sibTransId="{E9D15CB8-7145-428E-BC20-5A16EDE824F9}"/>
    <dgm:cxn modelId="{06B7692E-EB6F-6342-8B70-1025DD0438EA}" type="presOf" srcId="{2AD37D37-F24A-47A0-97DA-48048B131BA8}" destId="{BF6D47F1-1526-8544-BB94-ECE2FF67B00E}" srcOrd="0" destOrd="0" presId="urn:microsoft.com/office/officeart/2005/8/layout/default"/>
    <dgm:cxn modelId="{5038DC31-357E-4AC4-A61F-7BCDACB38004}" srcId="{B05A647B-A539-457F-84F3-AEC1D14B542D}" destId="{6F9CD971-655F-48F9-9435-F54B4CE0186C}" srcOrd="15" destOrd="0" parTransId="{95AEDA37-6C35-4224-8E0F-7DE54E7D2625}" sibTransId="{EFDF6F58-3DE0-4D10-A1E6-772E23005DE8}"/>
    <dgm:cxn modelId="{4C717A36-974F-42A5-890D-60FC9D675898}" srcId="{B05A647B-A539-457F-84F3-AEC1D14B542D}" destId="{41399C1F-1938-40C8-A602-B4B259DA76C6}" srcOrd="14" destOrd="0" parTransId="{34CF5C14-B414-49A5-AAFD-7E96BD50D09E}" sibTransId="{B5706AAA-D974-455D-B746-99E05D697BC8}"/>
    <dgm:cxn modelId="{8926BE40-6BB4-A14D-9A9C-84C302702189}" type="presOf" srcId="{41399C1F-1938-40C8-A602-B4B259DA76C6}" destId="{877E267E-6F32-1942-97DE-5048D3E3DD1F}" srcOrd="0" destOrd="0" presId="urn:microsoft.com/office/officeart/2005/8/layout/default"/>
    <dgm:cxn modelId="{7F2E0844-CB42-934B-AA61-0E42430CC0B3}" type="presOf" srcId="{31861AF0-085F-470E-8D08-D0FC0AA79885}" destId="{5EBE1FCB-23C5-F44F-BA29-A99D73D8CF7B}" srcOrd="0" destOrd="0" presId="urn:microsoft.com/office/officeart/2005/8/layout/default"/>
    <dgm:cxn modelId="{F184A350-1353-4537-B30F-350801F7F383}" srcId="{B05A647B-A539-457F-84F3-AEC1D14B542D}" destId="{1118E123-A9B6-4F75-862D-532C7CEC4160}" srcOrd="7" destOrd="0" parTransId="{BCB99DEE-E359-4FF1-8D84-3B51B3933909}" sibTransId="{C5F2C01D-EDED-4A6C-847A-D26B9458E3D3}"/>
    <dgm:cxn modelId="{9331CF63-265C-1542-BEAA-72FBA37473AF}" type="presOf" srcId="{96979987-AD82-4C1B-9421-0DEFBAE09BBD}" destId="{6ADBEB40-D2E9-184B-A601-3EC7EB430CC4}" srcOrd="0" destOrd="0" presId="urn:microsoft.com/office/officeart/2005/8/layout/default"/>
    <dgm:cxn modelId="{5E930D6F-78BC-4B44-94EA-9FE8CDFB9991}" srcId="{B05A647B-A539-457F-84F3-AEC1D14B542D}" destId="{96979987-AD82-4C1B-9421-0DEFBAE09BBD}" srcOrd="12" destOrd="0" parTransId="{65A194CD-FDB2-4EF6-AC41-B5AD0F319D39}" sibTransId="{BD1F0AC3-D8CC-4F0C-B2C5-9EC6275D07A2}"/>
    <dgm:cxn modelId="{27C91772-275A-4B4C-A746-AD186270360F}" type="presOf" srcId="{6F9CD971-655F-48F9-9435-F54B4CE0186C}" destId="{8CA02187-1A09-D84E-A0AB-CF9490C8621E}" srcOrd="0" destOrd="0" presId="urn:microsoft.com/office/officeart/2005/8/layout/default"/>
    <dgm:cxn modelId="{AB41F68A-6981-3C49-8076-C370308C183B}" type="presOf" srcId="{1118E123-A9B6-4F75-862D-532C7CEC4160}" destId="{B2F835E8-2C93-634F-9324-4A25A19B389C}" srcOrd="0" destOrd="0" presId="urn:microsoft.com/office/officeart/2005/8/layout/default"/>
    <dgm:cxn modelId="{1803F093-61EC-49AC-8109-C35189E67827}" srcId="{B05A647B-A539-457F-84F3-AEC1D14B542D}" destId="{366B1454-032B-4434-837B-39B40E1720B3}" srcOrd="4" destOrd="0" parTransId="{426A9709-4DE4-47FF-8B03-478C453A03E2}" sibTransId="{F2DEFFDB-A0E4-43EB-99D3-794438AAA5A6}"/>
    <dgm:cxn modelId="{1924C496-CD4D-4E6D-9BC3-BD5D2069FB49}" srcId="{B05A647B-A539-457F-84F3-AEC1D14B542D}" destId="{8D487057-CA1F-444D-895A-2A8CD37D217F}" srcOrd="0" destOrd="0" parTransId="{E4FFA8FD-AA7B-4628-841B-B5B601A35472}" sibTransId="{420D635C-9B63-4AEA-A6F8-8C032025E9B1}"/>
    <dgm:cxn modelId="{B1D5FA98-BCBA-6D4C-A0FD-CC02603FC163}" type="presOf" srcId="{1733400C-9CFE-43E9-BF2C-1360089D1901}" destId="{617011B1-464B-9C49-A192-986C129BF2A7}" srcOrd="0" destOrd="0" presId="urn:microsoft.com/office/officeart/2005/8/layout/default"/>
    <dgm:cxn modelId="{D07A159A-479E-C443-8E97-3707B72E758F}" type="presOf" srcId="{A3049358-924E-476A-AA21-67656F87B15D}" destId="{B631215A-F805-7F46-8ADE-AF20E07CA72B}" srcOrd="0" destOrd="0" presId="urn:microsoft.com/office/officeart/2005/8/layout/default"/>
    <dgm:cxn modelId="{503B719C-314A-4083-AE84-F8060F7276BC}" srcId="{B05A647B-A539-457F-84F3-AEC1D14B542D}" destId="{741DC218-CAA8-4F65-85B2-7436E43C297A}" srcOrd="6" destOrd="0" parTransId="{752FB2D7-8306-41BA-8C46-E587FA5DDFFB}" sibTransId="{2E819441-F803-484B-B048-AE29C32691BC}"/>
    <dgm:cxn modelId="{68B4F2A6-32FF-BB4C-AAA0-E5E63647000B}" type="presOf" srcId="{7A63E7AB-9854-4DB1-ACD1-E1212DC4090B}" destId="{65DD9CC6-07F0-BB4C-9CC3-9D186CED79E1}" srcOrd="0" destOrd="0" presId="urn:microsoft.com/office/officeart/2005/8/layout/default"/>
    <dgm:cxn modelId="{39E759B8-4BD6-2642-8859-91B5703AA7E1}" type="presOf" srcId="{E4576DE0-800D-4422-B765-5644D40C3F47}" destId="{3A1D19C5-F660-EA4B-A6EC-E42B30B38C15}" srcOrd="0" destOrd="0" presId="urn:microsoft.com/office/officeart/2005/8/layout/default"/>
    <dgm:cxn modelId="{AC6D0FC5-86DA-41B7-8716-F36C2B3D19DE}" srcId="{B05A647B-A539-457F-84F3-AEC1D14B542D}" destId="{E4576DE0-800D-4422-B765-5644D40C3F47}" srcOrd="3" destOrd="0" parTransId="{A11CE7B3-4C31-4E2B-A217-8D537B9AE864}" sibTransId="{101689BA-2711-405B-B698-675C561D9485}"/>
    <dgm:cxn modelId="{5A3DA0CB-A669-4190-84A0-41E9634C9FE4}" srcId="{B05A647B-A539-457F-84F3-AEC1D14B542D}" destId="{7A63E7AB-9854-4DB1-ACD1-E1212DC4090B}" srcOrd="8" destOrd="0" parTransId="{C4003C89-4F88-4894-A8A4-47A15F459D99}" sibTransId="{A898B458-28F6-4064-85D1-C5502B959216}"/>
    <dgm:cxn modelId="{E77F58CF-251F-AB43-8DC2-18EC7679B2AD}" type="presOf" srcId="{B05A647B-A539-457F-84F3-AEC1D14B542D}" destId="{EA4E7515-B566-9245-96E1-5FEBDC6862B9}" srcOrd="0" destOrd="0" presId="urn:microsoft.com/office/officeart/2005/8/layout/default"/>
    <dgm:cxn modelId="{859E5BDA-3B69-42C0-ACA3-08CDC3E842F8}" srcId="{B05A647B-A539-457F-84F3-AEC1D14B542D}" destId="{F61E95F8-D54A-4C87-8C0B-D81DDD180044}" srcOrd="5" destOrd="0" parTransId="{3DC24B27-76BF-47BF-9A2B-BEEE5A8D69B1}" sibTransId="{19B32D04-4732-4130-9932-971A4106FD47}"/>
    <dgm:cxn modelId="{795FFEDE-B93D-5943-A8BB-CFB63A759A95}" type="presOf" srcId="{366B1454-032B-4434-837B-39B40E1720B3}" destId="{7196D3DB-725C-684D-93AB-9187F19B6529}" srcOrd="0" destOrd="0" presId="urn:microsoft.com/office/officeart/2005/8/layout/default"/>
    <dgm:cxn modelId="{177D98E6-9C75-440B-BAC7-216B5907A392}" srcId="{B05A647B-A539-457F-84F3-AEC1D14B542D}" destId="{2AD37D37-F24A-47A0-97DA-48048B131BA8}" srcOrd="16" destOrd="0" parTransId="{C246FB6A-F28D-45D4-9568-8E5431F74E44}" sibTransId="{582B2CFD-6FAA-4C48-AB7A-F7594477069A}"/>
    <dgm:cxn modelId="{30253BF0-5AB4-2744-9CEE-B4D2EAFC39FD}" type="presOf" srcId="{741DC218-CAA8-4F65-85B2-7436E43C297A}" destId="{7A39CC5D-50C0-7543-A780-CB5852FAA7AD}" srcOrd="0" destOrd="0" presId="urn:microsoft.com/office/officeart/2005/8/layout/default"/>
    <dgm:cxn modelId="{33F36DF2-E485-464D-AA81-996131ABE4FB}" type="presOf" srcId="{6A90B34C-AB4C-45AA-B0B2-2A861C7D36DF}" destId="{D2CA29C5-1414-1247-A4E2-07DEEBCA12F2}" srcOrd="0" destOrd="0" presId="urn:microsoft.com/office/officeart/2005/8/layout/default"/>
    <dgm:cxn modelId="{AA91EDF9-7F73-2248-B892-334A395DB12E}" type="presOf" srcId="{8D487057-CA1F-444D-895A-2A8CD37D217F}" destId="{E66C1A47-FE68-D840-A4C0-EFA9B38DE5B3}" srcOrd="0" destOrd="0" presId="urn:microsoft.com/office/officeart/2005/8/layout/default"/>
    <dgm:cxn modelId="{22D825FC-507B-42C2-AC8E-078A3E761668}" srcId="{B05A647B-A539-457F-84F3-AEC1D14B542D}" destId="{6A90B34C-AB4C-45AA-B0B2-2A861C7D36DF}" srcOrd="11" destOrd="0" parTransId="{A8F90CF6-CAAC-4B60-91C9-93BE4C91C75C}" sibTransId="{72E753B4-42DA-4A57-BEE9-05DA6E416B62}"/>
    <dgm:cxn modelId="{2A29F8FC-F78A-E543-B1DD-828C2A8C535C}" type="presOf" srcId="{03411153-5C07-4FDD-8C9E-49A486E059AF}" destId="{AFA291C7-6261-BC41-A73A-B519240D3E51}" srcOrd="0" destOrd="0" presId="urn:microsoft.com/office/officeart/2005/8/layout/default"/>
    <dgm:cxn modelId="{372E825E-EA54-264E-BDFA-E1AC215F6DE0}" type="presParOf" srcId="{EA4E7515-B566-9245-96E1-5FEBDC6862B9}" destId="{E66C1A47-FE68-D840-A4C0-EFA9B38DE5B3}" srcOrd="0" destOrd="0" presId="urn:microsoft.com/office/officeart/2005/8/layout/default"/>
    <dgm:cxn modelId="{B7896D51-C34C-A749-8065-0DF27A0B37BA}" type="presParOf" srcId="{EA4E7515-B566-9245-96E1-5FEBDC6862B9}" destId="{574A0B75-8972-A947-B4C4-7CF9373DF27A}" srcOrd="1" destOrd="0" presId="urn:microsoft.com/office/officeart/2005/8/layout/default"/>
    <dgm:cxn modelId="{C82FA20C-5A28-0046-B7FE-18A16347A084}" type="presParOf" srcId="{EA4E7515-B566-9245-96E1-5FEBDC6862B9}" destId="{C7BF390F-5390-5844-B9AD-6BC155DF8C79}" srcOrd="2" destOrd="0" presId="urn:microsoft.com/office/officeart/2005/8/layout/default"/>
    <dgm:cxn modelId="{8825B5A6-37BF-9540-AD25-3643F73A231D}" type="presParOf" srcId="{EA4E7515-B566-9245-96E1-5FEBDC6862B9}" destId="{56801901-1C66-7C47-A8A7-7F8C79A71C4B}" srcOrd="3" destOrd="0" presId="urn:microsoft.com/office/officeart/2005/8/layout/default"/>
    <dgm:cxn modelId="{7EC6CC89-6E52-B14B-A977-2767389739B4}" type="presParOf" srcId="{EA4E7515-B566-9245-96E1-5FEBDC6862B9}" destId="{AFA291C7-6261-BC41-A73A-B519240D3E51}" srcOrd="4" destOrd="0" presId="urn:microsoft.com/office/officeart/2005/8/layout/default"/>
    <dgm:cxn modelId="{E9156A84-1AF0-9347-A0ED-992350CB7FE0}" type="presParOf" srcId="{EA4E7515-B566-9245-96E1-5FEBDC6862B9}" destId="{B7B09B6A-949A-4847-8C25-2845BF886476}" srcOrd="5" destOrd="0" presId="urn:microsoft.com/office/officeart/2005/8/layout/default"/>
    <dgm:cxn modelId="{8D94E677-BFC8-B846-8E82-6651191B68DC}" type="presParOf" srcId="{EA4E7515-B566-9245-96E1-5FEBDC6862B9}" destId="{3A1D19C5-F660-EA4B-A6EC-E42B30B38C15}" srcOrd="6" destOrd="0" presId="urn:microsoft.com/office/officeart/2005/8/layout/default"/>
    <dgm:cxn modelId="{B11407D1-A1FD-B348-832B-60850FB55249}" type="presParOf" srcId="{EA4E7515-B566-9245-96E1-5FEBDC6862B9}" destId="{389DA75D-3CE8-D944-8913-8CECA547D046}" srcOrd="7" destOrd="0" presId="urn:microsoft.com/office/officeart/2005/8/layout/default"/>
    <dgm:cxn modelId="{1C998B71-C016-9B42-A563-94132E45D7F3}" type="presParOf" srcId="{EA4E7515-B566-9245-96E1-5FEBDC6862B9}" destId="{7196D3DB-725C-684D-93AB-9187F19B6529}" srcOrd="8" destOrd="0" presId="urn:microsoft.com/office/officeart/2005/8/layout/default"/>
    <dgm:cxn modelId="{0F236AF9-AAF1-6D44-B95F-129E83F0E64C}" type="presParOf" srcId="{EA4E7515-B566-9245-96E1-5FEBDC6862B9}" destId="{1CB7DADA-DC40-7744-A042-7ACBBA359A18}" srcOrd="9" destOrd="0" presId="urn:microsoft.com/office/officeart/2005/8/layout/default"/>
    <dgm:cxn modelId="{309F2EEE-4D14-594B-AC80-DDF0932411A0}" type="presParOf" srcId="{EA4E7515-B566-9245-96E1-5FEBDC6862B9}" destId="{A8367269-3F5A-3240-A228-43852094AF43}" srcOrd="10" destOrd="0" presId="urn:microsoft.com/office/officeart/2005/8/layout/default"/>
    <dgm:cxn modelId="{29B61F8E-475C-C243-9A8A-A77D9119BA73}" type="presParOf" srcId="{EA4E7515-B566-9245-96E1-5FEBDC6862B9}" destId="{95BC97C4-8D36-3047-BDA1-C7C02B00731D}" srcOrd="11" destOrd="0" presId="urn:microsoft.com/office/officeart/2005/8/layout/default"/>
    <dgm:cxn modelId="{51117F2D-C580-B54E-88F1-B0CBCFBCE694}" type="presParOf" srcId="{EA4E7515-B566-9245-96E1-5FEBDC6862B9}" destId="{7A39CC5D-50C0-7543-A780-CB5852FAA7AD}" srcOrd="12" destOrd="0" presId="urn:microsoft.com/office/officeart/2005/8/layout/default"/>
    <dgm:cxn modelId="{486A2DB4-ED76-4A41-8C92-6C86C94B9F23}" type="presParOf" srcId="{EA4E7515-B566-9245-96E1-5FEBDC6862B9}" destId="{B69F3027-5539-AF45-9551-B2DDC1462114}" srcOrd="13" destOrd="0" presId="urn:microsoft.com/office/officeart/2005/8/layout/default"/>
    <dgm:cxn modelId="{DE67BFA9-F658-E642-8D44-F8C85D97622E}" type="presParOf" srcId="{EA4E7515-B566-9245-96E1-5FEBDC6862B9}" destId="{B2F835E8-2C93-634F-9324-4A25A19B389C}" srcOrd="14" destOrd="0" presId="urn:microsoft.com/office/officeart/2005/8/layout/default"/>
    <dgm:cxn modelId="{67E21A70-D59B-9540-B46C-95DFCB4C7977}" type="presParOf" srcId="{EA4E7515-B566-9245-96E1-5FEBDC6862B9}" destId="{6C4FF7E5-487C-FD4D-A75B-F72166688A7A}" srcOrd="15" destOrd="0" presId="urn:microsoft.com/office/officeart/2005/8/layout/default"/>
    <dgm:cxn modelId="{B821E8CF-F3D6-244D-A02E-A448EAB1D06C}" type="presParOf" srcId="{EA4E7515-B566-9245-96E1-5FEBDC6862B9}" destId="{65DD9CC6-07F0-BB4C-9CC3-9D186CED79E1}" srcOrd="16" destOrd="0" presId="urn:microsoft.com/office/officeart/2005/8/layout/default"/>
    <dgm:cxn modelId="{8002EB87-5ABA-2D43-87CA-E60C3C4F62B8}" type="presParOf" srcId="{EA4E7515-B566-9245-96E1-5FEBDC6862B9}" destId="{C032DA1A-E0FA-3B43-87BC-7BA26C66070D}" srcOrd="17" destOrd="0" presId="urn:microsoft.com/office/officeart/2005/8/layout/default"/>
    <dgm:cxn modelId="{05DE21DE-8080-1E4F-A7D3-9E9614295020}" type="presParOf" srcId="{EA4E7515-B566-9245-96E1-5FEBDC6862B9}" destId="{B631215A-F805-7F46-8ADE-AF20E07CA72B}" srcOrd="18" destOrd="0" presId="urn:microsoft.com/office/officeart/2005/8/layout/default"/>
    <dgm:cxn modelId="{49237D19-0E20-8B4F-80A5-AD8341017C2F}" type="presParOf" srcId="{EA4E7515-B566-9245-96E1-5FEBDC6862B9}" destId="{CF0B4D3C-E28D-B542-A347-37B70799A069}" srcOrd="19" destOrd="0" presId="urn:microsoft.com/office/officeart/2005/8/layout/default"/>
    <dgm:cxn modelId="{9D7665FA-0C24-3744-97DB-6ECCF7327685}" type="presParOf" srcId="{EA4E7515-B566-9245-96E1-5FEBDC6862B9}" destId="{97D8406C-8984-8248-8635-270D9CC5D0E4}" srcOrd="20" destOrd="0" presId="urn:microsoft.com/office/officeart/2005/8/layout/default"/>
    <dgm:cxn modelId="{D9CBAE18-D92B-C44B-83DD-EAFEF4DA5BD5}" type="presParOf" srcId="{EA4E7515-B566-9245-96E1-5FEBDC6862B9}" destId="{EEE3A0AB-CDA8-CE45-9B81-7E0EC845FF95}" srcOrd="21" destOrd="0" presId="urn:microsoft.com/office/officeart/2005/8/layout/default"/>
    <dgm:cxn modelId="{00B816FE-D11C-D946-B8F6-C573C8B03346}" type="presParOf" srcId="{EA4E7515-B566-9245-96E1-5FEBDC6862B9}" destId="{D2CA29C5-1414-1247-A4E2-07DEEBCA12F2}" srcOrd="22" destOrd="0" presId="urn:microsoft.com/office/officeart/2005/8/layout/default"/>
    <dgm:cxn modelId="{0E4BBF39-6CBF-3D4D-B9BF-0A29F864F56B}" type="presParOf" srcId="{EA4E7515-B566-9245-96E1-5FEBDC6862B9}" destId="{65AC0BB0-9992-5044-9672-4C9E0FE6E187}" srcOrd="23" destOrd="0" presId="urn:microsoft.com/office/officeart/2005/8/layout/default"/>
    <dgm:cxn modelId="{5D46F2F6-6F84-D642-9226-8C2D22B339A7}" type="presParOf" srcId="{EA4E7515-B566-9245-96E1-5FEBDC6862B9}" destId="{6ADBEB40-D2E9-184B-A601-3EC7EB430CC4}" srcOrd="24" destOrd="0" presId="urn:microsoft.com/office/officeart/2005/8/layout/default"/>
    <dgm:cxn modelId="{E122E0D4-6A3B-8A43-B334-B95523BC3930}" type="presParOf" srcId="{EA4E7515-B566-9245-96E1-5FEBDC6862B9}" destId="{143F19A9-76CB-6A40-A6EB-D8EE421D83B5}" srcOrd="25" destOrd="0" presId="urn:microsoft.com/office/officeart/2005/8/layout/default"/>
    <dgm:cxn modelId="{E1967DF7-5F56-DB4C-91C0-22F59E1B5F66}" type="presParOf" srcId="{EA4E7515-B566-9245-96E1-5FEBDC6862B9}" destId="{617011B1-464B-9C49-A192-986C129BF2A7}" srcOrd="26" destOrd="0" presId="urn:microsoft.com/office/officeart/2005/8/layout/default"/>
    <dgm:cxn modelId="{4BBA3270-DBEC-5240-8C14-B8D97A5EF5BE}" type="presParOf" srcId="{EA4E7515-B566-9245-96E1-5FEBDC6862B9}" destId="{2FEA3646-704A-E049-8DB2-1F06631A595D}" srcOrd="27" destOrd="0" presId="urn:microsoft.com/office/officeart/2005/8/layout/default"/>
    <dgm:cxn modelId="{52FCBA02-EC93-E244-8B06-33929FE33B0F}" type="presParOf" srcId="{EA4E7515-B566-9245-96E1-5FEBDC6862B9}" destId="{877E267E-6F32-1942-97DE-5048D3E3DD1F}" srcOrd="28" destOrd="0" presId="urn:microsoft.com/office/officeart/2005/8/layout/default"/>
    <dgm:cxn modelId="{CFEFA71F-3E90-9E47-818E-FA7844DCA281}" type="presParOf" srcId="{EA4E7515-B566-9245-96E1-5FEBDC6862B9}" destId="{C20E4E79-3982-744C-A598-6D063014D86E}" srcOrd="29" destOrd="0" presId="urn:microsoft.com/office/officeart/2005/8/layout/default"/>
    <dgm:cxn modelId="{6065B6C1-E39F-6E4C-A4B2-77445F8566BA}" type="presParOf" srcId="{EA4E7515-B566-9245-96E1-5FEBDC6862B9}" destId="{8CA02187-1A09-D84E-A0AB-CF9490C8621E}" srcOrd="30" destOrd="0" presId="urn:microsoft.com/office/officeart/2005/8/layout/default"/>
    <dgm:cxn modelId="{EF54564B-CE46-2A4F-8D3C-B6DE588C9561}" type="presParOf" srcId="{EA4E7515-B566-9245-96E1-5FEBDC6862B9}" destId="{642A9057-E80A-BE4B-9372-A66458B406E7}" srcOrd="31" destOrd="0" presId="urn:microsoft.com/office/officeart/2005/8/layout/default"/>
    <dgm:cxn modelId="{6B0D0885-56EB-5541-8A18-59FF7025874B}" type="presParOf" srcId="{EA4E7515-B566-9245-96E1-5FEBDC6862B9}" destId="{BF6D47F1-1526-8544-BB94-ECE2FF67B00E}" srcOrd="32" destOrd="0" presId="urn:microsoft.com/office/officeart/2005/8/layout/default"/>
    <dgm:cxn modelId="{45B0A80C-D88D-E04F-9BD7-AB87ECD2B5B4}" type="presParOf" srcId="{EA4E7515-B566-9245-96E1-5FEBDC6862B9}" destId="{1AD35F43-C560-B946-82A1-E9826AE202D6}" srcOrd="33" destOrd="0" presId="urn:microsoft.com/office/officeart/2005/8/layout/default"/>
    <dgm:cxn modelId="{8D96409D-A769-3642-9649-8A8771566DC5}" type="presParOf" srcId="{EA4E7515-B566-9245-96E1-5FEBDC6862B9}" destId="{5EBE1FCB-23C5-F44F-BA29-A99D73D8CF7B}" srcOrd="3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D887BC-35B9-5D46-A0A8-A0579898088D}" type="doc">
      <dgm:prSet loTypeId="urn:microsoft.com/office/officeart/2005/8/layout/process5" loCatId="process" qsTypeId="urn:microsoft.com/office/officeart/2005/8/quickstyle/simple4" qsCatId="simple" csTypeId="urn:microsoft.com/office/officeart/2005/8/colors/colorful1" csCatId="colorful" phldr="1"/>
      <dgm:spPr/>
      <dgm:t>
        <a:bodyPr/>
        <a:lstStyle/>
        <a:p>
          <a:endParaRPr lang="en-US"/>
        </a:p>
      </dgm:t>
    </dgm:pt>
    <dgm:pt modelId="{92A85B1D-DC71-EE4E-92D5-C0DE75260EA7}">
      <dgm:prSet/>
      <dgm:spPr/>
      <dgm:t>
        <a:bodyPr/>
        <a:lstStyle/>
        <a:p>
          <a:r>
            <a:rPr lang="lv-LV" noProof="0" dirty="0"/>
            <a:t>Lingvistiskā</a:t>
          </a:r>
        </a:p>
      </dgm:t>
    </dgm:pt>
    <dgm:pt modelId="{BDD9FEE6-0DA0-6749-ABC5-9E8B37138358}" type="parTrans" cxnId="{25B1ED9C-771E-F140-AE26-BC77CF1DCD65}">
      <dgm:prSet/>
      <dgm:spPr/>
      <dgm:t>
        <a:bodyPr/>
        <a:lstStyle/>
        <a:p>
          <a:endParaRPr lang="lv-LV" noProof="0" dirty="0"/>
        </a:p>
      </dgm:t>
    </dgm:pt>
    <dgm:pt modelId="{6829B95C-82D7-D543-99DF-379B0A411D1A}" type="sibTrans" cxnId="{25B1ED9C-771E-F140-AE26-BC77CF1DCD65}">
      <dgm:prSet/>
      <dgm:spPr/>
      <dgm:t>
        <a:bodyPr/>
        <a:lstStyle/>
        <a:p>
          <a:endParaRPr lang="lv-LV" noProof="0" dirty="0"/>
        </a:p>
      </dgm:t>
    </dgm:pt>
    <dgm:pt modelId="{F7D9459A-05E5-3C42-8328-5E7FF46A0C9A}">
      <dgm:prSet/>
      <dgm:spPr/>
      <dgm:t>
        <a:bodyPr/>
        <a:lstStyle/>
        <a:p>
          <a:r>
            <a:rPr lang="lv-LV" noProof="0" dirty="0"/>
            <a:t>Kultūras</a:t>
          </a:r>
        </a:p>
      </dgm:t>
    </dgm:pt>
    <dgm:pt modelId="{C4E43EA3-0796-834F-8C3E-A019BE086513}" type="parTrans" cxnId="{72BA1140-E579-6844-A9A5-8BA29F7234EF}">
      <dgm:prSet/>
      <dgm:spPr/>
      <dgm:t>
        <a:bodyPr/>
        <a:lstStyle/>
        <a:p>
          <a:endParaRPr lang="lv-LV" noProof="0" dirty="0"/>
        </a:p>
      </dgm:t>
    </dgm:pt>
    <dgm:pt modelId="{A5EE8E7E-56DF-2E46-989D-3117507EFF3A}" type="sibTrans" cxnId="{72BA1140-E579-6844-A9A5-8BA29F7234EF}">
      <dgm:prSet/>
      <dgm:spPr/>
      <dgm:t>
        <a:bodyPr/>
        <a:lstStyle/>
        <a:p>
          <a:endParaRPr lang="lv-LV" noProof="0" dirty="0"/>
        </a:p>
      </dgm:t>
    </dgm:pt>
    <dgm:pt modelId="{A6C2C8DF-BDBA-3245-AA20-7441F26F8C3A}">
      <dgm:prSet/>
      <dgm:spPr/>
      <dgm:t>
        <a:bodyPr/>
        <a:lstStyle/>
        <a:p>
          <a:r>
            <a:rPr lang="lv-LV" noProof="0" dirty="0"/>
            <a:t>Tehnoloģiskā</a:t>
          </a:r>
        </a:p>
      </dgm:t>
    </dgm:pt>
    <dgm:pt modelId="{58365016-F5B6-3448-8E3B-DBC01F6E596C}" type="parTrans" cxnId="{734A4F37-296C-114B-96AC-E6CF8670BD6B}">
      <dgm:prSet/>
      <dgm:spPr/>
      <dgm:t>
        <a:bodyPr/>
        <a:lstStyle/>
        <a:p>
          <a:endParaRPr lang="lv-LV" noProof="0" dirty="0"/>
        </a:p>
      </dgm:t>
    </dgm:pt>
    <dgm:pt modelId="{88C55A90-6001-1C44-B324-030243139A87}" type="sibTrans" cxnId="{734A4F37-296C-114B-96AC-E6CF8670BD6B}">
      <dgm:prSet/>
      <dgm:spPr/>
      <dgm:t>
        <a:bodyPr/>
        <a:lstStyle/>
        <a:p>
          <a:endParaRPr lang="lv-LV" noProof="0" dirty="0"/>
        </a:p>
      </dgm:t>
    </dgm:pt>
    <dgm:pt modelId="{84363BD7-C5BD-7A48-93A1-095E1A30D39A}">
      <dgm:prSet/>
      <dgm:spPr/>
      <dgm:t>
        <a:bodyPr/>
        <a:lstStyle/>
        <a:p>
          <a:r>
            <a:rPr lang="lv-LV" noProof="0" dirty="0"/>
            <a:t>Tulkošanas</a:t>
          </a:r>
        </a:p>
      </dgm:t>
    </dgm:pt>
    <dgm:pt modelId="{3338930D-DB27-DF49-BC58-0A6B1FA291CA}" type="parTrans" cxnId="{C7925DA4-F242-F446-AB0D-EA5AF8984E57}">
      <dgm:prSet/>
      <dgm:spPr/>
      <dgm:t>
        <a:bodyPr/>
        <a:lstStyle/>
        <a:p>
          <a:endParaRPr lang="lv-LV" noProof="0" dirty="0"/>
        </a:p>
      </dgm:t>
    </dgm:pt>
    <dgm:pt modelId="{03FA6BDE-A32C-0647-A334-766210D57CA1}" type="sibTrans" cxnId="{C7925DA4-F242-F446-AB0D-EA5AF8984E57}">
      <dgm:prSet/>
      <dgm:spPr/>
      <dgm:t>
        <a:bodyPr/>
        <a:lstStyle/>
        <a:p>
          <a:endParaRPr lang="lv-LV" noProof="0" dirty="0"/>
        </a:p>
      </dgm:t>
    </dgm:pt>
    <dgm:pt modelId="{2D94E227-8C3B-A14D-905B-00E24BBAAD20}">
      <dgm:prSet/>
      <dgm:spPr/>
      <dgm:t>
        <a:bodyPr/>
        <a:lstStyle/>
        <a:p>
          <a:r>
            <a:rPr lang="lv-LV" noProof="0" dirty="0"/>
            <a:t>Terminoloģiskā</a:t>
          </a:r>
        </a:p>
      </dgm:t>
    </dgm:pt>
    <dgm:pt modelId="{952DE052-B6FE-7341-B6ED-21F29193480E}" type="parTrans" cxnId="{4FD1729E-56FF-DF44-9EE8-206A81EFFDC1}">
      <dgm:prSet/>
      <dgm:spPr/>
      <dgm:t>
        <a:bodyPr/>
        <a:lstStyle/>
        <a:p>
          <a:endParaRPr lang="lv-LV" noProof="0" dirty="0"/>
        </a:p>
      </dgm:t>
    </dgm:pt>
    <dgm:pt modelId="{E65AEEAF-9C6E-4B41-BB0C-C92218DB0CF8}" type="sibTrans" cxnId="{4FD1729E-56FF-DF44-9EE8-206A81EFFDC1}">
      <dgm:prSet/>
      <dgm:spPr/>
      <dgm:t>
        <a:bodyPr/>
        <a:lstStyle/>
        <a:p>
          <a:endParaRPr lang="lv-LV" noProof="0" dirty="0"/>
        </a:p>
      </dgm:t>
    </dgm:pt>
    <dgm:pt modelId="{C73EDA08-0153-AC44-A709-136247FEC439}">
      <dgm:prSet/>
      <dgm:spPr/>
      <dgm:t>
        <a:bodyPr/>
        <a:lstStyle/>
        <a:p>
          <a:r>
            <a:rPr lang="lv-LV" noProof="0" dirty="0"/>
            <a:t>Radošā</a:t>
          </a:r>
        </a:p>
      </dgm:t>
    </dgm:pt>
    <dgm:pt modelId="{1010924A-1C7A-DD4D-B794-11435EF841D5}" type="parTrans" cxnId="{745F3234-D5FF-DC4B-BEED-76ECF2197023}">
      <dgm:prSet/>
      <dgm:spPr/>
      <dgm:t>
        <a:bodyPr/>
        <a:lstStyle/>
        <a:p>
          <a:endParaRPr lang="lv-LV" noProof="0" dirty="0"/>
        </a:p>
      </dgm:t>
    </dgm:pt>
    <dgm:pt modelId="{6791F2B1-1554-004F-B2CF-49A9CEC5BB98}" type="sibTrans" cxnId="{745F3234-D5FF-DC4B-BEED-76ECF2197023}">
      <dgm:prSet/>
      <dgm:spPr/>
      <dgm:t>
        <a:bodyPr/>
        <a:lstStyle/>
        <a:p>
          <a:endParaRPr lang="lv-LV" noProof="0" dirty="0"/>
        </a:p>
      </dgm:t>
    </dgm:pt>
    <dgm:pt modelId="{68A19BAD-826E-6E44-896B-0ADF1ECA2945}">
      <dgm:prSet/>
      <dgm:spPr/>
      <dgm:t>
        <a:bodyPr/>
        <a:lstStyle/>
        <a:p>
          <a:r>
            <a:rPr lang="lv-LV" noProof="0" dirty="0"/>
            <a:t>Tematiskā</a:t>
          </a:r>
        </a:p>
      </dgm:t>
    </dgm:pt>
    <dgm:pt modelId="{8F86DE15-56B6-A743-A1DC-816FCA67B906}" type="parTrans" cxnId="{97863B24-C2D3-F145-9D67-8E75E78692D3}">
      <dgm:prSet/>
      <dgm:spPr/>
      <dgm:t>
        <a:bodyPr/>
        <a:lstStyle/>
        <a:p>
          <a:endParaRPr lang="lv-LV" noProof="0" dirty="0"/>
        </a:p>
      </dgm:t>
    </dgm:pt>
    <dgm:pt modelId="{3E357C84-D0DD-C94B-ABD8-18C4C27D139A}" type="sibTrans" cxnId="{97863B24-C2D3-F145-9D67-8E75E78692D3}">
      <dgm:prSet/>
      <dgm:spPr/>
      <dgm:t>
        <a:bodyPr/>
        <a:lstStyle/>
        <a:p>
          <a:endParaRPr lang="lv-LV" noProof="0" dirty="0"/>
        </a:p>
      </dgm:t>
    </dgm:pt>
    <dgm:pt modelId="{7A954A45-8352-9047-9EDC-AEA20C7979F0}">
      <dgm:prSet/>
      <dgm:spPr/>
      <dgm:t>
        <a:bodyPr/>
        <a:lstStyle/>
        <a:p>
          <a:r>
            <a:rPr lang="lv-LV" noProof="0" dirty="0"/>
            <a:t>Komunikatīvā</a:t>
          </a:r>
        </a:p>
      </dgm:t>
    </dgm:pt>
    <dgm:pt modelId="{1BDD0355-EABF-0B49-916B-0FFED2EFC4AE}" type="parTrans" cxnId="{48EFE8CB-58D9-524C-9043-8A926973E638}">
      <dgm:prSet/>
      <dgm:spPr/>
      <dgm:t>
        <a:bodyPr/>
        <a:lstStyle/>
        <a:p>
          <a:endParaRPr lang="lv-LV" noProof="0" dirty="0"/>
        </a:p>
      </dgm:t>
    </dgm:pt>
    <dgm:pt modelId="{50850706-C1EC-CB44-9061-039F541875A2}" type="sibTrans" cxnId="{48EFE8CB-58D9-524C-9043-8A926973E638}">
      <dgm:prSet/>
      <dgm:spPr/>
      <dgm:t>
        <a:bodyPr/>
        <a:lstStyle/>
        <a:p>
          <a:endParaRPr lang="lv-LV" noProof="0" dirty="0"/>
        </a:p>
      </dgm:t>
    </dgm:pt>
    <dgm:pt modelId="{2CD83FBD-CE6A-8D4B-AFBD-987E5D2F38A7}">
      <dgm:prSet/>
      <dgm:spPr/>
      <dgm:t>
        <a:bodyPr/>
        <a:lstStyle/>
        <a:p>
          <a:r>
            <a:rPr lang="lv-LV" noProof="0" dirty="0"/>
            <a:t>Organizatoriskā</a:t>
          </a:r>
        </a:p>
      </dgm:t>
    </dgm:pt>
    <dgm:pt modelId="{B4C173B5-BC48-514B-84D8-75AB7DC2BBCD}" type="parTrans" cxnId="{29E2161B-6867-4347-881A-CF2D15F7B624}">
      <dgm:prSet/>
      <dgm:spPr/>
      <dgm:t>
        <a:bodyPr/>
        <a:lstStyle/>
        <a:p>
          <a:endParaRPr lang="lv-LV" noProof="0" dirty="0"/>
        </a:p>
      </dgm:t>
    </dgm:pt>
    <dgm:pt modelId="{F3AAE2F1-0AB5-0A4F-A3EA-5D10BD038674}" type="sibTrans" cxnId="{29E2161B-6867-4347-881A-CF2D15F7B624}">
      <dgm:prSet/>
      <dgm:spPr/>
      <dgm:t>
        <a:bodyPr/>
        <a:lstStyle/>
        <a:p>
          <a:endParaRPr lang="lv-LV" noProof="0" dirty="0"/>
        </a:p>
      </dgm:t>
    </dgm:pt>
    <dgm:pt modelId="{53A090BB-9DA0-6C4F-A66D-FCBEDBF57375}">
      <dgm:prSet/>
      <dgm:spPr/>
      <dgm:t>
        <a:bodyPr/>
        <a:lstStyle/>
        <a:p>
          <a:r>
            <a:rPr lang="lv-LV" noProof="0" dirty="0"/>
            <a:t>Ētiskā</a:t>
          </a:r>
        </a:p>
      </dgm:t>
    </dgm:pt>
    <dgm:pt modelId="{9E5A697A-D904-3544-86D8-CA1AA82E00B0}" type="parTrans" cxnId="{43C52D36-CA92-7F4D-8D0F-FE94F0052909}">
      <dgm:prSet/>
      <dgm:spPr/>
      <dgm:t>
        <a:bodyPr/>
        <a:lstStyle/>
        <a:p>
          <a:endParaRPr lang="lv-LV" noProof="0" dirty="0"/>
        </a:p>
      </dgm:t>
    </dgm:pt>
    <dgm:pt modelId="{14F3A7D7-EB34-3A4F-A1EB-91D86230FE4E}" type="sibTrans" cxnId="{43C52D36-CA92-7F4D-8D0F-FE94F0052909}">
      <dgm:prSet/>
      <dgm:spPr/>
      <dgm:t>
        <a:bodyPr/>
        <a:lstStyle/>
        <a:p>
          <a:endParaRPr lang="lv-LV" noProof="0" dirty="0"/>
        </a:p>
      </dgm:t>
    </dgm:pt>
    <dgm:pt modelId="{F3A9A53D-8840-E448-9555-16AF9DEF003E}">
      <dgm:prSet/>
      <dgm:spPr/>
      <dgm:t>
        <a:bodyPr/>
        <a:lstStyle/>
        <a:p>
          <a:r>
            <a:rPr lang="lv-LV" noProof="0" dirty="0" err="1"/>
            <a:t>Empatiskā</a:t>
          </a:r>
          <a:endParaRPr lang="lv-LV" noProof="0" dirty="0"/>
        </a:p>
      </dgm:t>
    </dgm:pt>
    <dgm:pt modelId="{48E76EF6-E825-004E-9592-030627B987B0}" type="parTrans" cxnId="{154E5BF6-8197-604E-BDDF-CDB704EB3AF7}">
      <dgm:prSet/>
      <dgm:spPr/>
      <dgm:t>
        <a:bodyPr/>
        <a:lstStyle/>
        <a:p>
          <a:endParaRPr lang="lv-LV" noProof="0" dirty="0"/>
        </a:p>
      </dgm:t>
    </dgm:pt>
    <dgm:pt modelId="{9A74219E-8D61-6D4A-997D-2F135DE444FD}" type="sibTrans" cxnId="{154E5BF6-8197-604E-BDDF-CDB704EB3AF7}">
      <dgm:prSet/>
      <dgm:spPr/>
      <dgm:t>
        <a:bodyPr/>
        <a:lstStyle/>
        <a:p>
          <a:endParaRPr lang="lv-LV" noProof="0" dirty="0"/>
        </a:p>
      </dgm:t>
    </dgm:pt>
    <dgm:pt modelId="{E2700B19-A278-1E4B-8CC3-C3C543F083E9}">
      <dgm:prSet/>
      <dgm:spPr/>
      <dgm:t>
        <a:bodyPr/>
        <a:lstStyle/>
        <a:p>
          <a:r>
            <a:rPr lang="lv-LV" noProof="0" dirty="0"/>
            <a:t>Pētnieciskā</a:t>
          </a:r>
        </a:p>
      </dgm:t>
    </dgm:pt>
    <dgm:pt modelId="{7D219B83-9196-B04A-B277-D143DE94D57D}" type="parTrans" cxnId="{A613B1EC-E4DD-E64D-B861-1CA313E2E144}">
      <dgm:prSet/>
      <dgm:spPr/>
      <dgm:t>
        <a:bodyPr/>
        <a:lstStyle/>
        <a:p>
          <a:endParaRPr lang="lv-LV" noProof="0" dirty="0"/>
        </a:p>
      </dgm:t>
    </dgm:pt>
    <dgm:pt modelId="{5B4778FA-792E-9B4A-A595-74DE97583CE9}" type="sibTrans" cxnId="{A613B1EC-E4DD-E64D-B861-1CA313E2E144}">
      <dgm:prSet/>
      <dgm:spPr/>
      <dgm:t>
        <a:bodyPr/>
        <a:lstStyle/>
        <a:p>
          <a:endParaRPr lang="lv-LV" noProof="0" dirty="0"/>
        </a:p>
      </dgm:t>
    </dgm:pt>
    <dgm:pt modelId="{6121AEFD-BDAA-7141-ADB5-44F2539A687B}" type="pres">
      <dgm:prSet presAssocID="{24D887BC-35B9-5D46-A0A8-A0579898088D}" presName="diagram" presStyleCnt="0">
        <dgm:presLayoutVars>
          <dgm:dir/>
          <dgm:resizeHandles val="exact"/>
        </dgm:presLayoutVars>
      </dgm:prSet>
      <dgm:spPr/>
    </dgm:pt>
    <dgm:pt modelId="{5175ECC8-F2D7-FA45-BF68-17145259B7CD}" type="pres">
      <dgm:prSet presAssocID="{92A85B1D-DC71-EE4E-92D5-C0DE75260EA7}" presName="node" presStyleLbl="node1" presStyleIdx="0" presStyleCnt="12">
        <dgm:presLayoutVars>
          <dgm:bulletEnabled val="1"/>
        </dgm:presLayoutVars>
      </dgm:prSet>
      <dgm:spPr/>
    </dgm:pt>
    <dgm:pt modelId="{EF065D7E-D17D-0D43-91BD-0DE011AA0249}" type="pres">
      <dgm:prSet presAssocID="{6829B95C-82D7-D543-99DF-379B0A411D1A}" presName="sibTrans" presStyleLbl="sibTrans2D1" presStyleIdx="0" presStyleCnt="11"/>
      <dgm:spPr/>
    </dgm:pt>
    <dgm:pt modelId="{0C4E6907-7AF7-924F-B095-68C2A44CEDE5}" type="pres">
      <dgm:prSet presAssocID="{6829B95C-82D7-D543-99DF-379B0A411D1A}" presName="connectorText" presStyleLbl="sibTrans2D1" presStyleIdx="0" presStyleCnt="11"/>
      <dgm:spPr/>
    </dgm:pt>
    <dgm:pt modelId="{4DD67CC4-0B51-4D43-8194-40B659397222}" type="pres">
      <dgm:prSet presAssocID="{F7D9459A-05E5-3C42-8328-5E7FF46A0C9A}" presName="node" presStyleLbl="node1" presStyleIdx="1" presStyleCnt="12">
        <dgm:presLayoutVars>
          <dgm:bulletEnabled val="1"/>
        </dgm:presLayoutVars>
      </dgm:prSet>
      <dgm:spPr/>
    </dgm:pt>
    <dgm:pt modelId="{86A4C96B-66C5-3942-908C-E72AA782B921}" type="pres">
      <dgm:prSet presAssocID="{A5EE8E7E-56DF-2E46-989D-3117507EFF3A}" presName="sibTrans" presStyleLbl="sibTrans2D1" presStyleIdx="1" presStyleCnt="11"/>
      <dgm:spPr/>
    </dgm:pt>
    <dgm:pt modelId="{8CC883ED-D9B2-3048-B8F5-8DAA3A73105F}" type="pres">
      <dgm:prSet presAssocID="{A5EE8E7E-56DF-2E46-989D-3117507EFF3A}" presName="connectorText" presStyleLbl="sibTrans2D1" presStyleIdx="1" presStyleCnt="11"/>
      <dgm:spPr/>
    </dgm:pt>
    <dgm:pt modelId="{13FB7858-4A00-EE47-8534-67652FE8B293}" type="pres">
      <dgm:prSet presAssocID="{A6C2C8DF-BDBA-3245-AA20-7441F26F8C3A}" presName="node" presStyleLbl="node1" presStyleIdx="2" presStyleCnt="12">
        <dgm:presLayoutVars>
          <dgm:bulletEnabled val="1"/>
        </dgm:presLayoutVars>
      </dgm:prSet>
      <dgm:spPr/>
    </dgm:pt>
    <dgm:pt modelId="{A734BED4-685E-4745-9A06-F66E1A304DE9}" type="pres">
      <dgm:prSet presAssocID="{88C55A90-6001-1C44-B324-030243139A87}" presName="sibTrans" presStyleLbl="sibTrans2D1" presStyleIdx="2" presStyleCnt="11"/>
      <dgm:spPr/>
    </dgm:pt>
    <dgm:pt modelId="{0836867F-D2D2-F24A-8464-F39CA3DB8DEC}" type="pres">
      <dgm:prSet presAssocID="{88C55A90-6001-1C44-B324-030243139A87}" presName="connectorText" presStyleLbl="sibTrans2D1" presStyleIdx="2" presStyleCnt="11"/>
      <dgm:spPr/>
    </dgm:pt>
    <dgm:pt modelId="{E7702109-0ACC-7846-9B6D-B7704F62550F}" type="pres">
      <dgm:prSet presAssocID="{84363BD7-C5BD-7A48-93A1-095E1A30D39A}" presName="node" presStyleLbl="node1" presStyleIdx="3" presStyleCnt="12">
        <dgm:presLayoutVars>
          <dgm:bulletEnabled val="1"/>
        </dgm:presLayoutVars>
      </dgm:prSet>
      <dgm:spPr/>
    </dgm:pt>
    <dgm:pt modelId="{639460EC-0535-5247-866E-5774C8E9A5D0}" type="pres">
      <dgm:prSet presAssocID="{03FA6BDE-A32C-0647-A334-766210D57CA1}" presName="sibTrans" presStyleLbl="sibTrans2D1" presStyleIdx="3" presStyleCnt="11"/>
      <dgm:spPr/>
    </dgm:pt>
    <dgm:pt modelId="{BC9C7C10-0934-D74C-9186-5801D7F190F7}" type="pres">
      <dgm:prSet presAssocID="{03FA6BDE-A32C-0647-A334-766210D57CA1}" presName="connectorText" presStyleLbl="sibTrans2D1" presStyleIdx="3" presStyleCnt="11"/>
      <dgm:spPr/>
    </dgm:pt>
    <dgm:pt modelId="{FE109343-9D34-0242-8528-98C71DB6D465}" type="pres">
      <dgm:prSet presAssocID="{2D94E227-8C3B-A14D-905B-00E24BBAAD20}" presName="node" presStyleLbl="node1" presStyleIdx="4" presStyleCnt="12">
        <dgm:presLayoutVars>
          <dgm:bulletEnabled val="1"/>
        </dgm:presLayoutVars>
      </dgm:prSet>
      <dgm:spPr/>
    </dgm:pt>
    <dgm:pt modelId="{ADAC9B40-F602-D541-9475-4638F64BE0F0}" type="pres">
      <dgm:prSet presAssocID="{E65AEEAF-9C6E-4B41-BB0C-C92218DB0CF8}" presName="sibTrans" presStyleLbl="sibTrans2D1" presStyleIdx="4" presStyleCnt="11"/>
      <dgm:spPr/>
    </dgm:pt>
    <dgm:pt modelId="{A5D90D7C-5817-CB4C-9B6F-5AC8071F2604}" type="pres">
      <dgm:prSet presAssocID="{E65AEEAF-9C6E-4B41-BB0C-C92218DB0CF8}" presName="connectorText" presStyleLbl="sibTrans2D1" presStyleIdx="4" presStyleCnt="11"/>
      <dgm:spPr/>
    </dgm:pt>
    <dgm:pt modelId="{439DF4C5-16B7-AE48-8488-2BF25FF0D933}" type="pres">
      <dgm:prSet presAssocID="{C73EDA08-0153-AC44-A709-136247FEC439}" presName="node" presStyleLbl="node1" presStyleIdx="5" presStyleCnt="12">
        <dgm:presLayoutVars>
          <dgm:bulletEnabled val="1"/>
        </dgm:presLayoutVars>
      </dgm:prSet>
      <dgm:spPr/>
    </dgm:pt>
    <dgm:pt modelId="{5BB31C63-AD5F-434D-A80A-FF42F1DAB9D1}" type="pres">
      <dgm:prSet presAssocID="{6791F2B1-1554-004F-B2CF-49A9CEC5BB98}" presName="sibTrans" presStyleLbl="sibTrans2D1" presStyleIdx="5" presStyleCnt="11"/>
      <dgm:spPr/>
    </dgm:pt>
    <dgm:pt modelId="{32618E44-A07C-1445-9E8B-3D87DFE698CD}" type="pres">
      <dgm:prSet presAssocID="{6791F2B1-1554-004F-B2CF-49A9CEC5BB98}" presName="connectorText" presStyleLbl="sibTrans2D1" presStyleIdx="5" presStyleCnt="11"/>
      <dgm:spPr/>
    </dgm:pt>
    <dgm:pt modelId="{516D4992-D545-C647-B21F-28E285FCB063}" type="pres">
      <dgm:prSet presAssocID="{68A19BAD-826E-6E44-896B-0ADF1ECA2945}" presName="node" presStyleLbl="node1" presStyleIdx="6" presStyleCnt="12">
        <dgm:presLayoutVars>
          <dgm:bulletEnabled val="1"/>
        </dgm:presLayoutVars>
      </dgm:prSet>
      <dgm:spPr/>
    </dgm:pt>
    <dgm:pt modelId="{65EEC104-4B41-CE4B-8119-B5076038117E}" type="pres">
      <dgm:prSet presAssocID="{3E357C84-D0DD-C94B-ABD8-18C4C27D139A}" presName="sibTrans" presStyleLbl="sibTrans2D1" presStyleIdx="6" presStyleCnt="11"/>
      <dgm:spPr/>
    </dgm:pt>
    <dgm:pt modelId="{093E6A0E-55C1-3F4F-8AD6-38D728C4830D}" type="pres">
      <dgm:prSet presAssocID="{3E357C84-D0DD-C94B-ABD8-18C4C27D139A}" presName="connectorText" presStyleLbl="sibTrans2D1" presStyleIdx="6" presStyleCnt="11"/>
      <dgm:spPr/>
    </dgm:pt>
    <dgm:pt modelId="{A4BDD5A1-3AE8-6140-9CC1-29391D45AF25}" type="pres">
      <dgm:prSet presAssocID="{7A954A45-8352-9047-9EDC-AEA20C7979F0}" presName="node" presStyleLbl="node1" presStyleIdx="7" presStyleCnt="12">
        <dgm:presLayoutVars>
          <dgm:bulletEnabled val="1"/>
        </dgm:presLayoutVars>
      </dgm:prSet>
      <dgm:spPr/>
    </dgm:pt>
    <dgm:pt modelId="{54A15BC0-0E95-194E-9A11-CB328CB197AC}" type="pres">
      <dgm:prSet presAssocID="{50850706-C1EC-CB44-9061-039F541875A2}" presName="sibTrans" presStyleLbl="sibTrans2D1" presStyleIdx="7" presStyleCnt="11"/>
      <dgm:spPr/>
    </dgm:pt>
    <dgm:pt modelId="{F13D04B1-F557-8946-B75F-F1CCAA092EE2}" type="pres">
      <dgm:prSet presAssocID="{50850706-C1EC-CB44-9061-039F541875A2}" presName="connectorText" presStyleLbl="sibTrans2D1" presStyleIdx="7" presStyleCnt="11"/>
      <dgm:spPr/>
    </dgm:pt>
    <dgm:pt modelId="{154D7321-B309-5643-AE61-9567F7859CF7}" type="pres">
      <dgm:prSet presAssocID="{2CD83FBD-CE6A-8D4B-AFBD-987E5D2F38A7}" presName="node" presStyleLbl="node1" presStyleIdx="8" presStyleCnt="12">
        <dgm:presLayoutVars>
          <dgm:bulletEnabled val="1"/>
        </dgm:presLayoutVars>
      </dgm:prSet>
      <dgm:spPr/>
    </dgm:pt>
    <dgm:pt modelId="{DE0A87FB-7912-7247-AF62-86516C0F3827}" type="pres">
      <dgm:prSet presAssocID="{F3AAE2F1-0AB5-0A4F-A3EA-5D10BD038674}" presName="sibTrans" presStyleLbl="sibTrans2D1" presStyleIdx="8" presStyleCnt="11"/>
      <dgm:spPr/>
    </dgm:pt>
    <dgm:pt modelId="{391538C4-B8B5-0E46-955F-09C8295CBEA1}" type="pres">
      <dgm:prSet presAssocID="{F3AAE2F1-0AB5-0A4F-A3EA-5D10BD038674}" presName="connectorText" presStyleLbl="sibTrans2D1" presStyleIdx="8" presStyleCnt="11"/>
      <dgm:spPr/>
    </dgm:pt>
    <dgm:pt modelId="{5325F618-6B67-3643-8517-4FF6FF6A93CE}" type="pres">
      <dgm:prSet presAssocID="{53A090BB-9DA0-6C4F-A66D-FCBEDBF57375}" presName="node" presStyleLbl="node1" presStyleIdx="9" presStyleCnt="12">
        <dgm:presLayoutVars>
          <dgm:bulletEnabled val="1"/>
        </dgm:presLayoutVars>
      </dgm:prSet>
      <dgm:spPr/>
    </dgm:pt>
    <dgm:pt modelId="{2B9E0346-1471-7C4B-8109-2E32A3706B94}" type="pres">
      <dgm:prSet presAssocID="{14F3A7D7-EB34-3A4F-A1EB-91D86230FE4E}" presName="sibTrans" presStyleLbl="sibTrans2D1" presStyleIdx="9" presStyleCnt="11"/>
      <dgm:spPr/>
    </dgm:pt>
    <dgm:pt modelId="{5E23E297-A50C-9241-9FBA-3227BB58CCE5}" type="pres">
      <dgm:prSet presAssocID="{14F3A7D7-EB34-3A4F-A1EB-91D86230FE4E}" presName="connectorText" presStyleLbl="sibTrans2D1" presStyleIdx="9" presStyleCnt="11"/>
      <dgm:spPr/>
    </dgm:pt>
    <dgm:pt modelId="{F7822B11-CD65-084F-80FE-21134C6DCD33}" type="pres">
      <dgm:prSet presAssocID="{F3A9A53D-8840-E448-9555-16AF9DEF003E}" presName="node" presStyleLbl="node1" presStyleIdx="10" presStyleCnt="12">
        <dgm:presLayoutVars>
          <dgm:bulletEnabled val="1"/>
        </dgm:presLayoutVars>
      </dgm:prSet>
      <dgm:spPr/>
    </dgm:pt>
    <dgm:pt modelId="{4EB87FED-A618-EE4E-8E54-304E728415D1}" type="pres">
      <dgm:prSet presAssocID="{9A74219E-8D61-6D4A-997D-2F135DE444FD}" presName="sibTrans" presStyleLbl="sibTrans2D1" presStyleIdx="10" presStyleCnt="11"/>
      <dgm:spPr/>
    </dgm:pt>
    <dgm:pt modelId="{00F2066F-BBBC-C549-93F1-C17DC0C26B61}" type="pres">
      <dgm:prSet presAssocID="{9A74219E-8D61-6D4A-997D-2F135DE444FD}" presName="connectorText" presStyleLbl="sibTrans2D1" presStyleIdx="10" presStyleCnt="11"/>
      <dgm:spPr/>
    </dgm:pt>
    <dgm:pt modelId="{1ECA170F-C846-4642-86DD-37CE901BDC02}" type="pres">
      <dgm:prSet presAssocID="{E2700B19-A278-1E4B-8CC3-C3C543F083E9}" presName="node" presStyleLbl="node1" presStyleIdx="11" presStyleCnt="12">
        <dgm:presLayoutVars>
          <dgm:bulletEnabled val="1"/>
        </dgm:presLayoutVars>
      </dgm:prSet>
      <dgm:spPr/>
    </dgm:pt>
  </dgm:ptLst>
  <dgm:cxnLst>
    <dgm:cxn modelId="{2962A310-A020-9448-AEF7-07A02814BE62}" type="presOf" srcId="{9A74219E-8D61-6D4A-997D-2F135DE444FD}" destId="{00F2066F-BBBC-C549-93F1-C17DC0C26B61}" srcOrd="1" destOrd="0" presId="urn:microsoft.com/office/officeart/2005/8/layout/process5"/>
    <dgm:cxn modelId="{29E2161B-6867-4347-881A-CF2D15F7B624}" srcId="{24D887BC-35B9-5D46-A0A8-A0579898088D}" destId="{2CD83FBD-CE6A-8D4B-AFBD-987E5D2F38A7}" srcOrd="8" destOrd="0" parTransId="{B4C173B5-BC48-514B-84D8-75AB7DC2BBCD}" sibTransId="{F3AAE2F1-0AB5-0A4F-A3EA-5D10BD038674}"/>
    <dgm:cxn modelId="{97863B24-C2D3-F145-9D67-8E75E78692D3}" srcId="{24D887BC-35B9-5D46-A0A8-A0579898088D}" destId="{68A19BAD-826E-6E44-896B-0ADF1ECA2945}" srcOrd="6" destOrd="0" parTransId="{8F86DE15-56B6-A743-A1DC-816FCA67B906}" sibTransId="{3E357C84-D0DD-C94B-ABD8-18C4C27D139A}"/>
    <dgm:cxn modelId="{4C6A8C27-B5F0-624B-8B81-E0F33025EB03}" type="presOf" srcId="{C73EDA08-0153-AC44-A709-136247FEC439}" destId="{439DF4C5-16B7-AE48-8488-2BF25FF0D933}" srcOrd="0" destOrd="0" presId="urn:microsoft.com/office/officeart/2005/8/layout/process5"/>
    <dgm:cxn modelId="{745F3234-D5FF-DC4B-BEED-76ECF2197023}" srcId="{24D887BC-35B9-5D46-A0A8-A0579898088D}" destId="{C73EDA08-0153-AC44-A709-136247FEC439}" srcOrd="5" destOrd="0" parTransId="{1010924A-1C7A-DD4D-B794-11435EF841D5}" sibTransId="{6791F2B1-1554-004F-B2CF-49A9CEC5BB98}"/>
    <dgm:cxn modelId="{43C52D36-CA92-7F4D-8D0F-FE94F0052909}" srcId="{24D887BC-35B9-5D46-A0A8-A0579898088D}" destId="{53A090BB-9DA0-6C4F-A66D-FCBEDBF57375}" srcOrd="9" destOrd="0" parTransId="{9E5A697A-D904-3544-86D8-CA1AA82E00B0}" sibTransId="{14F3A7D7-EB34-3A4F-A1EB-91D86230FE4E}"/>
    <dgm:cxn modelId="{734A4F37-296C-114B-96AC-E6CF8670BD6B}" srcId="{24D887BC-35B9-5D46-A0A8-A0579898088D}" destId="{A6C2C8DF-BDBA-3245-AA20-7441F26F8C3A}" srcOrd="2" destOrd="0" parTransId="{58365016-F5B6-3448-8E3B-DBC01F6E596C}" sibTransId="{88C55A90-6001-1C44-B324-030243139A87}"/>
    <dgm:cxn modelId="{72BA1140-E579-6844-A9A5-8BA29F7234EF}" srcId="{24D887BC-35B9-5D46-A0A8-A0579898088D}" destId="{F7D9459A-05E5-3C42-8328-5E7FF46A0C9A}" srcOrd="1" destOrd="0" parTransId="{C4E43EA3-0796-834F-8C3E-A019BE086513}" sibTransId="{A5EE8E7E-56DF-2E46-989D-3117507EFF3A}"/>
    <dgm:cxn modelId="{05E0EF40-DC2B-414A-861E-5EF38A357194}" type="presOf" srcId="{14F3A7D7-EB34-3A4F-A1EB-91D86230FE4E}" destId="{2B9E0346-1471-7C4B-8109-2E32A3706B94}" srcOrd="0" destOrd="0" presId="urn:microsoft.com/office/officeart/2005/8/layout/process5"/>
    <dgm:cxn modelId="{5EA8B041-2D3E-E44B-A724-102EEB1CA07F}" type="presOf" srcId="{F7D9459A-05E5-3C42-8328-5E7FF46A0C9A}" destId="{4DD67CC4-0B51-4D43-8194-40B659397222}" srcOrd="0" destOrd="0" presId="urn:microsoft.com/office/officeart/2005/8/layout/process5"/>
    <dgm:cxn modelId="{E6474844-700B-8748-8D21-1DDDF79ACFC0}" type="presOf" srcId="{3E357C84-D0DD-C94B-ABD8-18C4C27D139A}" destId="{65EEC104-4B41-CE4B-8119-B5076038117E}" srcOrd="0" destOrd="0" presId="urn:microsoft.com/office/officeart/2005/8/layout/process5"/>
    <dgm:cxn modelId="{EAA4A344-417F-5243-BD21-C538B44F64EE}" type="presOf" srcId="{F3AAE2F1-0AB5-0A4F-A3EA-5D10BD038674}" destId="{391538C4-B8B5-0E46-955F-09C8295CBEA1}" srcOrd="1" destOrd="0" presId="urn:microsoft.com/office/officeart/2005/8/layout/process5"/>
    <dgm:cxn modelId="{5C439C4C-E71C-1549-B8F3-D5D787D430BB}" type="presOf" srcId="{6791F2B1-1554-004F-B2CF-49A9CEC5BB98}" destId="{32618E44-A07C-1445-9E8B-3D87DFE698CD}" srcOrd="1" destOrd="0" presId="urn:microsoft.com/office/officeart/2005/8/layout/process5"/>
    <dgm:cxn modelId="{B255BE4C-15A2-8944-93B8-5EBFF947A162}" type="presOf" srcId="{E65AEEAF-9C6E-4B41-BB0C-C92218DB0CF8}" destId="{ADAC9B40-F602-D541-9475-4638F64BE0F0}" srcOrd="0" destOrd="0" presId="urn:microsoft.com/office/officeart/2005/8/layout/process5"/>
    <dgm:cxn modelId="{D9962459-B53F-AB49-B617-24DF6E84EAC9}" type="presOf" srcId="{A5EE8E7E-56DF-2E46-989D-3117507EFF3A}" destId="{86A4C96B-66C5-3942-908C-E72AA782B921}" srcOrd="0" destOrd="0" presId="urn:microsoft.com/office/officeart/2005/8/layout/process5"/>
    <dgm:cxn modelId="{EBF02F62-665D-8D4A-BA79-DDE4F0DD0E0E}" type="presOf" srcId="{88C55A90-6001-1C44-B324-030243139A87}" destId="{0836867F-D2D2-F24A-8464-F39CA3DB8DEC}" srcOrd="1" destOrd="0" presId="urn:microsoft.com/office/officeart/2005/8/layout/process5"/>
    <dgm:cxn modelId="{17B2096B-5344-F941-AABF-4BBFC74FEA8A}" type="presOf" srcId="{A5EE8E7E-56DF-2E46-989D-3117507EFF3A}" destId="{8CC883ED-D9B2-3048-B8F5-8DAA3A73105F}" srcOrd="1" destOrd="0" presId="urn:microsoft.com/office/officeart/2005/8/layout/process5"/>
    <dgm:cxn modelId="{F06AF66C-0CAE-4C4B-A6C5-0C8C5A2A3AAA}" type="presOf" srcId="{2D94E227-8C3B-A14D-905B-00E24BBAAD20}" destId="{FE109343-9D34-0242-8528-98C71DB6D465}" srcOrd="0" destOrd="0" presId="urn:microsoft.com/office/officeart/2005/8/layout/process5"/>
    <dgm:cxn modelId="{0776796F-3AD7-274E-A335-F450EB84E59F}" type="presOf" srcId="{88C55A90-6001-1C44-B324-030243139A87}" destId="{A734BED4-685E-4745-9A06-F66E1A304DE9}" srcOrd="0" destOrd="0" presId="urn:microsoft.com/office/officeart/2005/8/layout/process5"/>
    <dgm:cxn modelId="{EA2FBB78-6E50-B941-96F4-EAC570EA391B}" type="presOf" srcId="{E2700B19-A278-1E4B-8CC3-C3C543F083E9}" destId="{1ECA170F-C846-4642-86DD-37CE901BDC02}" srcOrd="0" destOrd="0" presId="urn:microsoft.com/office/officeart/2005/8/layout/process5"/>
    <dgm:cxn modelId="{F9142185-F2C7-C641-8B06-E1CE8B399F45}" type="presOf" srcId="{14F3A7D7-EB34-3A4F-A1EB-91D86230FE4E}" destId="{5E23E297-A50C-9241-9FBA-3227BB58CCE5}" srcOrd="1" destOrd="0" presId="urn:microsoft.com/office/officeart/2005/8/layout/process5"/>
    <dgm:cxn modelId="{6967078B-6AEA-C34F-B584-6E6F504F91B7}" type="presOf" srcId="{68A19BAD-826E-6E44-896B-0ADF1ECA2945}" destId="{516D4992-D545-C647-B21F-28E285FCB063}" srcOrd="0" destOrd="0" presId="urn:microsoft.com/office/officeart/2005/8/layout/process5"/>
    <dgm:cxn modelId="{E634EF97-6BB8-7341-98D2-8DCBC519CCFD}" type="presOf" srcId="{03FA6BDE-A32C-0647-A334-766210D57CA1}" destId="{BC9C7C10-0934-D74C-9186-5801D7F190F7}" srcOrd="1" destOrd="0" presId="urn:microsoft.com/office/officeart/2005/8/layout/process5"/>
    <dgm:cxn modelId="{5742BD98-9E63-754C-9A26-422699B457D1}" type="presOf" srcId="{E65AEEAF-9C6E-4B41-BB0C-C92218DB0CF8}" destId="{A5D90D7C-5817-CB4C-9B6F-5AC8071F2604}" srcOrd="1" destOrd="0" presId="urn:microsoft.com/office/officeart/2005/8/layout/process5"/>
    <dgm:cxn modelId="{476DB29C-1CE5-1B4B-8B89-02E635184628}" type="presOf" srcId="{6829B95C-82D7-D543-99DF-379B0A411D1A}" destId="{EF065D7E-D17D-0D43-91BD-0DE011AA0249}" srcOrd="0" destOrd="0" presId="urn:microsoft.com/office/officeart/2005/8/layout/process5"/>
    <dgm:cxn modelId="{25B1ED9C-771E-F140-AE26-BC77CF1DCD65}" srcId="{24D887BC-35B9-5D46-A0A8-A0579898088D}" destId="{92A85B1D-DC71-EE4E-92D5-C0DE75260EA7}" srcOrd="0" destOrd="0" parTransId="{BDD9FEE6-0DA0-6749-ABC5-9E8B37138358}" sibTransId="{6829B95C-82D7-D543-99DF-379B0A411D1A}"/>
    <dgm:cxn modelId="{905A199D-6803-524B-BDC7-6BB971F16101}" type="presOf" srcId="{6829B95C-82D7-D543-99DF-379B0A411D1A}" destId="{0C4E6907-7AF7-924F-B095-68C2A44CEDE5}" srcOrd="1" destOrd="0" presId="urn:microsoft.com/office/officeart/2005/8/layout/process5"/>
    <dgm:cxn modelId="{4FD1729E-56FF-DF44-9EE8-206A81EFFDC1}" srcId="{24D887BC-35B9-5D46-A0A8-A0579898088D}" destId="{2D94E227-8C3B-A14D-905B-00E24BBAAD20}" srcOrd="4" destOrd="0" parTransId="{952DE052-B6FE-7341-B6ED-21F29193480E}" sibTransId="{E65AEEAF-9C6E-4B41-BB0C-C92218DB0CF8}"/>
    <dgm:cxn modelId="{C7925DA4-F242-F446-AB0D-EA5AF8984E57}" srcId="{24D887BC-35B9-5D46-A0A8-A0579898088D}" destId="{84363BD7-C5BD-7A48-93A1-095E1A30D39A}" srcOrd="3" destOrd="0" parTransId="{3338930D-DB27-DF49-BC58-0A6B1FA291CA}" sibTransId="{03FA6BDE-A32C-0647-A334-766210D57CA1}"/>
    <dgm:cxn modelId="{27BBBFA5-E36C-FF4C-8EC1-6E609A1B1948}" type="presOf" srcId="{92A85B1D-DC71-EE4E-92D5-C0DE75260EA7}" destId="{5175ECC8-F2D7-FA45-BF68-17145259B7CD}" srcOrd="0" destOrd="0" presId="urn:microsoft.com/office/officeart/2005/8/layout/process5"/>
    <dgm:cxn modelId="{47BA2AAA-8D77-ED4C-85C1-14C0680A0797}" type="presOf" srcId="{24D887BC-35B9-5D46-A0A8-A0579898088D}" destId="{6121AEFD-BDAA-7141-ADB5-44F2539A687B}" srcOrd="0" destOrd="0" presId="urn:microsoft.com/office/officeart/2005/8/layout/process5"/>
    <dgm:cxn modelId="{EBBBC4C5-12BF-AC4D-8676-96A779051C6F}" type="presOf" srcId="{7A954A45-8352-9047-9EDC-AEA20C7979F0}" destId="{A4BDD5A1-3AE8-6140-9CC1-29391D45AF25}" srcOrd="0" destOrd="0" presId="urn:microsoft.com/office/officeart/2005/8/layout/process5"/>
    <dgm:cxn modelId="{B5FC11C8-F9E1-0842-8156-405E1CFD072A}" type="presOf" srcId="{50850706-C1EC-CB44-9061-039F541875A2}" destId="{F13D04B1-F557-8946-B75F-F1CCAA092EE2}" srcOrd="1" destOrd="0" presId="urn:microsoft.com/office/officeart/2005/8/layout/process5"/>
    <dgm:cxn modelId="{642258C8-101D-3546-8065-ACA694665896}" type="presOf" srcId="{9A74219E-8D61-6D4A-997D-2F135DE444FD}" destId="{4EB87FED-A618-EE4E-8E54-304E728415D1}" srcOrd="0" destOrd="0" presId="urn:microsoft.com/office/officeart/2005/8/layout/process5"/>
    <dgm:cxn modelId="{2E293BC9-7CC3-854A-A636-282C71F160AE}" type="presOf" srcId="{50850706-C1EC-CB44-9061-039F541875A2}" destId="{54A15BC0-0E95-194E-9A11-CB328CB197AC}" srcOrd="0" destOrd="0" presId="urn:microsoft.com/office/officeart/2005/8/layout/process5"/>
    <dgm:cxn modelId="{48EFE8CB-58D9-524C-9043-8A926973E638}" srcId="{24D887BC-35B9-5D46-A0A8-A0579898088D}" destId="{7A954A45-8352-9047-9EDC-AEA20C7979F0}" srcOrd="7" destOrd="0" parTransId="{1BDD0355-EABF-0B49-916B-0FFED2EFC4AE}" sibTransId="{50850706-C1EC-CB44-9061-039F541875A2}"/>
    <dgm:cxn modelId="{4BAD47CE-B5C1-EE4A-8B2D-158297947F00}" type="presOf" srcId="{3E357C84-D0DD-C94B-ABD8-18C4C27D139A}" destId="{093E6A0E-55C1-3F4F-8AD6-38D728C4830D}" srcOrd="1" destOrd="0" presId="urn:microsoft.com/office/officeart/2005/8/layout/process5"/>
    <dgm:cxn modelId="{4A5910CF-2F02-214F-BB9D-EE978FD63263}" type="presOf" srcId="{6791F2B1-1554-004F-B2CF-49A9CEC5BB98}" destId="{5BB31C63-AD5F-434D-A80A-FF42F1DAB9D1}" srcOrd="0" destOrd="0" presId="urn:microsoft.com/office/officeart/2005/8/layout/process5"/>
    <dgm:cxn modelId="{78520DD1-88DF-7C41-9279-A9EF880DA563}" type="presOf" srcId="{A6C2C8DF-BDBA-3245-AA20-7441F26F8C3A}" destId="{13FB7858-4A00-EE47-8534-67652FE8B293}" srcOrd="0" destOrd="0" presId="urn:microsoft.com/office/officeart/2005/8/layout/process5"/>
    <dgm:cxn modelId="{F33940DF-C0EB-7248-8AC3-1908C3057594}" type="presOf" srcId="{53A090BB-9DA0-6C4F-A66D-FCBEDBF57375}" destId="{5325F618-6B67-3643-8517-4FF6FF6A93CE}" srcOrd="0" destOrd="0" presId="urn:microsoft.com/office/officeart/2005/8/layout/process5"/>
    <dgm:cxn modelId="{A613B1EC-E4DD-E64D-B861-1CA313E2E144}" srcId="{24D887BC-35B9-5D46-A0A8-A0579898088D}" destId="{E2700B19-A278-1E4B-8CC3-C3C543F083E9}" srcOrd="11" destOrd="0" parTransId="{7D219B83-9196-B04A-B277-D143DE94D57D}" sibTransId="{5B4778FA-792E-9B4A-A595-74DE97583CE9}"/>
    <dgm:cxn modelId="{CEDFDDED-07F4-A042-A0E0-CCA3EE1F5088}" type="presOf" srcId="{F3AAE2F1-0AB5-0A4F-A3EA-5D10BD038674}" destId="{DE0A87FB-7912-7247-AF62-86516C0F3827}" srcOrd="0" destOrd="0" presId="urn:microsoft.com/office/officeart/2005/8/layout/process5"/>
    <dgm:cxn modelId="{AE249FF0-D434-8347-94F6-BC3037EA1C62}" type="presOf" srcId="{84363BD7-C5BD-7A48-93A1-095E1A30D39A}" destId="{E7702109-0ACC-7846-9B6D-B7704F62550F}" srcOrd="0" destOrd="0" presId="urn:microsoft.com/office/officeart/2005/8/layout/process5"/>
    <dgm:cxn modelId="{154E5BF6-8197-604E-BDDF-CDB704EB3AF7}" srcId="{24D887BC-35B9-5D46-A0A8-A0579898088D}" destId="{F3A9A53D-8840-E448-9555-16AF9DEF003E}" srcOrd="10" destOrd="0" parTransId="{48E76EF6-E825-004E-9592-030627B987B0}" sibTransId="{9A74219E-8D61-6D4A-997D-2F135DE444FD}"/>
    <dgm:cxn modelId="{3E5FB5FA-D0A0-7C4C-8C2D-3AF7CB9216A9}" type="presOf" srcId="{2CD83FBD-CE6A-8D4B-AFBD-987E5D2F38A7}" destId="{154D7321-B309-5643-AE61-9567F7859CF7}" srcOrd="0" destOrd="0" presId="urn:microsoft.com/office/officeart/2005/8/layout/process5"/>
    <dgm:cxn modelId="{7358F4FB-E63A-3246-9F3F-226D1FAF9B17}" type="presOf" srcId="{03FA6BDE-A32C-0647-A334-766210D57CA1}" destId="{639460EC-0535-5247-866E-5774C8E9A5D0}" srcOrd="0" destOrd="0" presId="urn:microsoft.com/office/officeart/2005/8/layout/process5"/>
    <dgm:cxn modelId="{A98763FE-4B81-D44B-9922-A1DD8F0E3B7A}" type="presOf" srcId="{F3A9A53D-8840-E448-9555-16AF9DEF003E}" destId="{F7822B11-CD65-084F-80FE-21134C6DCD33}" srcOrd="0" destOrd="0" presId="urn:microsoft.com/office/officeart/2005/8/layout/process5"/>
    <dgm:cxn modelId="{D74E81BA-9683-D44F-AD04-82E046406479}" type="presParOf" srcId="{6121AEFD-BDAA-7141-ADB5-44F2539A687B}" destId="{5175ECC8-F2D7-FA45-BF68-17145259B7CD}" srcOrd="0" destOrd="0" presId="urn:microsoft.com/office/officeart/2005/8/layout/process5"/>
    <dgm:cxn modelId="{D91AF450-1A90-D342-9EA1-B518EF04E9FE}" type="presParOf" srcId="{6121AEFD-BDAA-7141-ADB5-44F2539A687B}" destId="{EF065D7E-D17D-0D43-91BD-0DE011AA0249}" srcOrd="1" destOrd="0" presId="urn:microsoft.com/office/officeart/2005/8/layout/process5"/>
    <dgm:cxn modelId="{5C5ED855-A487-AF4B-823E-8998C5F78302}" type="presParOf" srcId="{EF065D7E-D17D-0D43-91BD-0DE011AA0249}" destId="{0C4E6907-7AF7-924F-B095-68C2A44CEDE5}" srcOrd="0" destOrd="0" presId="urn:microsoft.com/office/officeart/2005/8/layout/process5"/>
    <dgm:cxn modelId="{5427174B-CAE1-0C47-B730-9195C66F7E28}" type="presParOf" srcId="{6121AEFD-BDAA-7141-ADB5-44F2539A687B}" destId="{4DD67CC4-0B51-4D43-8194-40B659397222}" srcOrd="2" destOrd="0" presId="urn:microsoft.com/office/officeart/2005/8/layout/process5"/>
    <dgm:cxn modelId="{5AF3BDB0-B668-FA4C-9292-8A8916CB7708}" type="presParOf" srcId="{6121AEFD-BDAA-7141-ADB5-44F2539A687B}" destId="{86A4C96B-66C5-3942-908C-E72AA782B921}" srcOrd="3" destOrd="0" presId="urn:microsoft.com/office/officeart/2005/8/layout/process5"/>
    <dgm:cxn modelId="{B3F318BF-94DD-DF4D-8491-51DF6ED12B56}" type="presParOf" srcId="{86A4C96B-66C5-3942-908C-E72AA782B921}" destId="{8CC883ED-D9B2-3048-B8F5-8DAA3A73105F}" srcOrd="0" destOrd="0" presId="urn:microsoft.com/office/officeart/2005/8/layout/process5"/>
    <dgm:cxn modelId="{B3F7DECF-EFAF-7448-8EDC-541A702D7E47}" type="presParOf" srcId="{6121AEFD-BDAA-7141-ADB5-44F2539A687B}" destId="{13FB7858-4A00-EE47-8534-67652FE8B293}" srcOrd="4" destOrd="0" presId="urn:microsoft.com/office/officeart/2005/8/layout/process5"/>
    <dgm:cxn modelId="{EC81138B-AEC2-FA44-8DD5-439EA41846B3}" type="presParOf" srcId="{6121AEFD-BDAA-7141-ADB5-44F2539A687B}" destId="{A734BED4-685E-4745-9A06-F66E1A304DE9}" srcOrd="5" destOrd="0" presId="urn:microsoft.com/office/officeart/2005/8/layout/process5"/>
    <dgm:cxn modelId="{57F8878D-BB67-BD4E-A5F6-A5067249666E}" type="presParOf" srcId="{A734BED4-685E-4745-9A06-F66E1A304DE9}" destId="{0836867F-D2D2-F24A-8464-F39CA3DB8DEC}" srcOrd="0" destOrd="0" presId="urn:microsoft.com/office/officeart/2005/8/layout/process5"/>
    <dgm:cxn modelId="{29921CB6-7C66-2640-B14A-F08A281387C0}" type="presParOf" srcId="{6121AEFD-BDAA-7141-ADB5-44F2539A687B}" destId="{E7702109-0ACC-7846-9B6D-B7704F62550F}" srcOrd="6" destOrd="0" presId="urn:microsoft.com/office/officeart/2005/8/layout/process5"/>
    <dgm:cxn modelId="{E34F0141-7067-7948-978B-95B674C92BA8}" type="presParOf" srcId="{6121AEFD-BDAA-7141-ADB5-44F2539A687B}" destId="{639460EC-0535-5247-866E-5774C8E9A5D0}" srcOrd="7" destOrd="0" presId="urn:microsoft.com/office/officeart/2005/8/layout/process5"/>
    <dgm:cxn modelId="{302D68B8-1E6E-3049-BB21-F281048D7954}" type="presParOf" srcId="{639460EC-0535-5247-866E-5774C8E9A5D0}" destId="{BC9C7C10-0934-D74C-9186-5801D7F190F7}" srcOrd="0" destOrd="0" presId="urn:microsoft.com/office/officeart/2005/8/layout/process5"/>
    <dgm:cxn modelId="{95FFD514-B403-CD41-8030-4081A8C86356}" type="presParOf" srcId="{6121AEFD-BDAA-7141-ADB5-44F2539A687B}" destId="{FE109343-9D34-0242-8528-98C71DB6D465}" srcOrd="8" destOrd="0" presId="urn:microsoft.com/office/officeart/2005/8/layout/process5"/>
    <dgm:cxn modelId="{6D2E5E8F-85C0-1A48-9598-9C983F371924}" type="presParOf" srcId="{6121AEFD-BDAA-7141-ADB5-44F2539A687B}" destId="{ADAC9B40-F602-D541-9475-4638F64BE0F0}" srcOrd="9" destOrd="0" presId="urn:microsoft.com/office/officeart/2005/8/layout/process5"/>
    <dgm:cxn modelId="{FB40897F-9A42-4948-BBAF-3171AF02EAF5}" type="presParOf" srcId="{ADAC9B40-F602-D541-9475-4638F64BE0F0}" destId="{A5D90D7C-5817-CB4C-9B6F-5AC8071F2604}" srcOrd="0" destOrd="0" presId="urn:microsoft.com/office/officeart/2005/8/layout/process5"/>
    <dgm:cxn modelId="{DEFCB7F5-A417-DC41-B3D1-933D5FFADFC6}" type="presParOf" srcId="{6121AEFD-BDAA-7141-ADB5-44F2539A687B}" destId="{439DF4C5-16B7-AE48-8488-2BF25FF0D933}" srcOrd="10" destOrd="0" presId="urn:microsoft.com/office/officeart/2005/8/layout/process5"/>
    <dgm:cxn modelId="{49827997-37CA-934E-A809-F9AB241505A3}" type="presParOf" srcId="{6121AEFD-BDAA-7141-ADB5-44F2539A687B}" destId="{5BB31C63-AD5F-434D-A80A-FF42F1DAB9D1}" srcOrd="11" destOrd="0" presId="urn:microsoft.com/office/officeart/2005/8/layout/process5"/>
    <dgm:cxn modelId="{533979D6-A26F-F741-A8A3-FC0550D5D722}" type="presParOf" srcId="{5BB31C63-AD5F-434D-A80A-FF42F1DAB9D1}" destId="{32618E44-A07C-1445-9E8B-3D87DFE698CD}" srcOrd="0" destOrd="0" presId="urn:microsoft.com/office/officeart/2005/8/layout/process5"/>
    <dgm:cxn modelId="{89870DA6-107A-7340-9C17-302C96F5BC9D}" type="presParOf" srcId="{6121AEFD-BDAA-7141-ADB5-44F2539A687B}" destId="{516D4992-D545-C647-B21F-28E285FCB063}" srcOrd="12" destOrd="0" presId="urn:microsoft.com/office/officeart/2005/8/layout/process5"/>
    <dgm:cxn modelId="{51D66E7D-5D6A-F749-BC6C-9EB72913CE4F}" type="presParOf" srcId="{6121AEFD-BDAA-7141-ADB5-44F2539A687B}" destId="{65EEC104-4B41-CE4B-8119-B5076038117E}" srcOrd="13" destOrd="0" presId="urn:microsoft.com/office/officeart/2005/8/layout/process5"/>
    <dgm:cxn modelId="{2F6A8438-94EC-264A-9CCE-7A5BFB319545}" type="presParOf" srcId="{65EEC104-4B41-CE4B-8119-B5076038117E}" destId="{093E6A0E-55C1-3F4F-8AD6-38D728C4830D}" srcOrd="0" destOrd="0" presId="urn:microsoft.com/office/officeart/2005/8/layout/process5"/>
    <dgm:cxn modelId="{BA33BE19-A52F-8D40-A518-7308D928EE24}" type="presParOf" srcId="{6121AEFD-BDAA-7141-ADB5-44F2539A687B}" destId="{A4BDD5A1-3AE8-6140-9CC1-29391D45AF25}" srcOrd="14" destOrd="0" presId="urn:microsoft.com/office/officeart/2005/8/layout/process5"/>
    <dgm:cxn modelId="{E7AB473E-B71A-334B-8818-7FDE630AEACE}" type="presParOf" srcId="{6121AEFD-BDAA-7141-ADB5-44F2539A687B}" destId="{54A15BC0-0E95-194E-9A11-CB328CB197AC}" srcOrd="15" destOrd="0" presId="urn:microsoft.com/office/officeart/2005/8/layout/process5"/>
    <dgm:cxn modelId="{52DB4459-CE93-5145-BEF8-4AFD680D0D58}" type="presParOf" srcId="{54A15BC0-0E95-194E-9A11-CB328CB197AC}" destId="{F13D04B1-F557-8946-B75F-F1CCAA092EE2}" srcOrd="0" destOrd="0" presId="urn:microsoft.com/office/officeart/2005/8/layout/process5"/>
    <dgm:cxn modelId="{0239C23E-530B-A544-B7BD-4287B1B5AA7B}" type="presParOf" srcId="{6121AEFD-BDAA-7141-ADB5-44F2539A687B}" destId="{154D7321-B309-5643-AE61-9567F7859CF7}" srcOrd="16" destOrd="0" presId="urn:microsoft.com/office/officeart/2005/8/layout/process5"/>
    <dgm:cxn modelId="{43F0B942-8DF9-F043-80BD-82E93800061D}" type="presParOf" srcId="{6121AEFD-BDAA-7141-ADB5-44F2539A687B}" destId="{DE0A87FB-7912-7247-AF62-86516C0F3827}" srcOrd="17" destOrd="0" presId="urn:microsoft.com/office/officeart/2005/8/layout/process5"/>
    <dgm:cxn modelId="{AE343250-FB38-A146-8FCF-041EF1F440A1}" type="presParOf" srcId="{DE0A87FB-7912-7247-AF62-86516C0F3827}" destId="{391538C4-B8B5-0E46-955F-09C8295CBEA1}" srcOrd="0" destOrd="0" presId="urn:microsoft.com/office/officeart/2005/8/layout/process5"/>
    <dgm:cxn modelId="{60E1DBBE-6177-6D43-A035-4D262E2AD530}" type="presParOf" srcId="{6121AEFD-BDAA-7141-ADB5-44F2539A687B}" destId="{5325F618-6B67-3643-8517-4FF6FF6A93CE}" srcOrd="18" destOrd="0" presId="urn:microsoft.com/office/officeart/2005/8/layout/process5"/>
    <dgm:cxn modelId="{D836C0ED-B1CE-1B46-8DF0-4C581C1B2C43}" type="presParOf" srcId="{6121AEFD-BDAA-7141-ADB5-44F2539A687B}" destId="{2B9E0346-1471-7C4B-8109-2E32A3706B94}" srcOrd="19" destOrd="0" presId="urn:microsoft.com/office/officeart/2005/8/layout/process5"/>
    <dgm:cxn modelId="{CA553D99-3F54-9C4C-8860-02EDDD33CE36}" type="presParOf" srcId="{2B9E0346-1471-7C4B-8109-2E32A3706B94}" destId="{5E23E297-A50C-9241-9FBA-3227BB58CCE5}" srcOrd="0" destOrd="0" presId="urn:microsoft.com/office/officeart/2005/8/layout/process5"/>
    <dgm:cxn modelId="{70EF7CB7-6F36-9D4F-83F4-0D2A5578D61A}" type="presParOf" srcId="{6121AEFD-BDAA-7141-ADB5-44F2539A687B}" destId="{F7822B11-CD65-084F-80FE-21134C6DCD33}" srcOrd="20" destOrd="0" presId="urn:microsoft.com/office/officeart/2005/8/layout/process5"/>
    <dgm:cxn modelId="{F34F630E-2E53-5D4C-BD26-A6B0DE22C075}" type="presParOf" srcId="{6121AEFD-BDAA-7141-ADB5-44F2539A687B}" destId="{4EB87FED-A618-EE4E-8E54-304E728415D1}" srcOrd="21" destOrd="0" presId="urn:microsoft.com/office/officeart/2005/8/layout/process5"/>
    <dgm:cxn modelId="{E0889249-7F38-8742-BE01-1686C1AB0FBC}" type="presParOf" srcId="{4EB87FED-A618-EE4E-8E54-304E728415D1}" destId="{00F2066F-BBBC-C549-93F1-C17DC0C26B61}" srcOrd="0" destOrd="0" presId="urn:microsoft.com/office/officeart/2005/8/layout/process5"/>
    <dgm:cxn modelId="{9758580A-5845-2D40-ABFF-1EB21CA1685A}" type="presParOf" srcId="{6121AEFD-BDAA-7141-ADB5-44F2539A687B}" destId="{1ECA170F-C846-4642-86DD-37CE901BDC02}" srcOrd="2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66F40F-4B5E-2740-AD5B-8EC813F1E08A}"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A47E889D-C10D-6C49-82D5-46789EDE3C37}">
      <dgm:prSet phldrT="[Text]"/>
      <dgm:spPr/>
      <dgm:t>
        <a:bodyPr/>
        <a:lstStyle/>
        <a:p>
          <a:pPr algn="ctr"/>
          <a:r>
            <a:rPr lang="lv-LV" noProof="0"/>
            <a:t>Digitālās prasmes</a:t>
          </a:r>
        </a:p>
      </dgm:t>
    </dgm:pt>
    <dgm:pt modelId="{7DB2DE83-47E6-1043-9BDD-44A346C16E3B}" type="parTrans" cxnId="{A104C552-7070-814D-89A2-FA184EEA39AD}">
      <dgm:prSet/>
      <dgm:spPr/>
      <dgm:t>
        <a:bodyPr/>
        <a:lstStyle/>
        <a:p>
          <a:pPr algn="ctr"/>
          <a:endParaRPr lang="en-US" sz="1600"/>
        </a:p>
      </dgm:t>
    </dgm:pt>
    <dgm:pt modelId="{AE020DE8-0387-1942-B649-88A6C734A58F}" type="sibTrans" cxnId="{A104C552-7070-814D-89A2-FA184EEA39AD}">
      <dgm:prSet/>
      <dgm:spPr/>
      <dgm:t>
        <a:bodyPr/>
        <a:lstStyle/>
        <a:p>
          <a:pPr algn="ctr"/>
          <a:endParaRPr lang="en-US"/>
        </a:p>
      </dgm:t>
    </dgm:pt>
    <dgm:pt modelId="{BB115066-F96C-6C41-BBFC-21D254462507}">
      <dgm:prSet phldrT="[Text]"/>
      <dgm:spPr/>
      <dgm:t>
        <a:bodyPr/>
        <a:lstStyle/>
        <a:p>
          <a:pPr algn="ctr"/>
          <a:r>
            <a:rPr lang="lv-LV" noProof="0"/>
            <a:t>Vizuālā pratība</a:t>
          </a:r>
        </a:p>
      </dgm:t>
    </dgm:pt>
    <dgm:pt modelId="{8A24F6F9-FA40-5949-A6E7-80273854E70E}" type="parTrans" cxnId="{00131CB3-4041-7946-A8F2-B33D5474196E}">
      <dgm:prSet/>
      <dgm:spPr/>
      <dgm:t>
        <a:bodyPr/>
        <a:lstStyle/>
        <a:p>
          <a:pPr algn="ctr"/>
          <a:endParaRPr lang="en-US" sz="1600"/>
        </a:p>
      </dgm:t>
    </dgm:pt>
    <dgm:pt modelId="{042EB626-DEB0-AE4F-818D-878AE5B22179}" type="sibTrans" cxnId="{00131CB3-4041-7946-A8F2-B33D5474196E}">
      <dgm:prSet/>
      <dgm:spPr/>
      <dgm:t>
        <a:bodyPr/>
        <a:lstStyle/>
        <a:p>
          <a:pPr algn="ctr"/>
          <a:endParaRPr lang="en-US"/>
        </a:p>
      </dgm:t>
    </dgm:pt>
    <dgm:pt modelId="{3DE49D7F-5FFC-B243-9FB9-683BD6467D97}">
      <dgm:prSet phldrT="[Text]"/>
      <dgm:spPr/>
      <dgm:t>
        <a:bodyPr/>
        <a:lstStyle/>
        <a:p>
          <a:pPr algn="ctr"/>
          <a:r>
            <a:rPr lang="lv-LV" noProof="0"/>
            <a:t>Digitālās retorikas prasmju pilnveide</a:t>
          </a:r>
        </a:p>
      </dgm:t>
    </dgm:pt>
    <dgm:pt modelId="{8A205ACC-E862-F145-A8CE-70757465E28E}" type="parTrans" cxnId="{E0A7155E-BCF7-7641-8F78-F461D3675AD9}">
      <dgm:prSet/>
      <dgm:spPr/>
      <dgm:t>
        <a:bodyPr/>
        <a:lstStyle/>
        <a:p>
          <a:pPr algn="ctr"/>
          <a:endParaRPr lang="en-US" sz="1600"/>
        </a:p>
      </dgm:t>
    </dgm:pt>
    <dgm:pt modelId="{9C300E3A-4D89-2F4E-A8E7-DCCEC1666498}" type="sibTrans" cxnId="{E0A7155E-BCF7-7641-8F78-F461D3675AD9}">
      <dgm:prSet/>
      <dgm:spPr/>
      <dgm:t>
        <a:bodyPr/>
        <a:lstStyle/>
        <a:p>
          <a:pPr algn="ctr"/>
          <a:endParaRPr lang="en-US"/>
        </a:p>
      </dgm:t>
    </dgm:pt>
    <dgm:pt modelId="{F4582610-0531-6747-95EB-7619B4EABBB0}">
      <dgm:prSet phldrT="[Text]"/>
      <dgm:spPr/>
      <dgm:t>
        <a:bodyPr/>
        <a:lstStyle/>
        <a:p>
          <a:pPr algn="ctr"/>
          <a:r>
            <a:rPr lang="lv-LV" noProof="0"/>
            <a:t>Kultūras izpratne un izpausme</a:t>
          </a:r>
        </a:p>
      </dgm:t>
    </dgm:pt>
    <dgm:pt modelId="{5F2F225E-B1CE-B946-8B6E-B525BCBBD204}" type="parTrans" cxnId="{C7A8E0BA-0A5E-C540-8454-035685D9D58C}">
      <dgm:prSet/>
      <dgm:spPr/>
      <dgm:t>
        <a:bodyPr/>
        <a:lstStyle/>
        <a:p>
          <a:pPr algn="ctr"/>
          <a:endParaRPr lang="en-US" sz="1600"/>
        </a:p>
      </dgm:t>
    </dgm:pt>
    <dgm:pt modelId="{A8999DC6-F26C-BA40-BB0B-5D74DE1A3810}" type="sibTrans" cxnId="{C7A8E0BA-0A5E-C540-8454-035685D9D58C}">
      <dgm:prSet/>
      <dgm:spPr/>
      <dgm:t>
        <a:bodyPr/>
        <a:lstStyle/>
        <a:p>
          <a:pPr algn="ctr"/>
          <a:endParaRPr lang="en-US"/>
        </a:p>
      </dgm:t>
    </dgm:pt>
    <dgm:pt modelId="{00303D8C-F8C2-AC42-9686-A59AA836271C}">
      <dgm:prSet phldrT="[Text]"/>
      <dgm:spPr/>
      <dgm:t>
        <a:bodyPr/>
        <a:lstStyle/>
        <a:p>
          <a:pPr algn="ctr"/>
          <a:r>
            <a:rPr lang="lv-LV" noProof="0"/>
            <a:t>Radošs, pašvirzīts mācību process</a:t>
          </a:r>
        </a:p>
      </dgm:t>
    </dgm:pt>
    <dgm:pt modelId="{8F142148-3496-C84A-A3D3-5F612ADBB97D}" type="parTrans" cxnId="{5F8427B8-CBAF-8746-8E76-CA11FBC8CCFC}">
      <dgm:prSet/>
      <dgm:spPr/>
      <dgm:t>
        <a:bodyPr/>
        <a:lstStyle/>
        <a:p>
          <a:pPr algn="ctr"/>
          <a:endParaRPr lang="en-US" sz="1600"/>
        </a:p>
      </dgm:t>
    </dgm:pt>
    <dgm:pt modelId="{3920EF9D-26C4-0846-8D86-06269C5AE113}" type="sibTrans" cxnId="{5F8427B8-CBAF-8746-8E76-CA11FBC8CCFC}">
      <dgm:prSet/>
      <dgm:spPr/>
      <dgm:t>
        <a:bodyPr/>
        <a:lstStyle/>
        <a:p>
          <a:pPr algn="ctr"/>
          <a:endParaRPr lang="en-US"/>
        </a:p>
      </dgm:t>
    </dgm:pt>
    <dgm:pt modelId="{59B7A18F-58EB-C841-9E2C-128F506D8D99}">
      <dgm:prSet phldrT="[Text]"/>
      <dgm:spPr/>
      <dgm:t>
        <a:bodyPr/>
        <a:lstStyle/>
        <a:p>
          <a:pPr algn="ctr"/>
          <a:r>
            <a:rPr lang="lv-LV" noProof="0" dirty="0"/>
            <a:t>Intelektuālā zinātkāre</a:t>
          </a:r>
        </a:p>
      </dgm:t>
    </dgm:pt>
    <dgm:pt modelId="{27368D59-1E16-4545-9490-FCAA41B127E5}" type="parTrans" cxnId="{A1B05312-AACB-EA4E-9601-0A53C92BCD55}">
      <dgm:prSet/>
      <dgm:spPr/>
      <dgm:t>
        <a:bodyPr/>
        <a:lstStyle/>
        <a:p>
          <a:pPr algn="ctr"/>
          <a:endParaRPr lang="en-US" sz="1600"/>
        </a:p>
      </dgm:t>
    </dgm:pt>
    <dgm:pt modelId="{B8E4A22B-B82B-5E42-85D8-14C694CA78FE}" type="sibTrans" cxnId="{A1B05312-AACB-EA4E-9601-0A53C92BCD55}">
      <dgm:prSet/>
      <dgm:spPr/>
      <dgm:t>
        <a:bodyPr/>
        <a:lstStyle/>
        <a:p>
          <a:pPr algn="ctr"/>
          <a:endParaRPr lang="en-US"/>
        </a:p>
      </dgm:t>
    </dgm:pt>
    <dgm:pt modelId="{2FB75BF1-271E-2C43-8517-4D7CBA16D905}">
      <dgm:prSet phldrT="[Text]"/>
      <dgm:spPr/>
      <dgm:t>
        <a:bodyPr/>
        <a:lstStyle/>
        <a:p>
          <a:pPr algn="ctr"/>
          <a:r>
            <a:rPr lang="lv-LV" noProof="0" dirty="0"/>
            <a:t>Praktiskā tehnoloģijās balstīta apmācība</a:t>
          </a:r>
        </a:p>
      </dgm:t>
    </dgm:pt>
    <dgm:pt modelId="{96DDD928-376E-7A4A-AF60-11D6C6A410EA}" type="parTrans" cxnId="{519BC452-2BCA-2A4B-B132-FB90818EAFD6}">
      <dgm:prSet/>
      <dgm:spPr/>
      <dgm:t>
        <a:bodyPr/>
        <a:lstStyle/>
        <a:p>
          <a:pPr algn="ctr"/>
          <a:endParaRPr lang="en-US" sz="1600"/>
        </a:p>
      </dgm:t>
    </dgm:pt>
    <dgm:pt modelId="{8042CBE1-CBA8-1346-93C9-73DD514B4257}" type="sibTrans" cxnId="{519BC452-2BCA-2A4B-B132-FB90818EAFD6}">
      <dgm:prSet/>
      <dgm:spPr/>
      <dgm:t>
        <a:bodyPr/>
        <a:lstStyle/>
        <a:p>
          <a:pPr algn="ctr"/>
          <a:endParaRPr lang="en-US"/>
        </a:p>
      </dgm:t>
    </dgm:pt>
    <dgm:pt modelId="{C0399360-FA1F-A24D-941D-D9EE4F670E43}">
      <dgm:prSet phldrT="[Text]"/>
      <dgm:spPr/>
      <dgm:t>
        <a:bodyPr/>
        <a:lstStyle/>
        <a:p>
          <a:pPr algn="ctr"/>
          <a:r>
            <a:rPr lang="lv-LV" noProof="0"/>
            <a:t>Studiju vides daudzveidība</a:t>
          </a:r>
        </a:p>
      </dgm:t>
    </dgm:pt>
    <dgm:pt modelId="{BE508BA0-D9D8-C148-B4AA-62308FF539E5}" type="parTrans" cxnId="{29901CCB-1EAC-5F48-AEE8-F3F2D752C3E6}">
      <dgm:prSet/>
      <dgm:spPr/>
      <dgm:t>
        <a:bodyPr/>
        <a:lstStyle/>
        <a:p>
          <a:pPr algn="ctr"/>
          <a:endParaRPr lang="en-US" sz="1600"/>
        </a:p>
      </dgm:t>
    </dgm:pt>
    <dgm:pt modelId="{5FD873C7-6122-E040-8FFF-802718DF08AD}" type="sibTrans" cxnId="{29901CCB-1EAC-5F48-AEE8-F3F2D752C3E6}">
      <dgm:prSet/>
      <dgm:spPr/>
      <dgm:t>
        <a:bodyPr/>
        <a:lstStyle/>
        <a:p>
          <a:pPr algn="ctr"/>
          <a:endParaRPr lang="en-US"/>
        </a:p>
      </dgm:t>
    </dgm:pt>
    <dgm:pt modelId="{C5F1DB3F-9215-C54D-87CE-508F2C376598}">
      <dgm:prSet phldrT="[Text]"/>
      <dgm:spPr/>
      <dgm:t>
        <a:bodyPr/>
        <a:lstStyle/>
        <a:p>
          <a:pPr algn="ctr"/>
          <a:r>
            <a:rPr lang="lv-LV" noProof="0" dirty="0"/>
            <a:t>Pētniecības platforma</a:t>
          </a:r>
        </a:p>
      </dgm:t>
    </dgm:pt>
    <dgm:pt modelId="{FBC07058-CB7C-794D-B1A8-F44C31F3DF2F}" type="parTrans" cxnId="{5DEF0AB8-D7F1-DD4C-B950-B7135599FFC2}">
      <dgm:prSet/>
      <dgm:spPr/>
      <dgm:t>
        <a:bodyPr/>
        <a:lstStyle/>
        <a:p>
          <a:pPr algn="ctr"/>
          <a:endParaRPr lang="en-US" sz="1600"/>
        </a:p>
      </dgm:t>
    </dgm:pt>
    <dgm:pt modelId="{E74ECB6B-E8BD-EA43-B432-9AC8C9F63194}" type="sibTrans" cxnId="{5DEF0AB8-D7F1-DD4C-B950-B7135599FFC2}">
      <dgm:prSet/>
      <dgm:spPr/>
      <dgm:t>
        <a:bodyPr/>
        <a:lstStyle/>
        <a:p>
          <a:pPr algn="ctr"/>
          <a:endParaRPr lang="en-US"/>
        </a:p>
      </dgm:t>
    </dgm:pt>
    <dgm:pt modelId="{E702E1C7-5805-E34D-BD57-0B8E09891B88}">
      <dgm:prSet phldrT="[Text]"/>
      <dgm:spPr/>
      <dgm:t>
        <a:bodyPr/>
        <a:lstStyle/>
        <a:p>
          <a:pPr algn="ctr"/>
          <a:r>
            <a:rPr lang="lv-LV" noProof="0" dirty="0"/>
            <a:t>Starpdisciplinārais redzējums</a:t>
          </a:r>
        </a:p>
      </dgm:t>
    </dgm:pt>
    <dgm:pt modelId="{016A60C9-DA5C-A743-BB4C-43092FBD5D42}" type="parTrans" cxnId="{F1A7D13F-099E-5945-AE15-171FD2F79DBC}">
      <dgm:prSet/>
      <dgm:spPr/>
      <dgm:t>
        <a:bodyPr/>
        <a:lstStyle/>
        <a:p>
          <a:pPr algn="ctr"/>
          <a:endParaRPr lang="en-GB"/>
        </a:p>
      </dgm:t>
    </dgm:pt>
    <dgm:pt modelId="{9025C662-EB58-714F-A659-68693B887248}" type="sibTrans" cxnId="{F1A7D13F-099E-5945-AE15-171FD2F79DBC}">
      <dgm:prSet/>
      <dgm:spPr/>
      <dgm:t>
        <a:bodyPr/>
        <a:lstStyle/>
        <a:p>
          <a:pPr algn="ctr"/>
          <a:endParaRPr lang="en-GB"/>
        </a:p>
      </dgm:t>
    </dgm:pt>
    <dgm:pt modelId="{FBD165F3-33B7-5648-A368-3303A0D1E5E4}" type="pres">
      <dgm:prSet presAssocID="{AE66F40F-4B5E-2740-AD5B-8EC813F1E08A}" presName="Name0" presStyleCnt="0">
        <dgm:presLayoutVars>
          <dgm:dir/>
          <dgm:resizeHandles val="exact"/>
        </dgm:presLayoutVars>
      </dgm:prSet>
      <dgm:spPr/>
    </dgm:pt>
    <dgm:pt modelId="{4EA7443D-D7D2-AC4E-8A55-6F406C174550}" type="pres">
      <dgm:prSet presAssocID="{A47E889D-C10D-6C49-82D5-46789EDE3C37}" presName="node" presStyleLbl="node1" presStyleIdx="0" presStyleCnt="10">
        <dgm:presLayoutVars>
          <dgm:bulletEnabled val="1"/>
        </dgm:presLayoutVars>
      </dgm:prSet>
      <dgm:spPr/>
    </dgm:pt>
    <dgm:pt modelId="{F1EAAEC3-774B-9746-830F-5D74ADC51339}" type="pres">
      <dgm:prSet presAssocID="{AE020DE8-0387-1942-B649-88A6C734A58F}" presName="sibTrans" presStyleLbl="sibTrans1D1" presStyleIdx="0" presStyleCnt="9"/>
      <dgm:spPr/>
    </dgm:pt>
    <dgm:pt modelId="{28FD8E48-0439-6E45-B334-3B67F0833598}" type="pres">
      <dgm:prSet presAssocID="{AE020DE8-0387-1942-B649-88A6C734A58F}" presName="connectorText" presStyleLbl="sibTrans1D1" presStyleIdx="0" presStyleCnt="9"/>
      <dgm:spPr/>
    </dgm:pt>
    <dgm:pt modelId="{670130D8-40E5-5B45-901F-E8A36674C97F}" type="pres">
      <dgm:prSet presAssocID="{BB115066-F96C-6C41-BBFC-21D254462507}" presName="node" presStyleLbl="node1" presStyleIdx="1" presStyleCnt="10">
        <dgm:presLayoutVars>
          <dgm:bulletEnabled val="1"/>
        </dgm:presLayoutVars>
      </dgm:prSet>
      <dgm:spPr/>
    </dgm:pt>
    <dgm:pt modelId="{9F088DEE-1AB9-DA43-B593-D585214BD2F1}" type="pres">
      <dgm:prSet presAssocID="{042EB626-DEB0-AE4F-818D-878AE5B22179}" presName="sibTrans" presStyleLbl="sibTrans1D1" presStyleIdx="1" presStyleCnt="9"/>
      <dgm:spPr/>
    </dgm:pt>
    <dgm:pt modelId="{8CC82F18-AB9B-C148-BE30-41932F586991}" type="pres">
      <dgm:prSet presAssocID="{042EB626-DEB0-AE4F-818D-878AE5B22179}" presName="connectorText" presStyleLbl="sibTrans1D1" presStyleIdx="1" presStyleCnt="9"/>
      <dgm:spPr/>
    </dgm:pt>
    <dgm:pt modelId="{72655E6A-B428-9D45-AC7C-5F82C9BB50A0}" type="pres">
      <dgm:prSet presAssocID="{3DE49D7F-5FFC-B243-9FB9-683BD6467D97}" presName="node" presStyleLbl="node1" presStyleIdx="2" presStyleCnt="10">
        <dgm:presLayoutVars>
          <dgm:bulletEnabled val="1"/>
        </dgm:presLayoutVars>
      </dgm:prSet>
      <dgm:spPr/>
    </dgm:pt>
    <dgm:pt modelId="{7FF7C324-E8FE-2346-92E0-AD25638DCDC0}" type="pres">
      <dgm:prSet presAssocID="{9C300E3A-4D89-2F4E-A8E7-DCCEC1666498}" presName="sibTrans" presStyleLbl="sibTrans1D1" presStyleIdx="2" presStyleCnt="9"/>
      <dgm:spPr/>
    </dgm:pt>
    <dgm:pt modelId="{2037334E-DF76-D44B-88AA-3306A38A7384}" type="pres">
      <dgm:prSet presAssocID="{9C300E3A-4D89-2F4E-A8E7-DCCEC1666498}" presName="connectorText" presStyleLbl="sibTrans1D1" presStyleIdx="2" presStyleCnt="9"/>
      <dgm:spPr/>
    </dgm:pt>
    <dgm:pt modelId="{2757165B-0436-7141-804E-1EE1D2EE8031}" type="pres">
      <dgm:prSet presAssocID="{F4582610-0531-6747-95EB-7619B4EABBB0}" presName="node" presStyleLbl="node1" presStyleIdx="3" presStyleCnt="10">
        <dgm:presLayoutVars>
          <dgm:bulletEnabled val="1"/>
        </dgm:presLayoutVars>
      </dgm:prSet>
      <dgm:spPr/>
    </dgm:pt>
    <dgm:pt modelId="{F6108E9E-AA34-3845-A2D2-6B510CA4F0D1}" type="pres">
      <dgm:prSet presAssocID="{A8999DC6-F26C-BA40-BB0B-5D74DE1A3810}" presName="sibTrans" presStyleLbl="sibTrans1D1" presStyleIdx="3" presStyleCnt="9"/>
      <dgm:spPr/>
    </dgm:pt>
    <dgm:pt modelId="{01D07230-D37F-8745-B5D7-E817DB0F6595}" type="pres">
      <dgm:prSet presAssocID="{A8999DC6-F26C-BA40-BB0B-5D74DE1A3810}" presName="connectorText" presStyleLbl="sibTrans1D1" presStyleIdx="3" presStyleCnt="9"/>
      <dgm:spPr/>
    </dgm:pt>
    <dgm:pt modelId="{ED1F250A-1601-FC4B-AEE2-69DA7085E5CE}" type="pres">
      <dgm:prSet presAssocID="{00303D8C-F8C2-AC42-9686-A59AA836271C}" presName="node" presStyleLbl="node1" presStyleIdx="4" presStyleCnt="10">
        <dgm:presLayoutVars>
          <dgm:bulletEnabled val="1"/>
        </dgm:presLayoutVars>
      </dgm:prSet>
      <dgm:spPr/>
    </dgm:pt>
    <dgm:pt modelId="{100337FE-0D55-9C4F-9DD0-171DA51E6427}" type="pres">
      <dgm:prSet presAssocID="{3920EF9D-26C4-0846-8D86-06269C5AE113}" presName="sibTrans" presStyleLbl="sibTrans1D1" presStyleIdx="4" presStyleCnt="9"/>
      <dgm:spPr/>
    </dgm:pt>
    <dgm:pt modelId="{C3376CCA-B9D2-174A-A7DD-E88EA52B88DB}" type="pres">
      <dgm:prSet presAssocID="{3920EF9D-26C4-0846-8D86-06269C5AE113}" presName="connectorText" presStyleLbl="sibTrans1D1" presStyleIdx="4" presStyleCnt="9"/>
      <dgm:spPr/>
    </dgm:pt>
    <dgm:pt modelId="{ED95960C-2FC1-AD4A-A2F6-85A0A0074570}" type="pres">
      <dgm:prSet presAssocID="{59B7A18F-58EB-C841-9E2C-128F506D8D99}" presName="node" presStyleLbl="node1" presStyleIdx="5" presStyleCnt="10">
        <dgm:presLayoutVars>
          <dgm:bulletEnabled val="1"/>
        </dgm:presLayoutVars>
      </dgm:prSet>
      <dgm:spPr/>
    </dgm:pt>
    <dgm:pt modelId="{4AC1FB2A-2E78-0242-8966-A452FA519702}" type="pres">
      <dgm:prSet presAssocID="{B8E4A22B-B82B-5E42-85D8-14C694CA78FE}" presName="sibTrans" presStyleLbl="sibTrans1D1" presStyleIdx="5" presStyleCnt="9"/>
      <dgm:spPr/>
    </dgm:pt>
    <dgm:pt modelId="{DB0F6D53-731F-834E-B51C-D45A97179649}" type="pres">
      <dgm:prSet presAssocID="{B8E4A22B-B82B-5E42-85D8-14C694CA78FE}" presName="connectorText" presStyleLbl="sibTrans1D1" presStyleIdx="5" presStyleCnt="9"/>
      <dgm:spPr/>
    </dgm:pt>
    <dgm:pt modelId="{ABFFA281-F0A9-6C42-A15B-8A83612D27FD}" type="pres">
      <dgm:prSet presAssocID="{2FB75BF1-271E-2C43-8517-4D7CBA16D905}" presName="node" presStyleLbl="node1" presStyleIdx="6" presStyleCnt="10">
        <dgm:presLayoutVars>
          <dgm:bulletEnabled val="1"/>
        </dgm:presLayoutVars>
      </dgm:prSet>
      <dgm:spPr/>
    </dgm:pt>
    <dgm:pt modelId="{25B25F36-DCE8-7C42-A83B-5E198E21032F}" type="pres">
      <dgm:prSet presAssocID="{8042CBE1-CBA8-1346-93C9-73DD514B4257}" presName="sibTrans" presStyleLbl="sibTrans1D1" presStyleIdx="6" presStyleCnt="9"/>
      <dgm:spPr/>
    </dgm:pt>
    <dgm:pt modelId="{A0DF9E71-EA09-7E42-B3C1-E277DE6426EB}" type="pres">
      <dgm:prSet presAssocID="{8042CBE1-CBA8-1346-93C9-73DD514B4257}" presName="connectorText" presStyleLbl="sibTrans1D1" presStyleIdx="6" presStyleCnt="9"/>
      <dgm:spPr/>
    </dgm:pt>
    <dgm:pt modelId="{636A0658-1629-884E-882B-AD1DB76E002A}" type="pres">
      <dgm:prSet presAssocID="{C0399360-FA1F-A24D-941D-D9EE4F670E43}" presName="node" presStyleLbl="node1" presStyleIdx="7" presStyleCnt="10">
        <dgm:presLayoutVars>
          <dgm:bulletEnabled val="1"/>
        </dgm:presLayoutVars>
      </dgm:prSet>
      <dgm:spPr/>
    </dgm:pt>
    <dgm:pt modelId="{7450C6A0-C250-6E4A-B79F-672E12705A91}" type="pres">
      <dgm:prSet presAssocID="{5FD873C7-6122-E040-8FFF-802718DF08AD}" presName="sibTrans" presStyleLbl="sibTrans1D1" presStyleIdx="7" presStyleCnt="9"/>
      <dgm:spPr/>
    </dgm:pt>
    <dgm:pt modelId="{680F513F-3393-5F4A-93B4-86AE69EF85BB}" type="pres">
      <dgm:prSet presAssocID="{5FD873C7-6122-E040-8FFF-802718DF08AD}" presName="connectorText" presStyleLbl="sibTrans1D1" presStyleIdx="7" presStyleCnt="9"/>
      <dgm:spPr/>
    </dgm:pt>
    <dgm:pt modelId="{0AF76A17-E0D4-B446-83C0-CB82CA0DBC40}" type="pres">
      <dgm:prSet presAssocID="{C5F1DB3F-9215-C54D-87CE-508F2C376598}" presName="node" presStyleLbl="node1" presStyleIdx="8" presStyleCnt="10">
        <dgm:presLayoutVars>
          <dgm:bulletEnabled val="1"/>
        </dgm:presLayoutVars>
      </dgm:prSet>
      <dgm:spPr/>
    </dgm:pt>
    <dgm:pt modelId="{6EF32049-F754-1D43-B6CF-1B65128BEFB7}" type="pres">
      <dgm:prSet presAssocID="{E74ECB6B-E8BD-EA43-B432-9AC8C9F63194}" presName="sibTrans" presStyleLbl="sibTrans1D1" presStyleIdx="8" presStyleCnt="9"/>
      <dgm:spPr/>
    </dgm:pt>
    <dgm:pt modelId="{9A0FC2AA-F45A-AD4F-B671-19ED5226501E}" type="pres">
      <dgm:prSet presAssocID="{E74ECB6B-E8BD-EA43-B432-9AC8C9F63194}" presName="connectorText" presStyleLbl="sibTrans1D1" presStyleIdx="8" presStyleCnt="9"/>
      <dgm:spPr/>
    </dgm:pt>
    <dgm:pt modelId="{88426304-F2B4-2940-88C0-52D0275A2D1C}" type="pres">
      <dgm:prSet presAssocID="{E702E1C7-5805-E34D-BD57-0B8E09891B88}" presName="node" presStyleLbl="node1" presStyleIdx="9" presStyleCnt="10">
        <dgm:presLayoutVars>
          <dgm:bulletEnabled val="1"/>
        </dgm:presLayoutVars>
      </dgm:prSet>
      <dgm:spPr/>
    </dgm:pt>
  </dgm:ptLst>
  <dgm:cxnLst>
    <dgm:cxn modelId="{A1B05312-AACB-EA4E-9601-0A53C92BCD55}" srcId="{AE66F40F-4B5E-2740-AD5B-8EC813F1E08A}" destId="{59B7A18F-58EB-C841-9E2C-128F506D8D99}" srcOrd="5" destOrd="0" parTransId="{27368D59-1E16-4545-9490-FCAA41B127E5}" sibTransId="{B8E4A22B-B82B-5E42-85D8-14C694CA78FE}"/>
    <dgm:cxn modelId="{0335E914-5FEA-4045-A22F-9CD7C2849575}" type="presOf" srcId="{A47E889D-C10D-6C49-82D5-46789EDE3C37}" destId="{4EA7443D-D7D2-AC4E-8A55-6F406C174550}" srcOrd="0" destOrd="0" presId="urn:microsoft.com/office/officeart/2016/7/layout/RepeatingBendingProcessNew"/>
    <dgm:cxn modelId="{C793C41A-7176-9448-931E-8BD76E0BAAD6}" type="presOf" srcId="{8042CBE1-CBA8-1346-93C9-73DD514B4257}" destId="{A0DF9E71-EA09-7E42-B3C1-E277DE6426EB}" srcOrd="1" destOrd="0" presId="urn:microsoft.com/office/officeart/2016/7/layout/RepeatingBendingProcessNew"/>
    <dgm:cxn modelId="{1A745926-08C6-D248-ADB8-22BAF7E9BE72}" type="presOf" srcId="{B8E4A22B-B82B-5E42-85D8-14C694CA78FE}" destId="{DB0F6D53-731F-834E-B51C-D45A97179649}" srcOrd="1" destOrd="0" presId="urn:microsoft.com/office/officeart/2016/7/layout/RepeatingBendingProcessNew"/>
    <dgm:cxn modelId="{3C237929-A0CD-334C-A4B2-B24C8FB89699}" type="presOf" srcId="{59B7A18F-58EB-C841-9E2C-128F506D8D99}" destId="{ED95960C-2FC1-AD4A-A2F6-85A0A0074570}" srcOrd="0" destOrd="0" presId="urn:microsoft.com/office/officeart/2016/7/layout/RepeatingBendingProcessNew"/>
    <dgm:cxn modelId="{88BC1238-5914-F549-B0E6-659BF2DB98B1}" type="presOf" srcId="{E74ECB6B-E8BD-EA43-B432-9AC8C9F63194}" destId="{9A0FC2AA-F45A-AD4F-B671-19ED5226501E}" srcOrd="1" destOrd="0" presId="urn:microsoft.com/office/officeart/2016/7/layout/RepeatingBendingProcessNew"/>
    <dgm:cxn modelId="{F1A7D13F-099E-5945-AE15-171FD2F79DBC}" srcId="{AE66F40F-4B5E-2740-AD5B-8EC813F1E08A}" destId="{E702E1C7-5805-E34D-BD57-0B8E09891B88}" srcOrd="9" destOrd="0" parTransId="{016A60C9-DA5C-A743-BB4C-43092FBD5D42}" sibTransId="{9025C662-EB58-714F-A659-68693B887248}"/>
    <dgm:cxn modelId="{3D231450-532B-B143-AF3B-66DF09B1C5B6}" type="presOf" srcId="{9C300E3A-4D89-2F4E-A8E7-DCCEC1666498}" destId="{2037334E-DF76-D44B-88AA-3306A38A7384}" srcOrd="1" destOrd="0" presId="urn:microsoft.com/office/officeart/2016/7/layout/RepeatingBendingProcessNew"/>
    <dgm:cxn modelId="{519BC452-2BCA-2A4B-B132-FB90818EAFD6}" srcId="{AE66F40F-4B5E-2740-AD5B-8EC813F1E08A}" destId="{2FB75BF1-271E-2C43-8517-4D7CBA16D905}" srcOrd="6" destOrd="0" parTransId="{96DDD928-376E-7A4A-AF60-11D6C6A410EA}" sibTransId="{8042CBE1-CBA8-1346-93C9-73DD514B4257}"/>
    <dgm:cxn modelId="{A104C552-7070-814D-89A2-FA184EEA39AD}" srcId="{AE66F40F-4B5E-2740-AD5B-8EC813F1E08A}" destId="{A47E889D-C10D-6C49-82D5-46789EDE3C37}" srcOrd="0" destOrd="0" parTransId="{7DB2DE83-47E6-1043-9BDD-44A346C16E3B}" sibTransId="{AE020DE8-0387-1942-B649-88A6C734A58F}"/>
    <dgm:cxn modelId="{2EA3F65B-3D41-C445-AFD7-8BE8749A4892}" type="presOf" srcId="{F4582610-0531-6747-95EB-7619B4EABBB0}" destId="{2757165B-0436-7141-804E-1EE1D2EE8031}" srcOrd="0" destOrd="0" presId="urn:microsoft.com/office/officeart/2016/7/layout/RepeatingBendingProcessNew"/>
    <dgm:cxn modelId="{A931465D-E903-FB40-BED7-F69D1067EE1A}" type="presOf" srcId="{AE020DE8-0387-1942-B649-88A6C734A58F}" destId="{28FD8E48-0439-6E45-B334-3B67F0833598}" srcOrd="1" destOrd="0" presId="urn:microsoft.com/office/officeart/2016/7/layout/RepeatingBendingProcessNew"/>
    <dgm:cxn modelId="{E0A7155E-BCF7-7641-8F78-F461D3675AD9}" srcId="{AE66F40F-4B5E-2740-AD5B-8EC813F1E08A}" destId="{3DE49D7F-5FFC-B243-9FB9-683BD6467D97}" srcOrd="2" destOrd="0" parTransId="{8A205ACC-E862-F145-A8CE-70757465E28E}" sibTransId="{9C300E3A-4D89-2F4E-A8E7-DCCEC1666498}"/>
    <dgm:cxn modelId="{C1E70865-194E-064F-A27C-73FED3EF95BE}" type="presOf" srcId="{C0399360-FA1F-A24D-941D-D9EE4F670E43}" destId="{636A0658-1629-884E-882B-AD1DB76E002A}" srcOrd="0" destOrd="0" presId="urn:microsoft.com/office/officeart/2016/7/layout/RepeatingBendingProcessNew"/>
    <dgm:cxn modelId="{C9969A7E-3DC8-A948-B84F-A91F10DD1510}" type="presOf" srcId="{3DE49D7F-5FFC-B243-9FB9-683BD6467D97}" destId="{72655E6A-B428-9D45-AC7C-5F82C9BB50A0}" srcOrd="0" destOrd="0" presId="urn:microsoft.com/office/officeart/2016/7/layout/RepeatingBendingProcessNew"/>
    <dgm:cxn modelId="{4B9B3C84-2D11-124D-B532-BAE76410EE62}" type="presOf" srcId="{AE66F40F-4B5E-2740-AD5B-8EC813F1E08A}" destId="{FBD165F3-33B7-5648-A368-3303A0D1E5E4}" srcOrd="0" destOrd="0" presId="urn:microsoft.com/office/officeart/2016/7/layout/RepeatingBendingProcessNew"/>
    <dgm:cxn modelId="{81F5F393-17D7-6244-ABD6-548E57D02A17}" type="presOf" srcId="{AE020DE8-0387-1942-B649-88A6C734A58F}" destId="{F1EAAEC3-774B-9746-830F-5D74ADC51339}" srcOrd="0" destOrd="0" presId="urn:microsoft.com/office/officeart/2016/7/layout/RepeatingBendingProcessNew"/>
    <dgm:cxn modelId="{5CF2A794-158A-DD4A-83EF-451FD9AD2269}" type="presOf" srcId="{B8E4A22B-B82B-5E42-85D8-14C694CA78FE}" destId="{4AC1FB2A-2E78-0242-8966-A452FA519702}" srcOrd="0" destOrd="0" presId="urn:microsoft.com/office/officeart/2016/7/layout/RepeatingBendingProcessNew"/>
    <dgm:cxn modelId="{9654199F-09BA-EA44-8E43-44AC118FC1EA}" type="presOf" srcId="{A8999DC6-F26C-BA40-BB0B-5D74DE1A3810}" destId="{01D07230-D37F-8745-B5D7-E817DB0F6595}" srcOrd="1" destOrd="0" presId="urn:microsoft.com/office/officeart/2016/7/layout/RepeatingBendingProcessNew"/>
    <dgm:cxn modelId="{AB02D2A2-E52B-9847-B0FC-13033677B0DF}" type="presOf" srcId="{3920EF9D-26C4-0846-8D86-06269C5AE113}" destId="{100337FE-0D55-9C4F-9DD0-171DA51E6427}" srcOrd="0" destOrd="0" presId="urn:microsoft.com/office/officeart/2016/7/layout/RepeatingBendingProcessNew"/>
    <dgm:cxn modelId="{CB18B6A3-4C39-3F4C-A906-748B4A7418D7}" type="presOf" srcId="{BB115066-F96C-6C41-BBFC-21D254462507}" destId="{670130D8-40E5-5B45-901F-E8A36674C97F}" srcOrd="0" destOrd="0" presId="urn:microsoft.com/office/officeart/2016/7/layout/RepeatingBendingProcessNew"/>
    <dgm:cxn modelId="{0CF270A6-BD17-5E49-8247-4B4C17E71F88}" type="presOf" srcId="{9C300E3A-4D89-2F4E-A8E7-DCCEC1666498}" destId="{7FF7C324-E8FE-2346-92E0-AD25638DCDC0}" srcOrd="0" destOrd="0" presId="urn:microsoft.com/office/officeart/2016/7/layout/RepeatingBendingProcessNew"/>
    <dgm:cxn modelId="{10ADF6A6-5ED1-D148-A8E8-5F0EB5D14DA7}" type="presOf" srcId="{5FD873C7-6122-E040-8FFF-802718DF08AD}" destId="{680F513F-3393-5F4A-93B4-86AE69EF85BB}" srcOrd="1" destOrd="0" presId="urn:microsoft.com/office/officeart/2016/7/layout/RepeatingBendingProcessNew"/>
    <dgm:cxn modelId="{00131CB3-4041-7946-A8F2-B33D5474196E}" srcId="{AE66F40F-4B5E-2740-AD5B-8EC813F1E08A}" destId="{BB115066-F96C-6C41-BBFC-21D254462507}" srcOrd="1" destOrd="0" parTransId="{8A24F6F9-FA40-5949-A6E7-80273854E70E}" sibTransId="{042EB626-DEB0-AE4F-818D-878AE5B22179}"/>
    <dgm:cxn modelId="{5DEF0AB8-D7F1-DD4C-B950-B7135599FFC2}" srcId="{AE66F40F-4B5E-2740-AD5B-8EC813F1E08A}" destId="{C5F1DB3F-9215-C54D-87CE-508F2C376598}" srcOrd="8" destOrd="0" parTransId="{FBC07058-CB7C-794D-B1A8-F44C31F3DF2F}" sibTransId="{E74ECB6B-E8BD-EA43-B432-9AC8C9F63194}"/>
    <dgm:cxn modelId="{5F8427B8-CBAF-8746-8E76-CA11FBC8CCFC}" srcId="{AE66F40F-4B5E-2740-AD5B-8EC813F1E08A}" destId="{00303D8C-F8C2-AC42-9686-A59AA836271C}" srcOrd="4" destOrd="0" parTransId="{8F142148-3496-C84A-A3D3-5F612ADBB97D}" sibTransId="{3920EF9D-26C4-0846-8D86-06269C5AE113}"/>
    <dgm:cxn modelId="{C7A8E0BA-0A5E-C540-8454-035685D9D58C}" srcId="{AE66F40F-4B5E-2740-AD5B-8EC813F1E08A}" destId="{F4582610-0531-6747-95EB-7619B4EABBB0}" srcOrd="3" destOrd="0" parTransId="{5F2F225E-B1CE-B946-8B6E-B525BCBBD204}" sibTransId="{A8999DC6-F26C-BA40-BB0B-5D74DE1A3810}"/>
    <dgm:cxn modelId="{D90362BE-DFEA-9C4D-80C4-67CB2981AE30}" type="presOf" srcId="{E74ECB6B-E8BD-EA43-B432-9AC8C9F63194}" destId="{6EF32049-F754-1D43-B6CF-1B65128BEFB7}" srcOrd="0" destOrd="0" presId="urn:microsoft.com/office/officeart/2016/7/layout/RepeatingBendingProcessNew"/>
    <dgm:cxn modelId="{F0D90BC6-4110-B347-A148-FE1A3150CAF3}" type="presOf" srcId="{3920EF9D-26C4-0846-8D86-06269C5AE113}" destId="{C3376CCA-B9D2-174A-A7DD-E88EA52B88DB}" srcOrd="1" destOrd="0" presId="urn:microsoft.com/office/officeart/2016/7/layout/RepeatingBendingProcessNew"/>
    <dgm:cxn modelId="{B8B1C1C9-2108-0D4D-899F-1A9D3F2D1251}" type="presOf" srcId="{E702E1C7-5805-E34D-BD57-0B8E09891B88}" destId="{88426304-F2B4-2940-88C0-52D0275A2D1C}" srcOrd="0" destOrd="0" presId="urn:microsoft.com/office/officeart/2016/7/layout/RepeatingBendingProcessNew"/>
    <dgm:cxn modelId="{29901CCB-1EAC-5F48-AEE8-F3F2D752C3E6}" srcId="{AE66F40F-4B5E-2740-AD5B-8EC813F1E08A}" destId="{C0399360-FA1F-A24D-941D-D9EE4F670E43}" srcOrd="7" destOrd="0" parTransId="{BE508BA0-D9D8-C148-B4AA-62308FF539E5}" sibTransId="{5FD873C7-6122-E040-8FFF-802718DF08AD}"/>
    <dgm:cxn modelId="{55FD25CF-B83F-2A43-8F3C-EBE800F14505}" type="presOf" srcId="{A8999DC6-F26C-BA40-BB0B-5D74DE1A3810}" destId="{F6108E9E-AA34-3845-A2D2-6B510CA4F0D1}" srcOrd="0" destOrd="0" presId="urn:microsoft.com/office/officeart/2016/7/layout/RepeatingBendingProcessNew"/>
    <dgm:cxn modelId="{EAA1A4D2-F007-2740-AC71-405A4FD9B1D6}" type="presOf" srcId="{042EB626-DEB0-AE4F-818D-878AE5B22179}" destId="{8CC82F18-AB9B-C148-BE30-41932F586991}" srcOrd="1" destOrd="0" presId="urn:microsoft.com/office/officeart/2016/7/layout/RepeatingBendingProcessNew"/>
    <dgm:cxn modelId="{D1885BD6-DDE7-B344-8499-D5D94867FB2C}" type="presOf" srcId="{8042CBE1-CBA8-1346-93C9-73DD514B4257}" destId="{25B25F36-DCE8-7C42-A83B-5E198E21032F}" srcOrd="0" destOrd="0" presId="urn:microsoft.com/office/officeart/2016/7/layout/RepeatingBendingProcessNew"/>
    <dgm:cxn modelId="{1B5AA1E3-663B-7648-9908-AF99F5AB37A4}" type="presOf" srcId="{042EB626-DEB0-AE4F-818D-878AE5B22179}" destId="{9F088DEE-1AB9-DA43-B593-D585214BD2F1}" srcOrd="0" destOrd="0" presId="urn:microsoft.com/office/officeart/2016/7/layout/RepeatingBendingProcessNew"/>
    <dgm:cxn modelId="{67C36CEE-5A4B-964D-AE5F-1474A5A077A9}" type="presOf" srcId="{2FB75BF1-271E-2C43-8517-4D7CBA16D905}" destId="{ABFFA281-F0A9-6C42-A15B-8A83612D27FD}" srcOrd="0" destOrd="0" presId="urn:microsoft.com/office/officeart/2016/7/layout/RepeatingBendingProcessNew"/>
    <dgm:cxn modelId="{FAF447F6-3B4F-6746-A20A-010415593F2A}" type="presOf" srcId="{5FD873C7-6122-E040-8FFF-802718DF08AD}" destId="{7450C6A0-C250-6E4A-B79F-672E12705A91}" srcOrd="0" destOrd="0" presId="urn:microsoft.com/office/officeart/2016/7/layout/RepeatingBendingProcessNew"/>
    <dgm:cxn modelId="{BA0847F7-1B20-BE41-89FE-BFF945D9C5A6}" type="presOf" srcId="{00303D8C-F8C2-AC42-9686-A59AA836271C}" destId="{ED1F250A-1601-FC4B-AEE2-69DA7085E5CE}" srcOrd="0" destOrd="0" presId="urn:microsoft.com/office/officeart/2016/7/layout/RepeatingBendingProcessNew"/>
    <dgm:cxn modelId="{1D5C74F9-4458-F346-B532-84CA02F873DA}" type="presOf" srcId="{C5F1DB3F-9215-C54D-87CE-508F2C376598}" destId="{0AF76A17-E0D4-B446-83C0-CB82CA0DBC40}" srcOrd="0" destOrd="0" presId="urn:microsoft.com/office/officeart/2016/7/layout/RepeatingBendingProcessNew"/>
    <dgm:cxn modelId="{D668D102-CD81-2F40-AFC7-C4E7BA527789}" type="presParOf" srcId="{FBD165F3-33B7-5648-A368-3303A0D1E5E4}" destId="{4EA7443D-D7D2-AC4E-8A55-6F406C174550}" srcOrd="0" destOrd="0" presId="urn:microsoft.com/office/officeart/2016/7/layout/RepeatingBendingProcessNew"/>
    <dgm:cxn modelId="{752ACDD6-8D7B-F445-B415-40A40CE2DD03}" type="presParOf" srcId="{FBD165F3-33B7-5648-A368-3303A0D1E5E4}" destId="{F1EAAEC3-774B-9746-830F-5D74ADC51339}" srcOrd="1" destOrd="0" presId="urn:microsoft.com/office/officeart/2016/7/layout/RepeatingBendingProcessNew"/>
    <dgm:cxn modelId="{7D58BC61-9E1C-E842-B965-EDEF93DF5C97}" type="presParOf" srcId="{F1EAAEC3-774B-9746-830F-5D74ADC51339}" destId="{28FD8E48-0439-6E45-B334-3B67F0833598}" srcOrd="0" destOrd="0" presId="urn:microsoft.com/office/officeart/2016/7/layout/RepeatingBendingProcessNew"/>
    <dgm:cxn modelId="{DC978421-E72C-E34B-9757-B44B77AB74A1}" type="presParOf" srcId="{FBD165F3-33B7-5648-A368-3303A0D1E5E4}" destId="{670130D8-40E5-5B45-901F-E8A36674C97F}" srcOrd="2" destOrd="0" presId="urn:microsoft.com/office/officeart/2016/7/layout/RepeatingBendingProcessNew"/>
    <dgm:cxn modelId="{F6F15DBE-E743-6E4D-89C6-A43E9B50615F}" type="presParOf" srcId="{FBD165F3-33B7-5648-A368-3303A0D1E5E4}" destId="{9F088DEE-1AB9-DA43-B593-D585214BD2F1}" srcOrd="3" destOrd="0" presId="urn:microsoft.com/office/officeart/2016/7/layout/RepeatingBendingProcessNew"/>
    <dgm:cxn modelId="{D659F4B6-36A9-7F46-849E-71C25D7A0ECA}" type="presParOf" srcId="{9F088DEE-1AB9-DA43-B593-D585214BD2F1}" destId="{8CC82F18-AB9B-C148-BE30-41932F586991}" srcOrd="0" destOrd="0" presId="urn:microsoft.com/office/officeart/2016/7/layout/RepeatingBendingProcessNew"/>
    <dgm:cxn modelId="{3ABDFD0A-CF58-D242-917C-840D67143645}" type="presParOf" srcId="{FBD165F3-33B7-5648-A368-3303A0D1E5E4}" destId="{72655E6A-B428-9D45-AC7C-5F82C9BB50A0}" srcOrd="4" destOrd="0" presId="urn:microsoft.com/office/officeart/2016/7/layout/RepeatingBendingProcessNew"/>
    <dgm:cxn modelId="{F0C24E44-6C15-404D-B9C1-348398B77C9F}" type="presParOf" srcId="{FBD165F3-33B7-5648-A368-3303A0D1E5E4}" destId="{7FF7C324-E8FE-2346-92E0-AD25638DCDC0}" srcOrd="5" destOrd="0" presId="urn:microsoft.com/office/officeart/2016/7/layout/RepeatingBendingProcessNew"/>
    <dgm:cxn modelId="{5B26323D-1860-DB41-8CCF-76885A438DA8}" type="presParOf" srcId="{7FF7C324-E8FE-2346-92E0-AD25638DCDC0}" destId="{2037334E-DF76-D44B-88AA-3306A38A7384}" srcOrd="0" destOrd="0" presId="urn:microsoft.com/office/officeart/2016/7/layout/RepeatingBendingProcessNew"/>
    <dgm:cxn modelId="{75C9F4FB-ED5E-F54D-879B-B269D698753C}" type="presParOf" srcId="{FBD165F3-33B7-5648-A368-3303A0D1E5E4}" destId="{2757165B-0436-7141-804E-1EE1D2EE8031}" srcOrd="6" destOrd="0" presId="urn:microsoft.com/office/officeart/2016/7/layout/RepeatingBendingProcessNew"/>
    <dgm:cxn modelId="{DC1BCF4B-95A0-8744-8186-13769F4AA8C2}" type="presParOf" srcId="{FBD165F3-33B7-5648-A368-3303A0D1E5E4}" destId="{F6108E9E-AA34-3845-A2D2-6B510CA4F0D1}" srcOrd="7" destOrd="0" presId="urn:microsoft.com/office/officeart/2016/7/layout/RepeatingBendingProcessNew"/>
    <dgm:cxn modelId="{4CF4EF5B-683B-6A45-8C24-0C05D5CC5767}" type="presParOf" srcId="{F6108E9E-AA34-3845-A2D2-6B510CA4F0D1}" destId="{01D07230-D37F-8745-B5D7-E817DB0F6595}" srcOrd="0" destOrd="0" presId="urn:microsoft.com/office/officeart/2016/7/layout/RepeatingBendingProcessNew"/>
    <dgm:cxn modelId="{B5B29A2E-04B5-7D4E-98B6-88E4F500C52F}" type="presParOf" srcId="{FBD165F3-33B7-5648-A368-3303A0D1E5E4}" destId="{ED1F250A-1601-FC4B-AEE2-69DA7085E5CE}" srcOrd="8" destOrd="0" presId="urn:microsoft.com/office/officeart/2016/7/layout/RepeatingBendingProcessNew"/>
    <dgm:cxn modelId="{29897243-7DE8-5845-BCD8-79D333240C4D}" type="presParOf" srcId="{FBD165F3-33B7-5648-A368-3303A0D1E5E4}" destId="{100337FE-0D55-9C4F-9DD0-171DA51E6427}" srcOrd="9" destOrd="0" presId="urn:microsoft.com/office/officeart/2016/7/layout/RepeatingBendingProcessNew"/>
    <dgm:cxn modelId="{0F3DCA05-30C8-1242-9321-E66242BB3DEB}" type="presParOf" srcId="{100337FE-0D55-9C4F-9DD0-171DA51E6427}" destId="{C3376CCA-B9D2-174A-A7DD-E88EA52B88DB}" srcOrd="0" destOrd="0" presId="urn:microsoft.com/office/officeart/2016/7/layout/RepeatingBendingProcessNew"/>
    <dgm:cxn modelId="{FAAA5A5F-AB78-064F-8A53-1C28CD6C0173}" type="presParOf" srcId="{FBD165F3-33B7-5648-A368-3303A0D1E5E4}" destId="{ED95960C-2FC1-AD4A-A2F6-85A0A0074570}" srcOrd="10" destOrd="0" presId="urn:microsoft.com/office/officeart/2016/7/layout/RepeatingBendingProcessNew"/>
    <dgm:cxn modelId="{41570040-53EA-BA4C-8B59-E2ED80E4B218}" type="presParOf" srcId="{FBD165F3-33B7-5648-A368-3303A0D1E5E4}" destId="{4AC1FB2A-2E78-0242-8966-A452FA519702}" srcOrd="11" destOrd="0" presId="urn:microsoft.com/office/officeart/2016/7/layout/RepeatingBendingProcessNew"/>
    <dgm:cxn modelId="{6BDE02C0-7567-964D-B09A-545D337CA6FC}" type="presParOf" srcId="{4AC1FB2A-2E78-0242-8966-A452FA519702}" destId="{DB0F6D53-731F-834E-B51C-D45A97179649}" srcOrd="0" destOrd="0" presId="urn:microsoft.com/office/officeart/2016/7/layout/RepeatingBendingProcessNew"/>
    <dgm:cxn modelId="{3389D68D-7004-5A44-B720-221FEA554651}" type="presParOf" srcId="{FBD165F3-33B7-5648-A368-3303A0D1E5E4}" destId="{ABFFA281-F0A9-6C42-A15B-8A83612D27FD}" srcOrd="12" destOrd="0" presId="urn:microsoft.com/office/officeart/2016/7/layout/RepeatingBendingProcessNew"/>
    <dgm:cxn modelId="{995D5B70-BFE2-9B48-9F2B-06EC4617959A}" type="presParOf" srcId="{FBD165F3-33B7-5648-A368-3303A0D1E5E4}" destId="{25B25F36-DCE8-7C42-A83B-5E198E21032F}" srcOrd="13" destOrd="0" presId="urn:microsoft.com/office/officeart/2016/7/layout/RepeatingBendingProcessNew"/>
    <dgm:cxn modelId="{0ECE181C-F95B-7742-B263-D6CA5C62CF5C}" type="presParOf" srcId="{25B25F36-DCE8-7C42-A83B-5E198E21032F}" destId="{A0DF9E71-EA09-7E42-B3C1-E277DE6426EB}" srcOrd="0" destOrd="0" presId="urn:microsoft.com/office/officeart/2016/7/layout/RepeatingBendingProcessNew"/>
    <dgm:cxn modelId="{C6B591A5-B326-034E-9374-31123877BFD1}" type="presParOf" srcId="{FBD165F3-33B7-5648-A368-3303A0D1E5E4}" destId="{636A0658-1629-884E-882B-AD1DB76E002A}" srcOrd="14" destOrd="0" presId="urn:microsoft.com/office/officeart/2016/7/layout/RepeatingBendingProcessNew"/>
    <dgm:cxn modelId="{149401A0-0F12-8648-84A4-A0249C9DD263}" type="presParOf" srcId="{FBD165F3-33B7-5648-A368-3303A0D1E5E4}" destId="{7450C6A0-C250-6E4A-B79F-672E12705A91}" srcOrd="15" destOrd="0" presId="urn:microsoft.com/office/officeart/2016/7/layout/RepeatingBendingProcessNew"/>
    <dgm:cxn modelId="{1E1A163A-EEC3-1341-B4D1-05DDC57D419F}" type="presParOf" srcId="{7450C6A0-C250-6E4A-B79F-672E12705A91}" destId="{680F513F-3393-5F4A-93B4-86AE69EF85BB}" srcOrd="0" destOrd="0" presId="urn:microsoft.com/office/officeart/2016/7/layout/RepeatingBendingProcessNew"/>
    <dgm:cxn modelId="{AFAE8728-DE2B-5B47-8D53-7B30B9D2FA54}" type="presParOf" srcId="{FBD165F3-33B7-5648-A368-3303A0D1E5E4}" destId="{0AF76A17-E0D4-B446-83C0-CB82CA0DBC40}" srcOrd="16" destOrd="0" presId="urn:microsoft.com/office/officeart/2016/7/layout/RepeatingBendingProcessNew"/>
    <dgm:cxn modelId="{712979C3-A408-B440-A054-F004372C2217}" type="presParOf" srcId="{FBD165F3-33B7-5648-A368-3303A0D1E5E4}" destId="{6EF32049-F754-1D43-B6CF-1B65128BEFB7}" srcOrd="17" destOrd="0" presId="urn:microsoft.com/office/officeart/2016/7/layout/RepeatingBendingProcessNew"/>
    <dgm:cxn modelId="{7A56DCF9-5A31-0044-8865-D927BC84EEC6}" type="presParOf" srcId="{6EF32049-F754-1D43-B6CF-1B65128BEFB7}" destId="{9A0FC2AA-F45A-AD4F-B671-19ED5226501E}" srcOrd="0" destOrd="0" presId="urn:microsoft.com/office/officeart/2016/7/layout/RepeatingBendingProcessNew"/>
    <dgm:cxn modelId="{6122DF1C-0B5B-6F4F-B170-63EEF9CC1AD8}" type="presParOf" srcId="{FBD165F3-33B7-5648-A368-3303A0D1E5E4}" destId="{88426304-F2B4-2940-88C0-52D0275A2D1C}" srcOrd="18"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D372BC-BE3D-7C4E-9336-18C4FA1ED4C7}">
      <dsp:nvSpPr>
        <dsp:cNvPr id="0" name=""/>
        <dsp:cNvSpPr/>
      </dsp:nvSpPr>
      <dsp:spPr>
        <a:xfrm>
          <a:off x="-3688669" y="-566722"/>
          <a:ext cx="4396949" cy="4396949"/>
        </a:xfrm>
        <a:prstGeom prst="blockArc">
          <a:avLst>
            <a:gd name="adj1" fmla="val 18900000"/>
            <a:gd name="adj2" fmla="val 2700000"/>
            <a:gd name="adj3" fmla="val 49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8DE277-F6AD-FF45-8582-2A048FB3DF57}">
      <dsp:nvSpPr>
        <dsp:cNvPr id="0" name=""/>
        <dsp:cNvSpPr/>
      </dsp:nvSpPr>
      <dsp:spPr>
        <a:xfrm>
          <a:off x="310567" y="203903"/>
          <a:ext cx="6540607" cy="408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904" tIns="58420" rIns="58420" bIns="58420" numCol="1" spcCol="1270" anchor="ctr" anchorCtr="0">
          <a:noAutofit/>
        </a:bodyPr>
        <a:lstStyle/>
        <a:p>
          <a:pPr marL="0" lvl="0" indent="0" algn="just" defTabSz="1022350">
            <a:lnSpc>
              <a:spcPct val="90000"/>
            </a:lnSpc>
            <a:spcBef>
              <a:spcPct val="0"/>
            </a:spcBef>
            <a:spcAft>
              <a:spcPct val="35000"/>
            </a:spcAft>
            <a:buNone/>
          </a:pPr>
          <a:r>
            <a:rPr lang="lv-LV" sz="2300" kern="1200" noProof="0" dirty="0">
              <a:latin typeface="Times New Roman" panose="02020603050405020304" pitchFamily="18" charset="0"/>
              <a:cs typeface="Times New Roman" panose="02020603050405020304" pitchFamily="18" charset="0"/>
            </a:rPr>
            <a:t>Tulkotāja kompetence</a:t>
          </a:r>
        </a:p>
      </dsp:txBody>
      <dsp:txXfrm>
        <a:off x="310567" y="203903"/>
        <a:ext cx="6540607" cy="408068"/>
      </dsp:txXfrm>
    </dsp:sp>
    <dsp:sp modelId="{9524DE6F-FE17-A741-9652-BF2F9AC55070}">
      <dsp:nvSpPr>
        <dsp:cNvPr id="0" name=""/>
        <dsp:cNvSpPr/>
      </dsp:nvSpPr>
      <dsp:spPr>
        <a:xfrm>
          <a:off x="55524" y="152895"/>
          <a:ext cx="510085" cy="5100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96CBBB-1D25-B04D-9891-E7FD2337671E}">
      <dsp:nvSpPr>
        <dsp:cNvPr id="0" name=""/>
        <dsp:cNvSpPr/>
      </dsp:nvSpPr>
      <dsp:spPr>
        <a:xfrm>
          <a:off x="602977" y="815810"/>
          <a:ext cx="6248197" cy="408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904" tIns="58420" rIns="58420" bIns="58420" numCol="1" spcCol="1270" anchor="ctr" anchorCtr="0">
          <a:noAutofit/>
        </a:bodyPr>
        <a:lstStyle/>
        <a:p>
          <a:pPr marL="0" lvl="0" indent="0" algn="just" defTabSz="1022350">
            <a:lnSpc>
              <a:spcPct val="90000"/>
            </a:lnSpc>
            <a:spcBef>
              <a:spcPct val="0"/>
            </a:spcBef>
            <a:spcAft>
              <a:spcPct val="35000"/>
            </a:spcAft>
            <a:buNone/>
          </a:pPr>
          <a:r>
            <a:rPr lang="lv-LV" sz="2300" kern="1200" noProof="0" dirty="0">
              <a:latin typeface="Times New Roman" panose="02020603050405020304" pitchFamily="18" charset="0"/>
              <a:cs typeface="Times New Roman" panose="02020603050405020304" pitchFamily="18" charset="0"/>
            </a:rPr>
            <a:t>Dati</a:t>
          </a:r>
        </a:p>
      </dsp:txBody>
      <dsp:txXfrm>
        <a:off x="602977" y="815810"/>
        <a:ext cx="6248197" cy="408068"/>
      </dsp:txXfrm>
    </dsp:sp>
    <dsp:sp modelId="{7362FE5A-04F7-5F4A-926C-7A340997FA69}">
      <dsp:nvSpPr>
        <dsp:cNvPr id="0" name=""/>
        <dsp:cNvSpPr/>
      </dsp:nvSpPr>
      <dsp:spPr>
        <a:xfrm>
          <a:off x="347934" y="764802"/>
          <a:ext cx="510085" cy="5100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0B794CD-7181-DD47-ABE3-61E20346C85F}">
      <dsp:nvSpPr>
        <dsp:cNvPr id="0" name=""/>
        <dsp:cNvSpPr/>
      </dsp:nvSpPr>
      <dsp:spPr>
        <a:xfrm>
          <a:off x="692723" y="1427717"/>
          <a:ext cx="6158451" cy="408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904" tIns="58420" rIns="58420" bIns="58420" numCol="1" spcCol="1270" anchor="ctr" anchorCtr="0">
          <a:noAutofit/>
        </a:bodyPr>
        <a:lstStyle/>
        <a:p>
          <a:pPr marL="0" lvl="0" indent="0" algn="just" defTabSz="1022350">
            <a:lnSpc>
              <a:spcPct val="90000"/>
            </a:lnSpc>
            <a:spcBef>
              <a:spcPct val="0"/>
            </a:spcBef>
            <a:spcAft>
              <a:spcPct val="35000"/>
            </a:spcAft>
            <a:buNone/>
          </a:pPr>
          <a:r>
            <a:rPr lang="lv-LV" sz="2300" kern="1200" noProof="0" dirty="0">
              <a:latin typeface="Times New Roman" panose="02020603050405020304" pitchFamily="18" charset="0"/>
              <a:cs typeface="Times New Roman" panose="02020603050405020304" pitchFamily="18" charset="0"/>
            </a:rPr>
            <a:t>Profesijas standarts</a:t>
          </a:r>
        </a:p>
      </dsp:txBody>
      <dsp:txXfrm>
        <a:off x="692723" y="1427717"/>
        <a:ext cx="6158451" cy="408068"/>
      </dsp:txXfrm>
    </dsp:sp>
    <dsp:sp modelId="{CF6DC705-9396-1A42-99BC-A742ED1C1254}">
      <dsp:nvSpPr>
        <dsp:cNvPr id="0" name=""/>
        <dsp:cNvSpPr/>
      </dsp:nvSpPr>
      <dsp:spPr>
        <a:xfrm>
          <a:off x="437681" y="1376709"/>
          <a:ext cx="510085" cy="5100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37E4D1-E0EF-7442-8474-965FED01DBC1}">
      <dsp:nvSpPr>
        <dsp:cNvPr id="0" name=""/>
        <dsp:cNvSpPr/>
      </dsp:nvSpPr>
      <dsp:spPr>
        <a:xfrm>
          <a:off x="602977" y="2039624"/>
          <a:ext cx="6248197" cy="408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904" tIns="58420" rIns="58420" bIns="58420" numCol="1" spcCol="1270" anchor="ctr" anchorCtr="0">
          <a:noAutofit/>
        </a:bodyPr>
        <a:lstStyle/>
        <a:p>
          <a:pPr marL="0" lvl="0" indent="0" algn="just" defTabSz="1022350">
            <a:lnSpc>
              <a:spcPct val="90000"/>
            </a:lnSpc>
            <a:spcBef>
              <a:spcPct val="0"/>
            </a:spcBef>
            <a:spcAft>
              <a:spcPct val="35000"/>
            </a:spcAft>
            <a:buNone/>
          </a:pPr>
          <a:r>
            <a:rPr lang="lv-LV" sz="2300" kern="1200" noProof="0" dirty="0">
              <a:latin typeface="Times New Roman" panose="02020603050405020304" pitchFamily="18" charset="0"/>
              <a:cs typeface="Times New Roman" panose="02020603050405020304" pitchFamily="18" charset="0"/>
            </a:rPr>
            <a:t>Tehniskā tulkošana un terminoloģija</a:t>
          </a:r>
        </a:p>
      </dsp:txBody>
      <dsp:txXfrm>
        <a:off x="602977" y="2039624"/>
        <a:ext cx="6248197" cy="408068"/>
      </dsp:txXfrm>
    </dsp:sp>
    <dsp:sp modelId="{40B27AEF-97E3-724A-80F9-3097EC9C95D6}">
      <dsp:nvSpPr>
        <dsp:cNvPr id="0" name=""/>
        <dsp:cNvSpPr/>
      </dsp:nvSpPr>
      <dsp:spPr>
        <a:xfrm>
          <a:off x="347934" y="1988616"/>
          <a:ext cx="510085" cy="5100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D984CF-A645-F447-85F6-B5CC373E079C}">
      <dsp:nvSpPr>
        <dsp:cNvPr id="0" name=""/>
        <dsp:cNvSpPr/>
      </dsp:nvSpPr>
      <dsp:spPr>
        <a:xfrm>
          <a:off x="310567" y="2651531"/>
          <a:ext cx="6540607" cy="408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904" tIns="58420" rIns="58420" bIns="58420" numCol="1" spcCol="1270" anchor="ctr" anchorCtr="0">
          <a:noAutofit/>
        </a:bodyPr>
        <a:lstStyle/>
        <a:p>
          <a:pPr marL="0" lvl="0" indent="0" algn="just" defTabSz="1022350">
            <a:lnSpc>
              <a:spcPct val="90000"/>
            </a:lnSpc>
            <a:spcBef>
              <a:spcPct val="0"/>
            </a:spcBef>
            <a:spcAft>
              <a:spcPct val="35000"/>
            </a:spcAft>
            <a:buNone/>
          </a:pPr>
          <a:r>
            <a:rPr lang="lv-LV" sz="2300" kern="1200" noProof="0" dirty="0">
              <a:latin typeface="Times New Roman" panose="02020603050405020304" pitchFamily="18" charset="0"/>
              <a:cs typeface="Times New Roman" panose="02020603050405020304" pitchFamily="18" charset="0"/>
            </a:rPr>
            <a:t>Sinerģijas ieguvumi</a:t>
          </a:r>
        </a:p>
      </dsp:txBody>
      <dsp:txXfrm>
        <a:off x="310567" y="2651531"/>
        <a:ext cx="6540607" cy="408068"/>
      </dsp:txXfrm>
    </dsp:sp>
    <dsp:sp modelId="{AABCD635-3BDC-864E-8787-AAB50C82CEA8}">
      <dsp:nvSpPr>
        <dsp:cNvPr id="0" name=""/>
        <dsp:cNvSpPr/>
      </dsp:nvSpPr>
      <dsp:spPr>
        <a:xfrm>
          <a:off x="55524" y="2600523"/>
          <a:ext cx="510085" cy="51008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208D0-2D88-D440-8486-FC33DBB3FF30}">
      <dsp:nvSpPr>
        <dsp:cNvPr id="0" name=""/>
        <dsp:cNvSpPr/>
      </dsp:nvSpPr>
      <dsp:spPr>
        <a:xfrm>
          <a:off x="590607" y="9436"/>
          <a:ext cx="3450607" cy="345060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lv-LV" sz="3200" kern="1200" dirty="0">
              <a:solidFill>
                <a:schemeClr val="bg1"/>
              </a:solidFill>
              <a:latin typeface="Times New Roman" panose="02020603050405020304" pitchFamily="18" charset="0"/>
              <a:cs typeface="Times New Roman" panose="02020603050405020304" pitchFamily="18" charset="0"/>
            </a:rPr>
            <a:t>tekstuāli </a:t>
          </a:r>
          <a:endParaRPr lang="en-LV" sz="3200" kern="1200" dirty="0">
            <a:solidFill>
              <a:schemeClr val="bg1"/>
            </a:solidFill>
            <a:latin typeface="Times New Roman" panose="02020603050405020304" pitchFamily="18" charset="0"/>
            <a:cs typeface="Times New Roman" panose="02020603050405020304" pitchFamily="18" charset="0"/>
          </a:endParaRPr>
        </a:p>
      </dsp:txBody>
      <dsp:txXfrm>
        <a:off x="1072449" y="416337"/>
        <a:ext cx="1989539" cy="2636805"/>
      </dsp:txXfrm>
    </dsp:sp>
    <dsp:sp modelId="{129D59CA-0C2E-0443-94DC-BCC58F9572F9}">
      <dsp:nvSpPr>
        <dsp:cNvPr id="0" name=""/>
        <dsp:cNvSpPr/>
      </dsp:nvSpPr>
      <dsp:spPr>
        <a:xfrm>
          <a:off x="3077531" y="9436"/>
          <a:ext cx="3450607" cy="3450607"/>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r>
            <a:rPr lang="lv-LV" sz="3200" kern="1200" dirty="0">
              <a:solidFill>
                <a:schemeClr val="bg1"/>
              </a:solidFill>
              <a:latin typeface="Times New Roman" panose="02020603050405020304" pitchFamily="18" charset="0"/>
              <a:cs typeface="Times New Roman" panose="02020603050405020304" pitchFamily="18" charset="0"/>
            </a:rPr>
            <a:t>multimodāli (video, audio, attēli, fotogrāfijas, artefakti)</a:t>
          </a:r>
          <a:endParaRPr lang="en-LV" sz="3200" kern="1200" dirty="0">
            <a:solidFill>
              <a:schemeClr val="bg1"/>
            </a:solidFill>
            <a:latin typeface="Times New Roman" panose="02020603050405020304" pitchFamily="18" charset="0"/>
            <a:cs typeface="Times New Roman" panose="02020603050405020304" pitchFamily="18" charset="0"/>
          </a:endParaRPr>
        </a:p>
      </dsp:txBody>
      <dsp:txXfrm>
        <a:off x="4056758" y="416337"/>
        <a:ext cx="1989539" cy="2636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FAA3-16A1-D34A-B7B9-62C7B688EC1F}">
      <dsp:nvSpPr>
        <dsp:cNvPr id="0" name=""/>
        <dsp:cNvSpPr/>
      </dsp:nvSpPr>
      <dsp:spPr>
        <a:xfrm>
          <a:off x="784174" y="241"/>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a:latin typeface="Times New Roman" panose="02020603050405020304" pitchFamily="18" charset="0"/>
              <a:cs typeface="Times New Roman" panose="02020603050405020304" pitchFamily="18" charset="0"/>
            </a:rPr>
            <a:t>datu </a:t>
          </a:r>
          <a:r>
            <a:rPr lang="lv-LV" sz="2200" kern="1200" dirty="0" err="1">
              <a:latin typeface="Times New Roman" panose="02020603050405020304" pitchFamily="18" charset="0"/>
              <a:cs typeface="Times New Roman" panose="02020603050405020304" pitchFamily="18" charset="0"/>
            </a:rPr>
            <a:t>izrace</a:t>
          </a:r>
          <a:endParaRPr lang="en-LV" sz="2200" kern="1200" dirty="0">
            <a:latin typeface="Times New Roman" panose="02020603050405020304" pitchFamily="18" charset="0"/>
            <a:cs typeface="Times New Roman" panose="02020603050405020304" pitchFamily="18" charset="0"/>
          </a:endParaRPr>
        </a:p>
      </dsp:txBody>
      <dsp:txXfrm>
        <a:off x="784174" y="241"/>
        <a:ext cx="1734499" cy="1040699"/>
      </dsp:txXfrm>
    </dsp:sp>
    <dsp:sp modelId="{FAC7C54F-EF4E-EB48-851B-921ADFC80582}">
      <dsp:nvSpPr>
        <dsp:cNvPr id="0" name=""/>
        <dsp:cNvSpPr/>
      </dsp:nvSpPr>
      <dsp:spPr>
        <a:xfrm>
          <a:off x="2692123" y="241"/>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err="1">
              <a:latin typeface="Times New Roman" panose="02020603050405020304" pitchFamily="18" charset="0"/>
              <a:cs typeface="Times New Roman" panose="02020603050405020304" pitchFamily="18" charset="0"/>
            </a:rPr>
            <a:t>digitalizācija</a:t>
          </a:r>
          <a:r>
            <a:rPr lang="lv-LV" sz="2200" kern="1200" dirty="0">
              <a:latin typeface="Times New Roman" panose="02020603050405020304" pitchFamily="18" charset="0"/>
              <a:cs typeface="Times New Roman" panose="02020603050405020304" pitchFamily="18" charset="0"/>
            </a:rPr>
            <a:t> </a:t>
          </a:r>
          <a:endParaRPr lang="en-LV" sz="2200" kern="1200" dirty="0">
            <a:latin typeface="Times New Roman" panose="02020603050405020304" pitchFamily="18" charset="0"/>
            <a:cs typeface="Times New Roman" panose="02020603050405020304" pitchFamily="18" charset="0"/>
          </a:endParaRPr>
        </a:p>
      </dsp:txBody>
      <dsp:txXfrm>
        <a:off x="2692123" y="241"/>
        <a:ext cx="1734499" cy="1040699"/>
      </dsp:txXfrm>
    </dsp:sp>
    <dsp:sp modelId="{212F71AF-F916-D049-AC36-CF4449F26B2B}">
      <dsp:nvSpPr>
        <dsp:cNvPr id="0" name=""/>
        <dsp:cNvSpPr/>
      </dsp:nvSpPr>
      <dsp:spPr>
        <a:xfrm>
          <a:off x="4600073" y="241"/>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a:latin typeface="Times New Roman" panose="02020603050405020304" pitchFamily="18" charset="0"/>
              <a:cs typeface="Times New Roman" panose="02020603050405020304" pitchFamily="18" charset="0"/>
            </a:rPr>
            <a:t>reprezentācija</a:t>
          </a:r>
          <a:endParaRPr lang="en-LV" sz="2200" kern="1200" dirty="0">
            <a:latin typeface="Times New Roman" panose="02020603050405020304" pitchFamily="18" charset="0"/>
            <a:cs typeface="Times New Roman" panose="02020603050405020304" pitchFamily="18" charset="0"/>
          </a:endParaRPr>
        </a:p>
      </dsp:txBody>
      <dsp:txXfrm>
        <a:off x="4600073" y="241"/>
        <a:ext cx="1734499" cy="1040699"/>
      </dsp:txXfrm>
    </dsp:sp>
    <dsp:sp modelId="{8AF0FD39-5480-8947-AE2E-9EE575FC9304}">
      <dsp:nvSpPr>
        <dsp:cNvPr id="0" name=""/>
        <dsp:cNvSpPr/>
      </dsp:nvSpPr>
      <dsp:spPr>
        <a:xfrm>
          <a:off x="784174" y="1214390"/>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a:latin typeface="Times New Roman" panose="02020603050405020304" pitchFamily="18" charset="0"/>
              <a:cs typeface="Times New Roman" panose="02020603050405020304" pitchFamily="18" charset="0"/>
            </a:rPr>
            <a:t>arhivēšana </a:t>
          </a:r>
          <a:endParaRPr lang="en-LV" sz="2200" kern="1200" dirty="0">
            <a:latin typeface="Times New Roman" panose="02020603050405020304" pitchFamily="18" charset="0"/>
            <a:cs typeface="Times New Roman" panose="02020603050405020304" pitchFamily="18" charset="0"/>
          </a:endParaRPr>
        </a:p>
      </dsp:txBody>
      <dsp:txXfrm>
        <a:off x="784174" y="1214390"/>
        <a:ext cx="1734499" cy="1040699"/>
      </dsp:txXfrm>
    </dsp:sp>
    <dsp:sp modelId="{9F6AE6B6-371F-B348-82E2-9AA0892573CB}">
      <dsp:nvSpPr>
        <dsp:cNvPr id="0" name=""/>
        <dsp:cNvSpPr/>
      </dsp:nvSpPr>
      <dsp:spPr>
        <a:xfrm>
          <a:off x="2692123" y="1214390"/>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a:latin typeface="Times New Roman" panose="02020603050405020304" pitchFamily="18" charset="0"/>
              <a:cs typeface="Times New Roman" panose="02020603050405020304" pitchFamily="18" charset="0"/>
            </a:rPr>
            <a:t>apstrāde </a:t>
          </a:r>
          <a:endParaRPr lang="en-LV" sz="2200" kern="1200" dirty="0">
            <a:latin typeface="Times New Roman" panose="02020603050405020304" pitchFamily="18" charset="0"/>
            <a:cs typeface="Times New Roman" panose="02020603050405020304" pitchFamily="18" charset="0"/>
          </a:endParaRPr>
        </a:p>
      </dsp:txBody>
      <dsp:txXfrm>
        <a:off x="2692123" y="1214390"/>
        <a:ext cx="1734499" cy="1040699"/>
      </dsp:txXfrm>
    </dsp:sp>
    <dsp:sp modelId="{0741958B-3C3C-CF48-96AC-9739493EF38C}">
      <dsp:nvSpPr>
        <dsp:cNvPr id="0" name=""/>
        <dsp:cNvSpPr/>
      </dsp:nvSpPr>
      <dsp:spPr>
        <a:xfrm>
          <a:off x="4600073" y="1214390"/>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err="1">
              <a:latin typeface="Times New Roman" panose="02020603050405020304" pitchFamily="18" charset="0"/>
              <a:cs typeface="Times New Roman" panose="02020603050405020304" pitchFamily="18" charset="0"/>
            </a:rPr>
            <a:t>vizualizācija</a:t>
          </a:r>
          <a:endParaRPr lang="en-LV" sz="2200" kern="1200" dirty="0">
            <a:latin typeface="Times New Roman" panose="02020603050405020304" pitchFamily="18" charset="0"/>
            <a:cs typeface="Times New Roman" panose="02020603050405020304" pitchFamily="18" charset="0"/>
          </a:endParaRPr>
        </a:p>
      </dsp:txBody>
      <dsp:txXfrm>
        <a:off x="4600073" y="1214390"/>
        <a:ext cx="1734499" cy="1040699"/>
      </dsp:txXfrm>
    </dsp:sp>
    <dsp:sp modelId="{57B64BB8-E9FA-7749-AD6C-9C3A33318A64}">
      <dsp:nvSpPr>
        <dsp:cNvPr id="0" name=""/>
        <dsp:cNvSpPr/>
      </dsp:nvSpPr>
      <dsp:spPr>
        <a:xfrm>
          <a:off x="1738149" y="2428540"/>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LV" sz="2200" kern="1200" dirty="0">
              <a:latin typeface="Times New Roman" panose="02020603050405020304" pitchFamily="18" charset="0"/>
              <a:cs typeface="Times New Roman" panose="02020603050405020304" pitchFamily="18" charset="0"/>
            </a:rPr>
            <a:t>pārvaldība</a:t>
          </a:r>
        </a:p>
      </dsp:txBody>
      <dsp:txXfrm>
        <a:off x="1738149" y="2428540"/>
        <a:ext cx="1734499" cy="1040699"/>
      </dsp:txXfrm>
    </dsp:sp>
    <dsp:sp modelId="{7FC67DAD-EBE5-3C40-B924-174821D918C5}">
      <dsp:nvSpPr>
        <dsp:cNvPr id="0" name=""/>
        <dsp:cNvSpPr/>
      </dsp:nvSpPr>
      <dsp:spPr>
        <a:xfrm>
          <a:off x="3646098" y="2428540"/>
          <a:ext cx="1734499" cy="104069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lv-LV" sz="2200" kern="1200" dirty="0">
              <a:latin typeface="Times New Roman" panose="02020603050405020304" pitchFamily="18" charset="0"/>
              <a:cs typeface="Times New Roman" panose="02020603050405020304" pitchFamily="18" charset="0"/>
            </a:rPr>
            <a:t>analīze </a:t>
          </a:r>
          <a:endParaRPr lang="en-LV" sz="2200" kern="1200" dirty="0">
            <a:latin typeface="Times New Roman" panose="02020603050405020304" pitchFamily="18" charset="0"/>
            <a:cs typeface="Times New Roman" panose="02020603050405020304" pitchFamily="18" charset="0"/>
          </a:endParaRPr>
        </a:p>
      </dsp:txBody>
      <dsp:txXfrm>
        <a:off x="3646098" y="2428540"/>
        <a:ext cx="1734499" cy="10406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C1A47-FE68-D840-A4C0-EFA9B38DE5B3}">
      <dsp:nvSpPr>
        <dsp:cNvPr id="0" name=""/>
        <dsp:cNvSpPr/>
      </dsp:nvSpPr>
      <dsp:spPr>
        <a:xfrm>
          <a:off x="962" y="41870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Teksta analīzes modernās metodes</a:t>
          </a:r>
          <a:endParaRPr lang="en-US" sz="1000" kern="1200"/>
        </a:p>
      </dsp:txBody>
      <dsp:txXfrm>
        <a:off x="962" y="418709"/>
        <a:ext cx="1213042" cy="727825"/>
      </dsp:txXfrm>
    </dsp:sp>
    <dsp:sp modelId="{C7BF390F-5390-5844-B9AD-6BC155DF8C79}">
      <dsp:nvSpPr>
        <dsp:cNvPr id="0" name=""/>
        <dsp:cNvSpPr/>
      </dsp:nvSpPr>
      <dsp:spPr>
        <a:xfrm>
          <a:off x="1335309" y="41870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Digitālā retorika</a:t>
          </a:r>
          <a:endParaRPr lang="en-US" sz="1000" kern="1200"/>
        </a:p>
      </dsp:txBody>
      <dsp:txXfrm>
        <a:off x="1335309" y="418709"/>
        <a:ext cx="1213042" cy="727825"/>
      </dsp:txXfrm>
    </dsp:sp>
    <dsp:sp modelId="{AFA291C7-6261-BC41-A73A-B519240D3E51}">
      <dsp:nvSpPr>
        <dsp:cNvPr id="0" name=""/>
        <dsp:cNvSpPr/>
      </dsp:nvSpPr>
      <dsp:spPr>
        <a:xfrm>
          <a:off x="2669655" y="41870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Mākslīgais intelekts humanitārās zinātnēs</a:t>
          </a:r>
          <a:endParaRPr lang="en-US" sz="1000" kern="1200"/>
        </a:p>
      </dsp:txBody>
      <dsp:txXfrm>
        <a:off x="2669655" y="418709"/>
        <a:ext cx="1213042" cy="727825"/>
      </dsp:txXfrm>
    </dsp:sp>
    <dsp:sp modelId="{3A1D19C5-F660-EA4B-A6EC-E42B30B38C15}">
      <dsp:nvSpPr>
        <dsp:cNvPr id="0" name=""/>
        <dsp:cNvSpPr/>
      </dsp:nvSpPr>
      <dsp:spPr>
        <a:xfrm>
          <a:off x="4004002" y="41870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Modernās tehnoloģijas tulkošanā</a:t>
          </a:r>
          <a:endParaRPr lang="en-US" sz="1000" kern="1200"/>
        </a:p>
      </dsp:txBody>
      <dsp:txXfrm>
        <a:off x="4004002" y="418709"/>
        <a:ext cx="1213042" cy="727825"/>
      </dsp:txXfrm>
    </dsp:sp>
    <dsp:sp modelId="{7196D3DB-725C-684D-93AB-9187F19B6529}">
      <dsp:nvSpPr>
        <dsp:cNvPr id="0" name=""/>
        <dsp:cNvSpPr/>
      </dsp:nvSpPr>
      <dsp:spPr>
        <a:xfrm>
          <a:off x="5338348" y="41870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Terminoloģija un terminogrāfija</a:t>
          </a:r>
          <a:endParaRPr lang="en-US" sz="1000" kern="1200"/>
        </a:p>
      </dsp:txBody>
      <dsp:txXfrm>
        <a:off x="5338348" y="418709"/>
        <a:ext cx="1213042" cy="727825"/>
      </dsp:txXfrm>
    </dsp:sp>
    <dsp:sp modelId="{A8367269-3F5A-3240-A228-43852094AF43}">
      <dsp:nvSpPr>
        <dsp:cNvPr id="0" name=""/>
        <dsp:cNvSpPr/>
      </dsp:nvSpPr>
      <dsp:spPr>
        <a:xfrm>
          <a:off x="6672695" y="41870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Nozaru tekstu tulkošana</a:t>
          </a:r>
          <a:endParaRPr lang="en-US" sz="1000" kern="1200"/>
        </a:p>
      </dsp:txBody>
      <dsp:txXfrm>
        <a:off x="6672695" y="418709"/>
        <a:ext cx="1213042" cy="727825"/>
      </dsp:txXfrm>
    </dsp:sp>
    <dsp:sp modelId="{7A39CC5D-50C0-7543-A780-CB5852FAA7AD}">
      <dsp:nvSpPr>
        <dsp:cNvPr id="0" name=""/>
        <dsp:cNvSpPr/>
      </dsp:nvSpPr>
      <dsp:spPr>
        <a:xfrm>
          <a:off x="962" y="126783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Mūsdienu pieeja terminu darināšanai: teorija un prakse</a:t>
          </a:r>
          <a:endParaRPr lang="en-US" sz="1000" kern="1200"/>
        </a:p>
      </dsp:txBody>
      <dsp:txXfrm>
        <a:off x="962" y="1267839"/>
        <a:ext cx="1213042" cy="727825"/>
      </dsp:txXfrm>
    </dsp:sp>
    <dsp:sp modelId="{B2F835E8-2C93-634F-9324-4A25A19B389C}">
      <dsp:nvSpPr>
        <dsp:cNvPr id="0" name=""/>
        <dsp:cNvSpPr/>
      </dsp:nvSpPr>
      <dsp:spPr>
        <a:xfrm>
          <a:off x="1335309" y="126783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Ievads datu korpusu analīzē humanitārajās zinātnēs</a:t>
          </a:r>
          <a:endParaRPr lang="en-US" sz="1000" kern="1200"/>
        </a:p>
      </dsp:txBody>
      <dsp:txXfrm>
        <a:off x="1335309" y="1267839"/>
        <a:ext cx="1213042" cy="727825"/>
      </dsp:txXfrm>
    </dsp:sp>
    <dsp:sp modelId="{65DD9CC6-07F0-BB4C-9CC3-9D186CED79E1}">
      <dsp:nvSpPr>
        <dsp:cNvPr id="0" name=""/>
        <dsp:cNvSpPr/>
      </dsp:nvSpPr>
      <dsp:spPr>
        <a:xfrm>
          <a:off x="2669655" y="126783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Zinātniskā rakstu valoda</a:t>
          </a:r>
          <a:endParaRPr lang="en-US" sz="1000" kern="1200"/>
        </a:p>
      </dsp:txBody>
      <dsp:txXfrm>
        <a:off x="2669655" y="1267839"/>
        <a:ext cx="1213042" cy="727825"/>
      </dsp:txXfrm>
    </dsp:sp>
    <dsp:sp modelId="{B631215A-F805-7F46-8ADE-AF20E07CA72B}">
      <dsp:nvSpPr>
        <dsp:cNvPr id="0" name=""/>
        <dsp:cNvSpPr/>
      </dsp:nvSpPr>
      <dsp:spPr>
        <a:xfrm>
          <a:off x="4004002" y="126783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Starpdisciplinārā semiotika</a:t>
          </a:r>
          <a:endParaRPr lang="en-US" sz="1000" kern="1200"/>
        </a:p>
      </dsp:txBody>
      <dsp:txXfrm>
        <a:off x="4004002" y="1267839"/>
        <a:ext cx="1213042" cy="727825"/>
      </dsp:txXfrm>
    </dsp:sp>
    <dsp:sp modelId="{97D8406C-8984-8248-8635-270D9CC5D0E4}">
      <dsp:nvSpPr>
        <dsp:cNvPr id="0" name=""/>
        <dsp:cNvSpPr/>
      </dsp:nvSpPr>
      <dsp:spPr>
        <a:xfrm>
          <a:off x="5338348" y="126783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Dabiskās valodas apstrāde</a:t>
          </a:r>
          <a:endParaRPr lang="en-US" sz="1000" kern="1200"/>
        </a:p>
      </dsp:txBody>
      <dsp:txXfrm>
        <a:off x="5338348" y="1267839"/>
        <a:ext cx="1213042" cy="727825"/>
      </dsp:txXfrm>
    </dsp:sp>
    <dsp:sp modelId="{D2CA29C5-1414-1247-A4E2-07DEEBCA12F2}">
      <dsp:nvSpPr>
        <dsp:cNvPr id="0" name=""/>
        <dsp:cNvSpPr/>
      </dsp:nvSpPr>
      <dsp:spPr>
        <a:xfrm>
          <a:off x="6672695" y="1267839"/>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Konsekutīvās tulkošanas prakse</a:t>
          </a:r>
          <a:endParaRPr lang="en-US" sz="1000" kern="1200"/>
        </a:p>
      </dsp:txBody>
      <dsp:txXfrm>
        <a:off x="6672695" y="1267839"/>
        <a:ext cx="1213042" cy="727825"/>
      </dsp:txXfrm>
    </dsp:sp>
    <dsp:sp modelId="{6ADBEB40-D2E9-184B-A601-3EC7EB430CC4}">
      <dsp:nvSpPr>
        <dsp:cNvPr id="0" name=""/>
        <dsp:cNvSpPr/>
      </dsp:nvSpPr>
      <dsp:spPr>
        <a:xfrm>
          <a:off x="962" y="2116968"/>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Tulkošanas semantiskie un pragmatiskie aspekti</a:t>
          </a:r>
          <a:endParaRPr lang="en-US" sz="1000" kern="1200"/>
        </a:p>
      </dsp:txBody>
      <dsp:txXfrm>
        <a:off x="962" y="2116968"/>
        <a:ext cx="1213042" cy="727825"/>
      </dsp:txXfrm>
    </dsp:sp>
    <dsp:sp modelId="{617011B1-464B-9C49-A192-986C129BF2A7}">
      <dsp:nvSpPr>
        <dsp:cNvPr id="0" name=""/>
        <dsp:cNvSpPr/>
      </dsp:nvSpPr>
      <dsp:spPr>
        <a:xfrm>
          <a:off x="1335309" y="2116968"/>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Valodas kroskulturālie aspekti</a:t>
          </a:r>
          <a:endParaRPr lang="en-US" sz="1000" kern="1200"/>
        </a:p>
      </dsp:txBody>
      <dsp:txXfrm>
        <a:off x="1335309" y="2116968"/>
        <a:ext cx="1213042" cy="727825"/>
      </dsp:txXfrm>
    </dsp:sp>
    <dsp:sp modelId="{877E267E-6F32-1942-97DE-5048D3E3DD1F}">
      <dsp:nvSpPr>
        <dsp:cNvPr id="0" name=""/>
        <dsp:cNvSpPr/>
      </dsp:nvSpPr>
      <dsp:spPr>
        <a:xfrm>
          <a:off x="2669655" y="2116968"/>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Starpdisciplināro tulkojumzinātnes un terminzinātnes projektu vadīšana</a:t>
          </a:r>
          <a:endParaRPr lang="en-US" sz="1000" kern="1200"/>
        </a:p>
      </dsp:txBody>
      <dsp:txXfrm>
        <a:off x="2669655" y="2116968"/>
        <a:ext cx="1213042" cy="727825"/>
      </dsp:txXfrm>
    </dsp:sp>
    <dsp:sp modelId="{8CA02187-1A09-D84E-A0AB-CF9490C8621E}">
      <dsp:nvSpPr>
        <dsp:cNvPr id="0" name=""/>
        <dsp:cNvSpPr/>
      </dsp:nvSpPr>
      <dsp:spPr>
        <a:xfrm>
          <a:off x="4004002" y="2116968"/>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Izzināšana: nozīmes atveide</a:t>
          </a:r>
          <a:endParaRPr lang="en-US" sz="1000" kern="1200"/>
        </a:p>
      </dsp:txBody>
      <dsp:txXfrm>
        <a:off x="4004002" y="2116968"/>
        <a:ext cx="1213042" cy="727825"/>
      </dsp:txXfrm>
    </dsp:sp>
    <dsp:sp modelId="{BF6D47F1-1526-8544-BB94-ECE2FF67B00E}">
      <dsp:nvSpPr>
        <dsp:cNvPr id="0" name=""/>
        <dsp:cNvSpPr/>
      </dsp:nvSpPr>
      <dsp:spPr>
        <a:xfrm>
          <a:off x="5338348" y="2116968"/>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Multimediju satura lokalizācija</a:t>
          </a:r>
          <a:endParaRPr lang="en-US" sz="1000" kern="1200"/>
        </a:p>
      </dsp:txBody>
      <dsp:txXfrm>
        <a:off x="5338348" y="2116968"/>
        <a:ext cx="1213042" cy="727825"/>
      </dsp:txXfrm>
    </dsp:sp>
    <dsp:sp modelId="{5EBE1FCB-23C5-F44F-BA29-A99D73D8CF7B}">
      <dsp:nvSpPr>
        <dsp:cNvPr id="0" name=""/>
        <dsp:cNvSpPr/>
      </dsp:nvSpPr>
      <dsp:spPr>
        <a:xfrm>
          <a:off x="6672695" y="2116968"/>
          <a:ext cx="1213042" cy="7278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lv-LV" sz="1000" kern="1200"/>
            <a:t>Terminoloģijas datu pārvaldība: datubāzes, kolekcijas, korpusi, TP sistēmas</a:t>
          </a:r>
          <a:endParaRPr lang="en-US" sz="1000" kern="1200"/>
        </a:p>
      </dsp:txBody>
      <dsp:txXfrm>
        <a:off x="6672695" y="2116968"/>
        <a:ext cx="1213042" cy="7278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5ECC8-F2D7-FA45-BF68-17145259B7CD}">
      <dsp:nvSpPr>
        <dsp:cNvPr id="0" name=""/>
        <dsp:cNvSpPr/>
      </dsp:nvSpPr>
      <dsp:spPr>
        <a:xfrm>
          <a:off x="343026" y="1711"/>
          <a:ext cx="1135282" cy="68116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Lingvistiskā</a:t>
          </a:r>
        </a:p>
      </dsp:txBody>
      <dsp:txXfrm>
        <a:off x="362977" y="21662"/>
        <a:ext cx="1095380" cy="641267"/>
      </dsp:txXfrm>
    </dsp:sp>
    <dsp:sp modelId="{EF065D7E-D17D-0D43-91BD-0DE011AA0249}">
      <dsp:nvSpPr>
        <dsp:cNvPr id="0" name=""/>
        <dsp:cNvSpPr/>
      </dsp:nvSpPr>
      <dsp:spPr>
        <a:xfrm>
          <a:off x="1578213" y="201521"/>
          <a:ext cx="240679" cy="281550"/>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a:off x="1578213" y="257831"/>
        <a:ext cx="168475" cy="168930"/>
      </dsp:txXfrm>
    </dsp:sp>
    <dsp:sp modelId="{4DD67CC4-0B51-4D43-8194-40B659397222}">
      <dsp:nvSpPr>
        <dsp:cNvPr id="0" name=""/>
        <dsp:cNvSpPr/>
      </dsp:nvSpPr>
      <dsp:spPr>
        <a:xfrm>
          <a:off x="1932421" y="1711"/>
          <a:ext cx="1135282" cy="68116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Kultūras</a:t>
          </a:r>
        </a:p>
      </dsp:txBody>
      <dsp:txXfrm>
        <a:off x="1952372" y="21662"/>
        <a:ext cx="1095380" cy="641267"/>
      </dsp:txXfrm>
    </dsp:sp>
    <dsp:sp modelId="{86A4C96B-66C5-3942-908C-E72AA782B921}">
      <dsp:nvSpPr>
        <dsp:cNvPr id="0" name=""/>
        <dsp:cNvSpPr/>
      </dsp:nvSpPr>
      <dsp:spPr>
        <a:xfrm>
          <a:off x="3167608" y="201521"/>
          <a:ext cx="240679" cy="2815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a:off x="3167608" y="257831"/>
        <a:ext cx="168475" cy="168930"/>
      </dsp:txXfrm>
    </dsp:sp>
    <dsp:sp modelId="{13FB7858-4A00-EE47-8534-67652FE8B293}">
      <dsp:nvSpPr>
        <dsp:cNvPr id="0" name=""/>
        <dsp:cNvSpPr/>
      </dsp:nvSpPr>
      <dsp:spPr>
        <a:xfrm>
          <a:off x="3521816" y="1711"/>
          <a:ext cx="1135282" cy="68116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Tehnoloģiskā</a:t>
          </a:r>
        </a:p>
      </dsp:txBody>
      <dsp:txXfrm>
        <a:off x="3541767" y="21662"/>
        <a:ext cx="1095380" cy="641267"/>
      </dsp:txXfrm>
    </dsp:sp>
    <dsp:sp modelId="{A734BED4-685E-4745-9A06-F66E1A304DE9}">
      <dsp:nvSpPr>
        <dsp:cNvPr id="0" name=""/>
        <dsp:cNvSpPr/>
      </dsp:nvSpPr>
      <dsp:spPr>
        <a:xfrm rot="5400000">
          <a:off x="3969117" y="762351"/>
          <a:ext cx="240679" cy="281550"/>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5400000">
        <a:off x="4004992" y="782786"/>
        <a:ext cx="168930" cy="168475"/>
      </dsp:txXfrm>
    </dsp:sp>
    <dsp:sp modelId="{E7702109-0ACC-7846-9B6D-B7704F62550F}">
      <dsp:nvSpPr>
        <dsp:cNvPr id="0" name=""/>
        <dsp:cNvSpPr/>
      </dsp:nvSpPr>
      <dsp:spPr>
        <a:xfrm>
          <a:off x="3521816" y="1136994"/>
          <a:ext cx="1135282" cy="68116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Tulkošanas</a:t>
          </a:r>
        </a:p>
      </dsp:txBody>
      <dsp:txXfrm>
        <a:off x="3541767" y="1156945"/>
        <a:ext cx="1095380" cy="641267"/>
      </dsp:txXfrm>
    </dsp:sp>
    <dsp:sp modelId="{639460EC-0535-5247-866E-5774C8E9A5D0}">
      <dsp:nvSpPr>
        <dsp:cNvPr id="0" name=""/>
        <dsp:cNvSpPr/>
      </dsp:nvSpPr>
      <dsp:spPr>
        <a:xfrm rot="10800000">
          <a:off x="3181231" y="1336803"/>
          <a:ext cx="240679" cy="2815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10800000">
        <a:off x="3253435" y="1393113"/>
        <a:ext cx="168475" cy="168930"/>
      </dsp:txXfrm>
    </dsp:sp>
    <dsp:sp modelId="{FE109343-9D34-0242-8528-98C71DB6D465}">
      <dsp:nvSpPr>
        <dsp:cNvPr id="0" name=""/>
        <dsp:cNvSpPr/>
      </dsp:nvSpPr>
      <dsp:spPr>
        <a:xfrm>
          <a:off x="1932421" y="1136994"/>
          <a:ext cx="1135282" cy="68116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Terminoloģiskā</a:t>
          </a:r>
        </a:p>
      </dsp:txBody>
      <dsp:txXfrm>
        <a:off x="1952372" y="1156945"/>
        <a:ext cx="1095380" cy="641267"/>
      </dsp:txXfrm>
    </dsp:sp>
    <dsp:sp modelId="{ADAC9B40-F602-D541-9475-4638F64BE0F0}">
      <dsp:nvSpPr>
        <dsp:cNvPr id="0" name=""/>
        <dsp:cNvSpPr/>
      </dsp:nvSpPr>
      <dsp:spPr>
        <a:xfrm rot="10800000">
          <a:off x="1591836" y="1336803"/>
          <a:ext cx="240679" cy="2815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10800000">
        <a:off x="1664040" y="1393113"/>
        <a:ext cx="168475" cy="168930"/>
      </dsp:txXfrm>
    </dsp:sp>
    <dsp:sp modelId="{439DF4C5-16B7-AE48-8488-2BF25FF0D933}">
      <dsp:nvSpPr>
        <dsp:cNvPr id="0" name=""/>
        <dsp:cNvSpPr/>
      </dsp:nvSpPr>
      <dsp:spPr>
        <a:xfrm>
          <a:off x="343026" y="1136994"/>
          <a:ext cx="1135282" cy="68116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Radošā</a:t>
          </a:r>
        </a:p>
      </dsp:txBody>
      <dsp:txXfrm>
        <a:off x="362977" y="1156945"/>
        <a:ext cx="1095380" cy="641267"/>
      </dsp:txXfrm>
    </dsp:sp>
    <dsp:sp modelId="{5BB31C63-AD5F-434D-A80A-FF42F1DAB9D1}">
      <dsp:nvSpPr>
        <dsp:cNvPr id="0" name=""/>
        <dsp:cNvSpPr/>
      </dsp:nvSpPr>
      <dsp:spPr>
        <a:xfrm rot="5400000">
          <a:off x="790327" y="1897633"/>
          <a:ext cx="240679" cy="281550"/>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5400000">
        <a:off x="826202" y="1918068"/>
        <a:ext cx="168930" cy="168475"/>
      </dsp:txXfrm>
    </dsp:sp>
    <dsp:sp modelId="{516D4992-D545-C647-B21F-28E285FCB063}">
      <dsp:nvSpPr>
        <dsp:cNvPr id="0" name=""/>
        <dsp:cNvSpPr/>
      </dsp:nvSpPr>
      <dsp:spPr>
        <a:xfrm>
          <a:off x="343026" y="2272276"/>
          <a:ext cx="1135282" cy="68116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Tematiskā</a:t>
          </a:r>
        </a:p>
      </dsp:txBody>
      <dsp:txXfrm>
        <a:off x="362977" y="2292227"/>
        <a:ext cx="1095380" cy="641267"/>
      </dsp:txXfrm>
    </dsp:sp>
    <dsp:sp modelId="{65EEC104-4B41-CE4B-8119-B5076038117E}">
      <dsp:nvSpPr>
        <dsp:cNvPr id="0" name=""/>
        <dsp:cNvSpPr/>
      </dsp:nvSpPr>
      <dsp:spPr>
        <a:xfrm>
          <a:off x="1578213" y="2472086"/>
          <a:ext cx="240679" cy="2815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a:off x="1578213" y="2528396"/>
        <a:ext cx="168475" cy="168930"/>
      </dsp:txXfrm>
    </dsp:sp>
    <dsp:sp modelId="{A4BDD5A1-3AE8-6140-9CC1-29391D45AF25}">
      <dsp:nvSpPr>
        <dsp:cNvPr id="0" name=""/>
        <dsp:cNvSpPr/>
      </dsp:nvSpPr>
      <dsp:spPr>
        <a:xfrm>
          <a:off x="1932421" y="2272276"/>
          <a:ext cx="1135282" cy="68116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Komunikatīvā</a:t>
          </a:r>
        </a:p>
      </dsp:txBody>
      <dsp:txXfrm>
        <a:off x="1952372" y="2292227"/>
        <a:ext cx="1095380" cy="641267"/>
      </dsp:txXfrm>
    </dsp:sp>
    <dsp:sp modelId="{54A15BC0-0E95-194E-9A11-CB328CB197AC}">
      <dsp:nvSpPr>
        <dsp:cNvPr id="0" name=""/>
        <dsp:cNvSpPr/>
      </dsp:nvSpPr>
      <dsp:spPr>
        <a:xfrm>
          <a:off x="3167608" y="2472086"/>
          <a:ext cx="240679" cy="281550"/>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a:off x="3167608" y="2528396"/>
        <a:ext cx="168475" cy="168930"/>
      </dsp:txXfrm>
    </dsp:sp>
    <dsp:sp modelId="{154D7321-B309-5643-AE61-9567F7859CF7}">
      <dsp:nvSpPr>
        <dsp:cNvPr id="0" name=""/>
        <dsp:cNvSpPr/>
      </dsp:nvSpPr>
      <dsp:spPr>
        <a:xfrm>
          <a:off x="3521816" y="2272276"/>
          <a:ext cx="1135282" cy="68116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Organizatoriskā</a:t>
          </a:r>
        </a:p>
      </dsp:txBody>
      <dsp:txXfrm>
        <a:off x="3541767" y="2292227"/>
        <a:ext cx="1095380" cy="641267"/>
      </dsp:txXfrm>
    </dsp:sp>
    <dsp:sp modelId="{DE0A87FB-7912-7247-AF62-86516C0F3827}">
      <dsp:nvSpPr>
        <dsp:cNvPr id="0" name=""/>
        <dsp:cNvSpPr/>
      </dsp:nvSpPr>
      <dsp:spPr>
        <a:xfrm rot="5400000">
          <a:off x="3969117" y="3032915"/>
          <a:ext cx="240679" cy="2815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5400000">
        <a:off x="4004992" y="3053350"/>
        <a:ext cx="168930" cy="168475"/>
      </dsp:txXfrm>
    </dsp:sp>
    <dsp:sp modelId="{5325F618-6B67-3643-8517-4FF6FF6A93CE}">
      <dsp:nvSpPr>
        <dsp:cNvPr id="0" name=""/>
        <dsp:cNvSpPr/>
      </dsp:nvSpPr>
      <dsp:spPr>
        <a:xfrm>
          <a:off x="3521816" y="3407558"/>
          <a:ext cx="1135282" cy="681169"/>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Ētiskā</a:t>
          </a:r>
        </a:p>
      </dsp:txBody>
      <dsp:txXfrm>
        <a:off x="3541767" y="3427509"/>
        <a:ext cx="1095380" cy="641267"/>
      </dsp:txXfrm>
    </dsp:sp>
    <dsp:sp modelId="{2B9E0346-1471-7C4B-8109-2E32A3706B94}">
      <dsp:nvSpPr>
        <dsp:cNvPr id="0" name=""/>
        <dsp:cNvSpPr/>
      </dsp:nvSpPr>
      <dsp:spPr>
        <a:xfrm rot="10800000">
          <a:off x="3181231" y="3607368"/>
          <a:ext cx="240679" cy="2815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10800000">
        <a:off x="3253435" y="3663678"/>
        <a:ext cx="168475" cy="168930"/>
      </dsp:txXfrm>
    </dsp:sp>
    <dsp:sp modelId="{F7822B11-CD65-084F-80FE-21134C6DCD33}">
      <dsp:nvSpPr>
        <dsp:cNvPr id="0" name=""/>
        <dsp:cNvSpPr/>
      </dsp:nvSpPr>
      <dsp:spPr>
        <a:xfrm>
          <a:off x="1932421" y="3407558"/>
          <a:ext cx="1135282" cy="68116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err="1"/>
            <a:t>Empatiskā</a:t>
          </a:r>
          <a:endParaRPr lang="lv-LV" sz="1200" kern="1200" noProof="0" dirty="0"/>
        </a:p>
      </dsp:txBody>
      <dsp:txXfrm>
        <a:off x="1952372" y="3427509"/>
        <a:ext cx="1095380" cy="641267"/>
      </dsp:txXfrm>
    </dsp:sp>
    <dsp:sp modelId="{4EB87FED-A618-EE4E-8E54-304E728415D1}">
      <dsp:nvSpPr>
        <dsp:cNvPr id="0" name=""/>
        <dsp:cNvSpPr/>
      </dsp:nvSpPr>
      <dsp:spPr>
        <a:xfrm rot="10800000">
          <a:off x="1591836" y="3607368"/>
          <a:ext cx="240679" cy="281550"/>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lv-LV" sz="1000" kern="1200" noProof="0" dirty="0"/>
        </a:p>
      </dsp:txBody>
      <dsp:txXfrm rot="10800000">
        <a:off x="1664040" y="3663678"/>
        <a:ext cx="168475" cy="168930"/>
      </dsp:txXfrm>
    </dsp:sp>
    <dsp:sp modelId="{1ECA170F-C846-4642-86DD-37CE901BDC02}">
      <dsp:nvSpPr>
        <dsp:cNvPr id="0" name=""/>
        <dsp:cNvSpPr/>
      </dsp:nvSpPr>
      <dsp:spPr>
        <a:xfrm>
          <a:off x="343026" y="3407558"/>
          <a:ext cx="1135282" cy="681169"/>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lv-LV" sz="1200" kern="1200" noProof="0" dirty="0"/>
            <a:t>Pētnieciskā</a:t>
          </a:r>
        </a:p>
      </dsp:txBody>
      <dsp:txXfrm>
        <a:off x="362977" y="3427509"/>
        <a:ext cx="1095380" cy="6412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EAAEC3-774B-9746-830F-5D74ADC51339}">
      <dsp:nvSpPr>
        <dsp:cNvPr id="0" name=""/>
        <dsp:cNvSpPr/>
      </dsp:nvSpPr>
      <dsp:spPr>
        <a:xfrm>
          <a:off x="1693648" y="444246"/>
          <a:ext cx="343654" cy="91440"/>
        </a:xfrm>
        <a:custGeom>
          <a:avLst/>
          <a:gdLst/>
          <a:ahLst/>
          <a:cxnLst/>
          <a:rect l="0" t="0" r="0" b="0"/>
          <a:pathLst>
            <a:path>
              <a:moveTo>
                <a:pt x="0" y="45720"/>
              </a:moveTo>
              <a:lnTo>
                <a:pt x="343654"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6119" y="488095"/>
        <a:ext cx="18712" cy="3742"/>
      </dsp:txXfrm>
    </dsp:sp>
    <dsp:sp modelId="{4EA7443D-D7D2-AC4E-8A55-6F406C174550}">
      <dsp:nvSpPr>
        <dsp:cNvPr id="0" name=""/>
        <dsp:cNvSpPr/>
      </dsp:nvSpPr>
      <dsp:spPr>
        <a:xfrm>
          <a:off x="68254" y="1808"/>
          <a:ext cx="1627193" cy="97631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a:t>Digitālās prasmes</a:t>
          </a:r>
        </a:p>
      </dsp:txBody>
      <dsp:txXfrm>
        <a:off x="68254" y="1808"/>
        <a:ext cx="1627193" cy="976316"/>
      </dsp:txXfrm>
    </dsp:sp>
    <dsp:sp modelId="{9F088DEE-1AB9-DA43-B593-D585214BD2F1}">
      <dsp:nvSpPr>
        <dsp:cNvPr id="0" name=""/>
        <dsp:cNvSpPr/>
      </dsp:nvSpPr>
      <dsp:spPr>
        <a:xfrm>
          <a:off x="3695096" y="444246"/>
          <a:ext cx="343654" cy="91440"/>
        </a:xfrm>
        <a:custGeom>
          <a:avLst/>
          <a:gdLst/>
          <a:ahLst/>
          <a:cxnLst/>
          <a:rect l="0" t="0" r="0" b="0"/>
          <a:pathLst>
            <a:path>
              <a:moveTo>
                <a:pt x="0" y="45720"/>
              </a:moveTo>
              <a:lnTo>
                <a:pt x="343654" y="45720"/>
              </a:lnTo>
            </a:path>
          </a:pathLst>
        </a:custGeom>
        <a:noFill/>
        <a:ln w="6350" cap="flat" cmpd="sng" algn="ctr">
          <a:solidFill>
            <a:schemeClr val="accent5">
              <a:hueOff val="-844818"/>
              <a:satOff val="-2177"/>
              <a:lumOff val="-1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57567" y="488095"/>
        <a:ext cx="18712" cy="3742"/>
      </dsp:txXfrm>
    </dsp:sp>
    <dsp:sp modelId="{670130D8-40E5-5B45-901F-E8A36674C97F}">
      <dsp:nvSpPr>
        <dsp:cNvPr id="0" name=""/>
        <dsp:cNvSpPr/>
      </dsp:nvSpPr>
      <dsp:spPr>
        <a:xfrm>
          <a:off x="2069702" y="1808"/>
          <a:ext cx="1627193" cy="976316"/>
        </a:xfrm>
        <a:prstGeom prst="rect">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a:t>Vizuālā pratība</a:t>
          </a:r>
        </a:p>
      </dsp:txBody>
      <dsp:txXfrm>
        <a:off x="2069702" y="1808"/>
        <a:ext cx="1627193" cy="976316"/>
      </dsp:txXfrm>
    </dsp:sp>
    <dsp:sp modelId="{7FF7C324-E8FE-2346-92E0-AD25638DCDC0}">
      <dsp:nvSpPr>
        <dsp:cNvPr id="0" name=""/>
        <dsp:cNvSpPr/>
      </dsp:nvSpPr>
      <dsp:spPr>
        <a:xfrm>
          <a:off x="5696544" y="444246"/>
          <a:ext cx="343654" cy="91440"/>
        </a:xfrm>
        <a:custGeom>
          <a:avLst/>
          <a:gdLst/>
          <a:ahLst/>
          <a:cxnLst/>
          <a:rect l="0" t="0" r="0" b="0"/>
          <a:pathLst>
            <a:path>
              <a:moveTo>
                <a:pt x="0" y="45720"/>
              </a:moveTo>
              <a:lnTo>
                <a:pt x="343654" y="45720"/>
              </a:lnTo>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59015" y="488095"/>
        <a:ext cx="18712" cy="3742"/>
      </dsp:txXfrm>
    </dsp:sp>
    <dsp:sp modelId="{72655E6A-B428-9D45-AC7C-5F82C9BB50A0}">
      <dsp:nvSpPr>
        <dsp:cNvPr id="0" name=""/>
        <dsp:cNvSpPr/>
      </dsp:nvSpPr>
      <dsp:spPr>
        <a:xfrm>
          <a:off x="4071150" y="1808"/>
          <a:ext cx="1627193" cy="976316"/>
        </a:xfrm>
        <a:prstGeom prst="rect">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a:t>Digitālās retorikas prasmju pilnveide</a:t>
          </a:r>
        </a:p>
      </dsp:txBody>
      <dsp:txXfrm>
        <a:off x="4071150" y="1808"/>
        <a:ext cx="1627193" cy="976316"/>
      </dsp:txXfrm>
    </dsp:sp>
    <dsp:sp modelId="{F6108E9E-AA34-3845-A2D2-6B510CA4F0D1}">
      <dsp:nvSpPr>
        <dsp:cNvPr id="0" name=""/>
        <dsp:cNvSpPr/>
      </dsp:nvSpPr>
      <dsp:spPr>
        <a:xfrm>
          <a:off x="881851" y="976324"/>
          <a:ext cx="6004343" cy="343654"/>
        </a:xfrm>
        <a:custGeom>
          <a:avLst/>
          <a:gdLst/>
          <a:ahLst/>
          <a:cxnLst/>
          <a:rect l="0" t="0" r="0" b="0"/>
          <a:pathLst>
            <a:path>
              <a:moveTo>
                <a:pt x="6004343" y="0"/>
              </a:moveTo>
              <a:lnTo>
                <a:pt x="6004343" y="188927"/>
              </a:lnTo>
              <a:lnTo>
                <a:pt x="0" y="188927"/>
              </a:lnTo>
              <a:lnTo>
                <a:pt x="0" y="343654"/>
              </a:lnTo>
            </a:path>
          </a:pathLst>
        </a:custGeom>
        <a:noFill/>
        <a:ln w="6350" cap="flat" cmpd="sng" algn="ctr">
          <a:solidFill>
            <a:schemeClr val="accent5">
              <a:hueOff val="-2534453"/>
              <a:satOff val="-6532"/>
              <a:lumOff val="-4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623" y="1146280"/>
        <a:ext cx="300799" cy="3742"/>
      </dsp:txXfrm>
    </dsp:sp>
    <dsp:sp modelId="{2757165B-0436-7141-804E-1EE1D2EE8031}">
      <dsp:nvSpPr>
        <dsp:cNvPr id="0" name=""/>
        <dsp:cNvSpPr/>
      </dsp:nvSpPr>
      <dsp:spPr>
        <a:xfrm>
          <a:off x="6072598" y="1808"/>
          <a:ext cx="1627193" cy="976316"/>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a:t>Kultūras izpratne un izpausme</a:t>
          </a:r>
        </a:p>
      </dsp:txBody>
      <dsp:txXfrm>
        <a:off x="6072598" y="1808"/>
        <a:ext cx="1627193" cy="976316"/>
      </dsp:txXfrm>
    </dsp:sp>
    <dsp:sp modelId="{100337FE-0D55-9C4F-9DD0-171DA51E6427}">
      <dsp:nvSpPr>
        <dsp:cNvPr id="0" name=""/>
        <dsp:cNvSpPr/>
      </dsp:nvSpPr>
      <dsp:spPr>
        <a:xfrm>
          <a:off x="1693648" y="1794817"/>
          <a:ext cx="343654" cy="91440"/>
        </a:xfrm>
        <a:custGeom>
          <a:avLst/>
          <a:gdLst/>
          <a:ahLst/>
          <a:cxnLst/>
          <a:rect l="0" t="0" r="0" b="0"/>
          <a:pathLst>
            <a:path>
              <a:moveTo>
                <a:pt x="0" y="45720"/>
              </a:moveTo>
              <a:lnTo>
                <a:pt x="343654"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6119" y="1838666"/>
        <a:ext cx="18712" cy="3742"/>
      </dsp:txXfrm>
    </dsp:sp>
    <dsp:sp modelId="{ED1F250A-1601-FC4B-AEE2-69DA7085E5CE}">
      <dsp:nvSpPr>
        <dsp:cNvPr id="0" name=""/>
        <dsp:cNvSpPr/>
      </dsp:nvSpPr>
      <dsp:spPr>
        <a:xfrm>
          <a:off x="68254" y="1352379"/>
          <a:ext cx="1627193" cy="976316"/>
        </a:xfrm>
        <a:prstGeom prst="rect">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a:t>Radošs, pašvirzīts mācību process</a:t>
          </a:r>
        </a:p>
      </dsp:txBody>
      <dsp:txXfrm>
        <a:off x="68254" y="1352379"/>
        <a:ext cx="1627193" cy="976316"/>
      </dsp:txXfrm>
    </dsp:sp>
    <dsp:sp modelId="{4AC1FB2A-2E78-0242-8966-A452FA519702}">
      <dsp:nvSpPr>
        <dsp:cNvPr id="0" name=""/>
        <dsp:cNvSpPr/>
      </dsp:nvSpPr>
      <dsp:spPr>
        <a:xfrm>
          <a:off x="3695096" y="1794817"/>
          <a:ext cx="343654" cy="91440"/>
        </a:xfrm>
        <a:custGeom>
          <a:avLst/>
          <a:gdLst/>
          <a:ahLst/>
          <a:cxnLst/>
          <a:rect l="0" t="0" r="0" b="0"/>
          <a:pathLst>
            <a:path>
              <a:moveTo>
                <a:pt x="0" y="45720"/>
              </a:moveTo>
              <a:lnTo>
                <a:pt x="343654" y="45720"/>
              </a:lnTo>
            </a:path>
          </a:pathLst>
        </a:custGeom>
        <a:noFill/>
        <a:ln w="6350" cap="flat" cmpd="sng" algn="ctr">
          <a:solidFill>
            <a:schemeClr val="accent5">
              <a:hueOff val="-4224089"/>
              <a:satOff val="-10887"/>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57567" y="1838666"/>
        <a:ext cx="18712" cy="3742"/>
      </dsp:txXfrm>
    </dsp:sp>
    <dsp:sp modelId="{ED95960C-2FC1-AD4A-A2F6-85A0A0074570}">
      <dsp:nvSpPr>
        <dsp:cNvPr id="0" name=""/>
        <dsp:cNvSpPr/>
      </dsp:nvSpPr>
      <dsp:spPr>
        <a:xfrm>
          <a:off x="2069702" y="1352379"/>
          <a:ext cx="1627193" cy="976316"/>
        </a:xfrm>
        <a:prstGeom prst="rect">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dirty="0"/>
            <a:t>Intelektuālā zinātkāre</a:t>
          </a:r>
        </a:p>
      </dsp:txBody>
      <dsp:txXfrm>
        <a:off x="2069702" y="1352379"/>
        <a:ext cx="1627193" cy="976316"/>
      </dsp:txXfrm>
    </dsp:sp>
    <dsp:sp modelId="{25B25F36-DCE8-7C42-A83B-5E198E21032F}">
      <dsp:nvSpPr>
        <dsp:cNvPr id="0" name=""/>
        <dsp:cNvSpPr/>
      </dsp:nvSpPr>
      <dsp:spPr>
        <a:xfrm>
          <a:off x="5696544" y="1794817"/>
          <a:ext cx="343654" cy="91440"/>
        </a:xfrm>
        <a:custGeom>
          <a:avLst/>
          <a:gdLst/>
          <a:ahLst/>
          <a:cxnLst/>
          <a:rect l="0" t="0" r="0" b="0"/>
          <a:pathLst>
            <a:path>
              <a:moveTo>
                <a:pt x="0" y="45720"/>
              </a:moveTo>
              <a:lnTo>
                <a:pt x="343654" y="45720"/>
              </a:lnTo>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59015" y="1838666"/>
        <a:ext cx="18712" cy="3742"/>
      </dsp:txXfrm>
    </dsp:sp>
    <dsp:sp modelId="{ABFFA281-F0A9-6C42-A15B-8A83612D27FD}">
      <dsp:nvSpPr>
        <dsp:cNvPr id="0" name=""/>
        <dsp:cNvSpPr/>
      </dsp:nvSpPr>
      <dsp:spPr>
        <a:xfrm>
          <a:off x="4071150" y="1352379"/>
          <a:ext cx="1627193" cy="976316"/>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dirty="0"/>
            <a:t>Praktiskā tehnoloģijās balstīta apmācība</a:t>
          </a:r>
        </a:p>
      </dsp:txBody>
      <dsp:txXfrm>
        <a:off x="4071150" y="1352379"/>
        <a:ext cx="1627193" cy="976316"/>
      </dsp:txXfrm>
    </dsp:sp>
    <dsp:sp modelId="{7450C6A0-C250-6E4A-B79F-672E12705A91}">
      <dsp:nvSpPr>
        <dsp:cNvPr id="0" name=""/>
        <dsp:cNvSpPr/>
      </dsp:nvSpPr>
      <dsp:spPr>
        <a:xfrm>
          <a:off x="881851" y="2326895"/>
          <a:ext cx="6004343" cy="343654"/>
        </a:xfrm>
        <a:custGeom>
          <a:avLst/>
          <a:gdLst/>
          <a:ahLst/>
          <a:cxnLst/>
          <a:rect l="0" t="0" r="0" b="0"/>
          <a:pathLst>
            <a:path>
              <a:moveTo>
                <a:pt x="6004343" y="0"/>
              </a:moveTo>
              <a:lnTo>
                <a:pt x="6004343" y="188927"/>
              </a:lnTo>
              <a:lnTo>
                <a:pt x="0" y="188927"/>
              </a:lnTo>
              <a:lnTo>
                <a:pt x="0" y="343654"/>
              </a:lnTo>
            </a:path>
          </a:pathLst>
        </a:custGeom>
        <a:noFill/>
        <a:ln w="6350" cap="flat" cmpd="sng" algn="ctr">
          <a:solidFill>
            <a:schemeClr val="accent5">
              <a:hueOff val="-5913725"/>
              <a:satOff val="-15242"/>
              <a:lumOff val="-1029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33623" y="2496851"/>
        <a:ext cx="300799" cy="3742"/>
      </dsp:txXfrm>
    </dsp:sp>
    <dsp:sp modelId="{636A0658-1629-884E-882B-AD1DB76E002A}">
      <dsp:nvSpPr>
        <dsp:cNvPr id="0" name=""/>
        <dsp:cNvSpPr/>
      </dsp:nvSpPr>
      <dsp:spPr>
        <a:xfrm>
          <a:off x="6072598" y="1352379"/>
          <a:ext cx="1627193" cy="976316"/>
        </a:xfrm>
        <a:prstGeom prst="rect">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a:t>Studiju vides daudzveidība</a:t>
          </a:r>
        </a:p>
      </dsp:txBody>
      <dsp:txXfrm>
        <a:off x="6072598" y="1352379"/>
        <a:ext cx="1627193" cy="976316"/>
      </dsp:txXfrm>
    </dsp:sp>
    <dsp:sp modelId="{6EF32049-F754-1D43-B6CF-1B65128BEFB7}">
      <dsp:nvSpPr>
        <dsp:cNvPr id="0" name=""/>
        <dsp:cNvSpPr/>
      </dsp:nvSpPr>
      <dsp:spPr>
        <a:xfrm>
          <a:off x="1693648" y="3145388"/>
          <a:ext cx="343654" cy="91440"/>
        </a:xfrm>
        <a:custGeom>
          <a:avLst/>
          <a:gdLst/>
          <a:ahLst/>
          <a:cxnLst/>
          <a:rect l="0" t="0" r="0" b="0"/>
          <a:pathLst>
            <a:path>
              <a:moveTo>
                <a:pt x="0" y="45720"/>
              </a:moveTo>
              <a:lnTo>
                <a:pt x="343654"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56119" y="3189236"/>
        <a:ext cx="18712" cy="3742"/>
      </dsp:txXfrm>
    </dsp:sp>
    <dsp:sp modelId="{0AF76A17-E0D4-B446-83C0-CB82CA0DBC40}">
      <dsp:nvSpPr>
        <dsp:cNvPr id="0" name=""/>
        <dsp:cNvSpPr/>
      </dsp:nvSpPr>
      <dsp:spPr>
        <a:xfrm>
          <a:off x="68254" y="2702950"/>
          <a:ext cx="1627193" cy="976316"/>
        </a:xfrm>
        <a:prstGeom prst="rect">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dirty="0"/>
            <a:t>Pētniecības platforma</a:t>
          </a:r>
        </a:p>
      </dsp:txBody>
      <dsp:txXfrm>
        <a:off x="68254" y="2702950"/>
        <a:ext cx="1627193" cy="976316"/>
      </dsp:txXfrm>
    </dsp:sp>
    <dsp:sp modelId="{88426304-F2B4-2940-88C0-52D0275A2D1C}">
      <dsp:nvSpPr>
        <dsp:cNvPr id="0" name=""/>
        <dsp:cNvSpPr/>
      </dsp:nvSpPr>
      <dsp:spPr>
        <a:xfrm>
          <a:off x="2069702" y="2702950"/>
          <a:ext cx="1627193" cy="97631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34" tIns="83695" rIns="79734" bIns="83695" numCol="1" spcCol="1270" anchor="ctr" anchorCtr="0">
          <a:noAutofit/>
        </a:bodyPr>
        <a:lstStyle/>
        <a:p>
          <a:pPr marL="0" lvl="0" indent="0" algn="ctr" defTabSz="666750">
            <a:lnSpc>
              <a:spcPct val="90000"/>
            </a:lnSpc>
            <a:spcBef>
              <a:spcPct val="0"/>
            </a:spcBef>
            <a:spcAft>
              <a:spcPct val="35000"/>
            </a:spcAft>
            <a:buNone/>
          </a:pPr>
          <a:r>
            <a:rPr lang="lv-LV" sz="1500" kern="1200" noProof="0" dirty="0"/>
            <a:t>Starpdisciplinārais redzējums</a:t>
          </a:r>
        </a:p>
      </dsp:txBody>
      <dsp:txXfrm>
        <a:off x="2069702" y="2702950"/>
        <a:ext cx="1627193" cy="97631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005CC-098E-1C4F-B667-96DCF8E52412}" type="datetimeFigureOut">
              <a:rPr lang="en-LV" smtClean="0"/>
              <a:t>24/10/2024</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2534A-30EA-6641-B232-25801039F015}" type="slidenum">
              <a:rPr lang="en-LV" smtClean="0"/>
              <a:t>‹#›</a:t>
            </a:fld>
            <a:endParaRPr lang="en-LV"/>
          </a:p>
        </p:txBody>
      </p:sp>
    </p:spTree>
    <p:extLst>
      <p:ext uri="{BB962C8B-B14F-4D97-AF65-F5344CB8AC3E}">
        <p14:creationId xmlns:p14="http://schemas.microsoft.com/office/powerpoint/2010/main" val="394554284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dirty="0">
                <a:latin typeface="Arial" panose="020B0604020202020204" pitchFamily="34" charset="0"/>
                <a:cs typeface="Arial" panose="020B0604020202020204" pitchFamily="34" charset="0"/>
              </a:rPr>
              <a:t>Ņemot vērā, ka mūsdienās dati var būt tekstuāli, kā arī ar tekstu nesaistīti un multimodāli (videoieraksti, skaņas ieraksti, attēli, fotogrāfijas un artefakti), datu prasmīga pārvaldība jebkurā nodibinājumā, aktivitātē vai projektā gan īstermiņā, gan arī ilgtermiņā sekmēs attīstību un izaugsmi, kā arī nodrošinās efektīvu un lietderīgu darbību. </a:t>
            </a:r>
          </a:p>
          <a:p>
            <a:endParaRPr lang="en-LV" dirty="0"/>
          </a:p>
        </p:txBody>
      </p:sp>
      <p:sp>
        <p:nvSpPr>
          <p:cNvPr id="4" name="Slide Number Placeholder 3"/>
          <p:cNvSpPr>
            <a:spLocks noGrp="1"/>
          </p:cNvSpPr>
          <p:nvPr>
            <p:ph type="sldNum" sz="quarter" idx="5"/>
          </p:nvPr>
        </p:nvSpPr>
        <p:spPr/>
        <p:txBody>
          <a:bodyPr/>
          <a:lstStyle/>
          <a:p>
            <a:fld id="{DE22534A-30EA-6641-B232-25801039F015}" type="slidenum">
              <a:rPr lang="en-LV" smtClean="0"/>
              <a:t>12</a:t>
            </a:fld>
            <a:endParaRPr lang="en-LV"/>
          </a:p>
        </p:txBody>
      </p:sp>
    </p:spTree>
    <p:extLst>
      <p:ext uri="{BB962C8B-B14F-4D97-AF65-F5344CB8AC3E}">
        <p14:creationId xmlns:p14="http://schemas.microsoft.com/office/powerpoint/2010/main" val="1212154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latin typeface="Arial" panose="020B0604020202020204" pitchFamily="34" charset="0"/>
                <a:cs typeface="Arial" panose="020B0604020202020204" pitchFamily="34" charset="0"/>
              </a:rPr>
              <a:t>J</a:t>
            </a:r>
            <a:r>
              <a:rPr lang="lv-LV" sz="1200" dirty="0">
                <a:latin typeface="Arial" panose="020B0604020202020204" pitchFamily="34" charset="0"/>
                <a:cs typeface="Arial" panose="020B0604020202020204" pitchFamily="34" charset="0"/>
              </a:rPr>
              <a:t>auna, bet jau par veiksmīgu atzīta, pieeja starpdisciplinārās informācijas analīzei, kas ietver datu </a:t>
            </a:r>
            <a:r>
              <a:rPr lang="lv-LV" sz="1200" dirty="0" err="1">
                <a:latin typeface="Arial" panose="020B0604020202020204" pitchFamily="34" charset="0"/>
                <a:cs typeface="Arial" panose="020B0604020202020204" pitchFamily="34" charset="0"/>
              </a:rPr>
              <a:t>izraces</a:t>
            </a:r>
            <a:r>
              <a:rPr lang="lv-LV" sz="1200" dirty="0">
                <a:latin typeface="Arial" panose="020B0604020202020204" pitchFamily="34" charset="0"/>
                <a:cs typeface="Arial" panose="020B0604020202020204" pitchFamily="34" charset="0"/>
              </a:rPr>
              <a:t>, </a:t>
            </a:r>
            <a:r>
              <a:rPr lang="lv-LV" sz="1200" dirty="0" err="1">
                <a:latin typeface="Arial" panose="020B0604020202020204" pitchFamily="34" charset="0"/>
                <a:cs typeface="Arial" panose="020B0604020202020204" pitchFamily="34" charset="0"/>
              </a:rPr>
              <a:t>digitalizācijas</a:t>
            </a:r>
            <a:r>
              <a:rPr lang="lv-LV" sz="1200" dirty="0">
                <a:latin typeface="Arial" panose="020B0604020202020204" pitchFamily="34" charset="0"/>
                <a:cs typeface="Arial" panose="020B0604020202020204" pitchFamily="34" charset="0"/>
              </a:rPr>
              <a:t>, reprezentācijas un arhivēšanas, apstrādes, </a:t>
            </a:r>
            <a:r>
              <a:rPr lang="lv-LV" sz="1200" dirty="0" err="1">
                <a:latin typeface="Arial" panose="020B0604020202020204" pitchFamily="34" charset="0"/>
                <a:cs typeface="Arial" panose="020B0604020202020204" pitchFamily="34" charset="0"/>
              </a:rPr>
              <a:t>vizualizācijas</a:t>
            </a:r>
            <a:r>
              <a:rPr lang="lv-LV" sz="1200" dirty="0">
                <a:latin typeface="Arial" panose="020B0604020202020204" pitchFamily="34" charset="0"/>
                <a:cs typeface="Arial" panose="020B0604020202020204" pitchFamily="34" charset="0"/>
              </a:rPr>
              <a:t> un analīzes stratēģiju un metožu vispusīgu izpēti un lietošanu starpnozaru izaicinājumu efektīvai risināšanai. </a:t>
            </a:r>
          </a:p>
          <a:p>
            <a:endParaRPr lang="en-LV" dirty="0"/>
          </a:p>
        </p:txBody>
      </p:sp>
      <p:sp>
        <p:nvSpPr>
          <p:cNvPr id="4" name="Slide Number Placeholder 3"/>
          <p:cNvSpPr>
            <a:spLocks noGrp="1"/>
          </p:cNvSpPr>
          <p:nvPr>
            <p:ph type="sldNum" sz="quarter" idx="5"/>
          </p:nvPr>
        </p:nvSpPr>
        <p:spPr/>
        <p:txBody>
          <a:bodyPr/>
          <a:lstStyle/>
          <a:p>
            <a:fld id="{DE22534A-30EA-6641-B232-25801039F015}" type="slidenum">
              <a:rPr lang="en-LV" smtClean="0"/>
              <a:t>13</a:t>
            </a:fld>
            <a:endParaRPr lang="en-LV"/>
          </a:p>
        </p:txBody>
      </p:sp>
    </p:spTree>
    <p:extLst>
      <p:ext uri="{BB962C8B-B14F-4D97-AF65-F5344CB8AC3E}">
        <p14:creationId xmlns:p14="http://schemas.microsoft.com/office/powerpoint/2010/main" val="2631681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F04F53D-3413-4A8E-AA37-8F96D7096986}" type="datetimeFigureOut">
              <a:rPr lang="lv-LV" smtClean="0"/>
              <a:t>24.10.24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2277979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04F53D-3413-4A8E-AA37-8F96D7096986}" type="datetimeFigureOut">
              <a:rPr lang="lv-LV" smtClean="0"/>
              <a:t>24.10.24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3011189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04F53D-3413-4A8E-AA37-8F96D7096986}" type="datetimeFigureOut">
              <a:rPr lang="lv-LV" smtClean="0"/>
              <a:t>24.10.24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674898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ākums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474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1462"/>
            <a:ext cx="8229600" cy="579440"/>
          </a:xfrm>
        </p:spPr>
        <p:txBody>
          <a:bodyPr/>
          <a:lstStyle/>
          <a:p>
            <a:r>
              <a:rPr lang="en-GB"/>
              <a:t>Click to edit Master title style</a:t>
            </a:r>
            <a:endParaRPr lang="en-US" dirty="0"/>
          </a:p>
        </p:txBody>
      </p:sp>
      <p:sp>
        <p:nvSpPr>
          <p:cNvPr id="3" name="Slide Number Placeholder 2"/>
          <p:cNvSpPr>
            <a:spLocks noGrp="1"/>
          </p:cNvSpPr>
          <p:nvPr>
            <p:ph type="sldNum" sz="quarter" idx="10"/>
          </p:nvPr>
        </p:nvSpPr>
        <p:spPr/>
        <p:txBody>
          <a:bodyPr/>
          <a:lstStyle/>
          <a:p>
            <a:r>
              <a:rPr lang="en-US" dirty="0"/>
              <a:t>Rīgas </a:t>
            </a:r>
            <a:r>
              <a:rPr lang="en-US" dirty="0" err="1"/>
              <a:t>Tehniskā</a:t>
            </a:r>
            <a:r>
              <a:rPr lang="en-US" dirty="0"/>
              <a:t> </a:t>
            </a:r>
            <a:r>
              <a:rPr lang="en-US" dirty="0" err="1"/>
              <a:t>universitāte</a:t>
            </a:r>
            <a:endParaRPr lang="en-US" dirty="0"/>
          </a:p>
        </p:txBody>
      </p:sp>
      <p:sp>
        <p:nvSpPr>
          <p:cNvPr id="4" name="Date Placeholder 3"/>
          <p:cNvSpPr>
            <a:spLocks noGrp="1"/>
          </p:cNvSpPr>
          <p:nvPr>
            <p:ph type="dt" sz="half" idx="11"/>
          </p:nvPr>
        </p:nvSpPr>
        <p:spPr/>
        <p:txBody>
          <a:bodyPr/>
          <a:lstStyle/>
          <a:p>
            <a:endParaRPr lang="en-US" dirty="0"/>
          </a:p>
        </p:txBody>
      </p:sp>
      <p:sp>
        <p:nvSpPr>
          <p:cNvPr id="5" name="Content Placeholder 2"/>
          <p:cNvSpPr>
            <a:spLocks noGrp="1"/>
          </p:cNvSpPr>
          <p:nvPr>
            <p:ph idx="1"/>
          </p:nvPr>
        </p:nvSpPr>
        <p:spPr>
          <a:xfrm>
            <a:off x="457200" y="1090449"/>
            <a:ext cx="8229600" cy="2091847"/>
          </a:xfrm>
        </p:spPr>
        <p:txBody>
          <a:bodyPr/>
          <a:lstStyle>
            <a:lvl1pPr marL="257175" indent="-257175">
              <a:buFont typeface="Wingdings" charset="2"/>
              <a:buChar char="§"/>
              <a:defRPr sz="1500">
                <a:solidFill>
                  <a:schemeClr val="accent1"/>
                </a:solidFill>
              </a:defRPr>
            </a:lvl1pPr>
            <a:lvl2pPr>
              <a:defRPr sz="1350">
                <a:solidFill>
                  <a:schemeClr val="accent1"/>
                </a:solidFill>
              </a:defRPr>
            </a:lvl2pPr>
            <a:lvl3pPr marL="857250" indent="-171450">
              <a:buSzPct val="75000"/>
              <a:buFont typeface="Wingdings" charset="2"/>
              <a:buChar char="§"/>
              <a:defRPr sz="1050">
                <a:solidFill>
                  <a:schemeClr val="accent1"/>
                </a:solidFill>
              </a:defRPr>
            </a:lvl3pPr>
            <a:lvl4pPr>
              <a:buSzPct val="75000"/>
              <a:defRPr sz="1050">
                <a:solidFill>
                  <a:schemeClr val="accent1"/>
                </a:solidFill>
              </a:defRPr>
            </a:lvl4pPr>
            <a:lvl5pPr marL="1585913" indent="-214313">
              <a:buSzPct val="50000"/>
              <a:buFont typeface="Wingdings" charset="2"/>
              <a:buChar char="§"/>
              <a:defRPr sz="105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57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F04F53D-3413-4A8E-AA37-8F96D7096986}" type="datetimeFigureOut">
              <a:rPr lang="lv-LV" smtClean="0"/>
              <a:t>24.10.24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420664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F04F53D-3413-4A8E-AA37-8F96D7096986}" type="datetimeFigureOut">
              <a:rPr lang="lv-LV" smtClean="0"/>
              <a:t>24.10.24</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96757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F04F53D-3413-4A8E-AA37-8F96D7096986}" type="datetimeFigureOut">
              <a:rPr lang="lv-LV" smtClean="0"/>
              <a:t>24.10.24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2227019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F04F53D-3413-4A8E-AA37-8F96D7096986}" type="datetimeFigureOut">
              <a:rPr lang="lv-LV" smtClean="0"/>
              <a:t>24.10.24</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119274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F04F53D-3413-4A8E-AA37-8F96D7096986}" type="datetimeFigureOut">
              <a:rPr lang="lv-LV" smtClean="0"/>
              <a:t>24.10.24</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4291698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04F53D-3413-4A8E-AA37-8F96D7096986}" type="datetimeFigureOut">
              <a:rPr lang="lv-LV" smtClean="0"/>
              <a:t>24.10.24</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181059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F04F53D-3413-4A8E-AA37-8F96D7096986}" type="datetimeFigureOut">
              <a:rPr lang="lv-LV" smtClean="0"/>
              <a:t>24.10.24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88319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1F04F53D-3413-4A8E-AA37-8F96D7096986}" type="datetimeFigureOut">
              <a:rPr lang="lv-LV" smtClean="0"/>
              <a:t>24.10.24</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3909F296-7B04-4968-BE29-FCDD83DDCA52}" type="slidenum">
              <a:rPr lang="lv-LV" smtClean="0"/>
              <a:t>‹#›</a:t>
            </a:fld>
            <a:endParaRPr lang="lv-LV"/>
          </a:p>
        </p:txBody>
      </p:sp>
    </p:spTree>
    <p:extLst>
      <p:ext uri="{BB962C8B-B14F-4D97-AF65-F5344CB8AC3E}">
        <p14:creationId xmlns:p14="http://schemas.microsoft.com/office/powerpoint/2010/main" val="395398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F04F53D-3413-4A8E-AA37-8F96D7096986}" type="datetimeFigureOut">
              <a:rPr lang="lv-LV" smtClean="0"/>
              <a:t>24.10.24</a:t>
            </a:fld>
            <a:endParaRPr lang="lv-LV"/>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909F296-7B04-4968-BE29-FCDD83DDCA52}" type="slidenum">
              <a:rPr lang="lv-LV" smtClean="0"/>
              <a:t>‹#›</a:t>
            </a:fld>
            <a:endParaRPr lang="lv-LV"/>
          </a:p>
        </p:txBody>
      </p:sp>
    </p:spTree>
    <p:extLst>
      <p:ext uri="{BB962C8B-B14F-4D97-AF65-F5344CB8AC3E}">
        <p14:creationId xmlns:p14="http://schemas.microsoft.com/office/powerpoint/2010/main" val="21634163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hyperlink" Target="mailto:marina.platonova@rtu.lv" TargetMode="Externa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B2C388EE-D92D-5FB4-7832-A766D4FFF1E0}"/>
              </a:ext>
            </a:extLst>
          </p:cNvPr>
          <p:cNvSpPr>
            <a:spLocks noGrp="1"/>
          </p:cNvSpPr>
          <p:nvPr>
            <p:ph type="ctrTitle"/>
          </p:nvPr>
        </p:nvSpPr>
        <p:spPr>
          <a:xfrm>
            <a:off x="1143000" y="2889886"/>
            <a:ext cx="7043195" cy="1190522"/>
          </a:xfrm>
        </p:spPr>
        <p:txBody>
          <a:bodyPr>
            <a:noAutofit/>
          </a:bodyPr>
          <a:lstStyle/>
          <a:p>
            <a:r>
              <a:rPr lang="lv-LV" sz="3450" b="1" dirty="0">
                <a:solidFill>
                  <a:schemeClr val="bg1"/>
                </a:solidFill>
                <a:latin typeface="Arial" panose="020B0604020202020204" pitchFamily="34" charset="0"/>
                <a:cs typeface="Arial" panose="020B0604020202020204" pitchFamily="34" charset="0"/>
              </a:rPr>
              <a:t>KAS LĀCĪTIM VĒDERĀ?</a:t>
            </a:r>
            <a:br>
              <a:rPr lang="lv-LV" sz="3450" b="1" dirty="0">
                <a:solidFill>
                  <a:schemeClr val="bg1"/>
                </a:solidFill>
                <a:latin typeface="Arial" panose="020B0604020202020204" pitchFamily="34" charset="0"/>
                <a:cs typeface="Arial" panose="020B0604020202020204" pitchFamily="34" charset="0"/>
              </a:rPr>
            </a:br>
            <a:r>
              <a:rPr lang="lv-LV" sz="3450" b="1" dirty="0">
                <a:solidFill>
                  <a:schemeClr val="bg1"/>
                </a:solidFill>
                <a:latin typeface="Arial" panose="020B0604020202020204" pitchFamily="34" charset="0"/>
                <a:cs typeface="Arial" panose="020B0604020202020204" pitchFamily="34" charset="0"/>
              </a:rPr>
              <a:t>TULKOTĀJA KOMPETENCES PORTFEĻA (R)EVOLŪCIJA</a:t>
            </a:r>
          </a:p>
        </p:txBody>
      </p:sp>
      <p:sp>
        <p:nvSpPr>
          <p:cNvPr id="3" name="Apakšvirsraksts 2">
            <a:extLst>
              <a:ext uri="{FF2B5EF4-FFF2-40B4-BE49-F238E27FC236}">
                <a16:creationId xmlns:a16="http://schemas.microsoft.com/office/drawing/2014/main" id="{C43CEF7B-EB5A-5BEB-218B-04B4AC43F1E5}"/>
              </a:ext>
            </a:extLst>
          </p:cNvPr>
          <p:cNvSpPr>
            <a:spLocks noGrp="1"/>
          </p:cNvSpPr>
          <p:nvPr>
            <p:ph type="subTitle" idx="1"/>
          </p:nvPr>
        </p:nvSpPr>
        <p:spPr>
          <a:xfrm>
            <a:off x="1143000" y="4080407"/>
            <a:ext cx="6858000" cy="787683"/>
          </a:xfrm>
        </p:spPr>
        <p:txBody>
          <a:bodyPr>
            <a:normAutofit fontScale="92500" lnSpcReduction="20000"/>
          </a:bodyPr>
          <a:lstStyle/>
          <a:p>
            <a:r>
              <a:rPr lang="lv-LV" sz="1500" dirty="0">
                <a:solidFill>
                  <a:schemeClr val="bg1"/>
                </a:solidFill>
                <a:latin typeface="Arial" panose="020B0604020202020204" pitchFamily="34" charset="0"/>
                <a:cs typeface="Arial" panose="020B0604020202020204" pitchFamily="34" charset="0"/>
              </a:rPr>
              <a:t>Marina Platonova </a:t>
            </a:r>
          </a:p>
          <a:p>
            <a:r>
              <a:rPr lang="lv-LV" sz="1500" b="1" dirty="0">
                <a:solidFill>
                  <a:schemeClr val="bg1"/>
                </a:solidFill>
                <a:latin typeface="Arial" panose="020B0604020202020204" pitchFamily="34" charset="0"/>
                <a:cs typeface="Arial" panose="020B0604020202020204" pitchFamily="34" charset="0"/>
              </a:rPr>
              <a:t>DIGITĀLO HUMANITĀRO ZINĀTŅU </a:t>
            </a:r>
          </a:p>
          <a:p>
            <a:r>
              <a:rPr lang="lv-LV" sz="1500" b="1" dirty="0">
                <a:solidFill>
                  <a:schemeClr val="bg1"/>
                </a:solidFill>
                <a:latin typeface="Arial" panose="020B0604020202020204" pitchFamily="34" charset="0"/>
                <a:cs typeface="Arial" panose="020B0604020202020204" pitchFamily="34" charset="0"/>
              </a:rPr>
              <a:t>INSTITŪTS</a:t>
            </a:r>
          </a:p>
        </p:txBody>
      </p:sp>
    </p:spTree>
    <p:extLst>
      <p:ext uri="{BB962C8B-B14F-4D97-AF65-F5344CB8AC3E}">
        <p14:creationId xmlns:p14="http://schemas.microsoft.com/office/powerpoint/2010/main" val="192537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EDD3D97-41C5-09F2-31E2-D419EE4597BA}"/>
            </a:ext>
          </a:extLst>
        </p:cNvPr>
        <p:cNvGrpSpPr/>
        <p:nvPr/>
      </p:nvGrpSpPr>
      <p:grpSpPr>
        <a:xfrm>
          <a:off x="0" y="0"/>
          <a:ext cx="0" cy="0"/>
          <a:chOff x="0" y="0"/>
          <a:chExt cx="0" cy="0"/>
        </a:xfrm>
      </p:grpSpPr>
      <p:pic>
        <p:nvPicPr>
          <p:cNvPr id="4" name="Picture 3" descr="A colorful diagram of different languages&#10;&#10;Description automatically generated with medium confidence">
            <a:extLst>
              <a:ext uri="{FF2B5EF4-FFF2-40B4-BE49-F238E27FC236}">
                <a16:creationId xmlns:a16="http://schemas.microsoft.com/office/drawing/2014/main" id="{83213C00-11EB-C0CA-83D1-3240B1B7F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8346" y="103650"/>
            <a:ext cx="4410075" cy="4076700"/>
          </a:xfrm>
          <a:prstGeom prst="rect">
            <a:avLst/>
          </a:prstGeom>
        </p:spPr>
      </p:pic>
      <p:grpSp>
        <p:nvGrpSpPr>
          <p:cNvPr id="5" name="Group 4">
            <a:extLst>
              <a:ext uri="{FF2B5EF4-FFF2-40B4-BE49-F238E27FC236}">
                <a16:creationId xmlns:a16="http://schemas.microsoft.com/office/drawing/2014/main" id="{FCBEECB0-30DF-5A4A-616F-38BA4C9F4CD4}"/>
              </a:ext>
            </a:extLst>
          </p:cNvPr>
          <p:cNvGrpSpPr/>
          <p:nvPr/>
        </p:nvGrpSpPr>
        <p:grpSpPr>
          <a:xfrm>
            <a:off x="6159731" y="597214"/>
            <a:ext cx="488076" cy="3276215"/>
            <a:chOff x="7492143" y="634066"/>
            <a:chExt cx="488076" cy="3276215"/>
          </a:xfrm>
        </p:grpSpPr>
        <p:sp>
          <p:nvSpPr>
            <p:cNvPr id="9" name="Oval 8">
              <a:extLst>
                <a:ext uri="{FF2B5EF4-FFF2-40B4-BE49-F238E27FC236}">
                  <a16:creationId xmlns:a16="http://schemas.microsoft.com/office/drawing/2014/main" id="{F4FD1E59-582E-8DB0-26C0-8C7AFF25F37C}"/>
                </a:ext>
              </a:extLst>
            </p:cNvPr>
            <p:cNvSpPr/>
            <p:nvPr/>
          </p:nvSpPr>
          <p:spPr>
            <a:xfrm>
              <a:off x="7517081" y="634066"/>
              <a:ext cx="463138" cy="425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1</a:t>
              </a:r>
            </a:p>
          </p:txBody>
        </p:sp>
        <p:sp>
          <p:nvSpPr>
            <p:cNvPr id="10" name="Oval 9">
              <a:extLst>
                <a:ext uri="{FF2B5EF4-FFF2-40B4-BE49-F238E27FC236}">
                  <a16:creationId xmlns:a16="http://schemas.microsoft.com/office/drawing/2014/main" id="{3612A467-2B2A-D22F-8621-044104C37900}"/>
                </a:ext>
              </a:extLst>
            </p:cNvPr>
            <p:cNvSpPr/>
            <p:nvPr/>
          </p:nvSpPr>
          <p:spPr>
            <a:xfrm>
              <a:off x="7517081" y="1268133"/>
              <a:ext cx="463138" cy="425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14</a:t>
              </a:r>
            </a:p>
          </p:txBody>
        </p:sp>
        <p:sp>
          <p:nvSpPr>
            <p:cNvPr id="11" name="Oval 10">
              <a:extLst>
                <a:ext uri="{FF2B5EF4-FFF2-40B4-BE49-F238E27FC236}">
                  <a16:creationId xmlns:a16="http://schemas.microsoft.com/office/drawing/2014/main" id="{0C077F07-C518-6D8A-0CA5-EFECC4AB69CB}"/>
                </a:ext>
              </a:extLst>
            </p:cNvPr>
            <p:cNvSpPr/>
            <p:nvPr/>
          </p:nvSpPr>
          <p:spPr>
            <a:xfrm>
              <a:off x="7517080" y="1965949"/>
              <a:ext cx="463138" cy="425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6</a:t>
              </a:r>
            </a:p>
          </p:txBody>
        </p:sp>
        <p:sp>
          <p:nvSpPr>
            <p:cNvPr id="12" name="Oval 11">
              <a:extLst>
                <a:ext uri="{FF2B5EF4-FFF2-40B4-BE49-F238E27FC236}">
                  <a16:creationId xmlns:a16="http://schemas.microsoft.com/office/drawing/2014/main" id="{6C978A4D-0C85-3F27-61B3-242933FF5973}"/>
                </a:ext>
              </a:extLst>
            </p:cNvPr>
            <p:cNvSpPr/>
            <p:nvPr/>
          </p:nvSpPr>
          <p:spPr>
            <a:xfrm>
              <a:off x="7517080" y="2751745"/>
              <a:ext cx="463138" cy="425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6</a:t>
              </a:r>
            </a:p>
          </p:txBody>
        </p:sp>
        <p:sp>
          <p:nvSpPr>
            <p:cNvPr id="13" name="Oval 12">
              <a:extLst>
                <a:ext uri="{FF2B5EF4-FFF2-40B4-BE49-F238E27FC236}">
                  <a16:creationId xmlns:a16="http://schemas.microsoft.com/office/drawing/2014/main" id="{0A76D911-8FB6-7AAA-7BDB-FAEED0D46BCB}"/>
                </a:ext>
              </a:extLst>
            </p:cNvPr>
            <p:cNvSpPr/>
            <p:nvPr/>
          </p:nvSpPr>
          <p:spPr>
            <a:xfrm>
              <a:off x="7492143" y="3484474"/>
              <a:ext cx="463138" cy="42580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10</a:t>
              </a:r>
            </a:p>
          </p:txBody>
        </p:sp>
      </p:grpSp>
      <p:sp>
        <p:nvSpPr>
          <p:cNvPr id="6" name="Oval 5">
            <a:extLst>
              <a:ext uri="{FF2B5EF4-FFF2-40B4-BE49-F238E27FC236}">
                <a16:creationId xmlns:a16="http://schemas.microsoft.com/office/drawing/2014/main" id="{B83E65AE-39C5-0E83-88C5-EDF8DA5C07B6}"/>
              </a:ext>
            </a:extLst>
          </p:cNvPr>
          <p:cNvSpPr/>
          <p:nvPr/>
        </p:nvSpPr>
        <p:spPr>
          <a:xfrm>
            <a:off x="4954088" y="4107949"/>
            <a:ext cx="1043544" cy="93190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LV" sz="1013" dirty="0"/>
              <a:t>37</a:t>
            </a:r>
          </a:p>
        </p:txBody>
      </p:sp>
      <p:sp>
        <p:nvSpPr>
          <p:cNvPr id="7" name="Rectangle 6">
            <a:extLst>
              <a:ext uri="{FF2B5EF4-FFF2-40B4-BE49-F238E27FC236}">
                <a16:creationId xmlns:a16="http://schemas.microsoft.com/office/drawing/2014/main" id="{76376CA5-F4C1-EEA3-3E53-9F8501B56995}"/>
              </a:ext>
            </a:extLst>
          </p:cNvPr>
          <p:cNvSpPr/>
          <p:nvPr/>
        </p:nvSpPr>
        <p:spPr>
          <a:xfrm>
            <a:off x="571177" y="4062880"/>
            <a:ext cx="3922979" cy="86868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l"/>
            <a:r>
              <a:rPr lang="lv-LV" sz="1013" dirty="0">
                <a:latin typeface="Arial" panose="020B0604020202020204" pitchFamily="34" charset="0"/>
              </a:rPr>
              <a:t>Apzinās valodas un tulkošanas datu svarīgumu un vērtību, demonstrē datu </a:t>
            </a:r>
            <a:r>
              <a:rPr lang="lv-LV" sz="1013" dirty="0" err="1">
                <a:latin typeface="Arial" panose="020B0604020202020204" pitchFamily="34" charset="0"/>
              </a:rPr>
              <a:t>pratību</a:t>
            </a:r>
            <a:endParaRPr lang="lv-LV" sz="1013" dirty="0">
              <a:latin typeface="Arial" panose="020B0604020202020204" pitchFamily="34" charset="0"/>
            </a:endParaRPr>
          </a:p>
        </p:txBody>
      </p:sp>
    </p:spTree>
    <p:extLst>
      <p:ext uri="{BB962C8B-B14F-4D97-AF65-F5344CB8AC3E}">
        <p14:creationId xmlns:p14="http://schemas.microsoft.com/office/powerpoint/2010/main" val="11332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Virsraksts 1">
            <a:extLst>
              <a:ext uri="{FF2B5EF4-FFF2-40B4-BE49-F238E27FC236}">
                <a16:creationId xmlns:a16="http://schemas.microsoft.com/office/drawing/2014/main" id="{F88DA83B-F42E-8E5F-0B64-23184F8D1CFE}"/>
              </a:ext>
            </a:extLst>
          </p:cNvPr>
          <p:cNvSpPr>
            <a:spLocks noGrp="1"/>
          </p:cNvSpPr>
          <p:nvPr>
            <p:ph type="title"/>
          </p:nvPr>
        </p:nvSpPr>
        <p:spPr/>
        <p:txBody>
          <a:bodyPr>
            <a:normAutofit/>
          </a:bodyPr>
          <a:lstStyle/>
          <a:p>
            <a:endParaRPr lang="lv-LV" sz="3000" b="1" dirty="0">
              <a:solidFill>
                <a:schemeClr val="bg1"/>
              </a:solidFill>
              <a:latin typeface="Arial" panose="020B0604020202020204" pitchFamily="34" charset="0"/>
              <a:cs typeface="Arial" panose="020B0604020202020204" pitchFamily="34" charset="0"/>
            </a:endParaRPr>
          </a:p>
        </p:txBody>
      </p:sp>
      <p:sp>
        <p:nvSpPr>
          <p:cNvPr id="9" name="Satura vietturis 2">
            <a:extLst>
              <a:ext uri="{FF2B5EF4-FFF2-40B4-BE49-F238E27FC236}">
                <a16:creationId xmlns:a16="http://schemas.microsoft.com/office/drawing/2014/main" id="{0DD63596-10BF-2B9F-756C-9EDC191DEFC4}"/>
              </a:ext>
            </a:extLst>
          </p:cNvPr>
          <p:cNvSpPr>
            <a:spLocks noGrp="1"/>
          </p:cNvSpPr>
          <p:nvPr>
            <p:ph idx="1"/>
          </p:nvPr>
        </p:nvSpPr>
        <p:spPr>
          <a:xfrm>
            <a:off x="628650" y="1369219"/>
            <a:ext cx="7886700" cy="3263504"/>
          </a:xfrm>
        </p:spPr>
        <p:txBody>
          <a:bodyPr>
            <a:normAutofit/>
          </a:bodyPr>
          <a:lstStyle/>
          <a:p>
            <a:pPr marL="0" indent="0" algn="ctr">
              <a:buNone/>
            </a:pPr>
            <a:endParaRPr lang="lv-LV" sz="255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lv-LV" sz="3000" b="1" dirty="0">
              <a:solidFill>
                <a:schemeClr val="bg1"/>
              </a:solidFill>
              <a:latin typeface="Times New Roman" panose="02020603050405020304" pitchFamily="18" charset="0"/>
              <a:cs typeface="Times New Roman" panose="02020603050405020304" pitchFamily="18" charset="0"/>
            </a:endParaRPr>
          </a:p>
          <a:p>
            <a:pPr marL="0" indent="0" algn="ctr">
              <a:buNone/>
            </a:pPr>
            <a:r>
              <a:rPr lang="lv-LV" sz="3000" b="1" dirty="0">
                <a:solidFill>
                  <a:schemeClr val="bg1"/>
                </a:solidFill>
                <a:latin typeface="Times New Roman" panose="02020603050405020304" pitchFamily="18" charset="0"/>
                <a:cs typeface="Times New Roman" panose="02020603050405020304" pitchFamily="18" charset="0"/>
              </a:rPr>
              <a:t>DATI</a:t>
            </a:r>
          </a:p>
        </p:txBody>
      </p:sp>
    </p:spTree>
    <p:extLst>
      <p:ext uri="{BB962C8B-B14F-4D97-AF65-F5344CB8AC3E}">
        <p14:creationId xmlns:p14="http://schemas.microsoft.com/office/powerpoint/2010/main" val="1496911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517922" y="20836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000" b="1" dirty="0">
                <a:solidFill>
                  <a:srgbClr val="0070C0"/>
                </a:solidFill>
                <a:latin typeface="Times New Roman" panose="02020603050405020304" pitchFamily="18" charset="0"/>
                <a:cs typeface="Times New Roman" panose="02020603050405020304" pitchFamily="18" charset="0"/>
              </a:rPr>
              <a:t>Digitālās humanitārās zinātnes: Dati</a:t>
            </a:r>
          </a:p>
        </p:txBody>
      </p:sp>
      <p:graphicFrame>
        <p:nvGraphicFramePr>
          <p:cNvPr id="2" name="Content Placeholder 1">
            <a:extLst>
              <a:ext uri="{FF2B5EF4-FFF2-40B4-BE49-F238E27FC236}">
                <a16:creationId xmlns:a16="http://schemas.microsoft.com/office/drawing/2014/main" id="{F7C91542-76E7-DAAC-449B-96F8DA27BD04}"/>
              </a:ext>
            </a:extLst>
          </p:cNvPr>
          <p:cNvGraphicFramePr>
            <a:graphicFrameLocks noGrp="1"/>
          </p:cNvGraphicFramePr>
          <p:nvPr>
            <p:ph idx="1"/>
            <p:extLst>
              <p:ext uri="{D42A27DB-BD31-4B8C-83A1-F6EECF244321}">
                <p14:modId xmlns:p14="http://schemas.microsoft.com/office/powerpoint/2010/main" val="881274171"/>
              </p:ext>
            </p:extLst>
          </p:nvPr>
        </p:nvGraphicFramePr>
        <p:xfrm>
          <a:off x="425053" y="1202531"/>
          <a:ext cx="7118747" cy="3469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23711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517922" y="20836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000" b="1" dirty="0">
                <a:solidFill>
                  <a:srgbClr val="0070C0"/>
                </a:solidFill>
                <a:latin typeface="Times New Roman" panose="02020603050405020304" pitchFamily="18" charset="0"/>
                <a:cs typeface="Times New Roman" panose="02020603050405020304" pitchFamily="18" charset="0"/>
              </a:rPr>
              <a:t>Digitālās humanitārās zinātnes: pieeja datu analīzei</a:t>
            </a:r>
          </a:p>
        </p:txBody>
      </p:sp>
      <p:graphicFrame>
        <p:nvGraphicFramePr>
          <p:cNvPr id="2" name="Content Placeholder 1">
            <a:extLst>
              <a:ext uri="{FF2B5EF4-FFF2-40B4-BE49-F238E27FC236}">
                <a16:creationId xmlns:a16="http://schemas.microsoft.com/office/drawing/2014/main" id="{95D7173A-BBCB-121B-C010-71AE8C5EB576}"/>
              </a:ext>
            </a:extLst>
          </p:cNvPr>
          <p:cNvGraphicFramePr>
            <a:graphicFrameLocks noGrp="1"/>
          </p:cNvGraphicFramePr>
          <p:nvPr>
            <p:ph idx="1"/>
            <p:extLst>
              <p:ext uri="{D42A27DB-BD31-4B8C-83A1-F6EECF244321}">
                <p14:modId xmlns:p14="http://schemas.microsoft.com/office/powerpoint/2010/main" val="441545448"/>
              </p:ext>
            </p:extLst>
          </p:nvPr>
        </p:nvGraphicFramePr>
        <p:xfrm>
          <a:off x="425053" y="1202531"/>
          <a:ext cx="7118747" cy="3469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273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517922" y="20836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000" b="1" dirty="0">
                <a:solidFill>
                  <a:srgbClr val="0070C0"/>
                </a:solidFill>
                <a:latin typeface="Times New Roman" panose="02020603050405020304" pitchFamily="18" charset="0"/>
                <a:cs typeface="Times New Roman" panose="02020603050405020304" pitchFamily="18" charset="0"/>
              </a:rPr>
              <a:t>Tulkošanas prakse: Dati</a:t>
            </a:r>
          </a:p>
        </p:txBody>
      </p:sp>
      <p:sp>
        <p:nvSpPr>
          <p:cNvPr id="8" name="Content Placeholder 7">
            <a:extLst>
              <a:ext uri="{FF2B5EF4-FFF2-40B4-BE49-F238E27FC236}">
                <a16:creationId xmlns:a16="http://schemas.microsoft.com/office/drawing/2014/main" id="{2BC61405-3668-AF68-1E7B-F4ECBC895F2E}"/>
              </a:ext>
            </a:extLst>
          </p:cNvPr>
          <p:cNvSpPr>
            <a:spLocks noGrp="1"/>
          </p:cNvSpPr>
          <p:nvPr>
            <p:ph idx="1"/>
          </p:nvPr>
        </p:nvSpPr>
        <p:spPr>
          <a:xfrm>
            <a:off x="425053" y="1202531"/>
            <a:ext cx="7118747" cy="3469481"/>
          </a:xfrm>
        </p:spPr>
        <p:txBody>
          <a:bodyPr>
            <a:normAutofit/>
          </a:bodyPr>
          <a:lstStyle/>
          <a:p>
            <a:pPr algn="just"/>
            <a:r>
              <a:rPr lang="lv-LV" b="0" i="0" dirty="0">
                <a:solidFill>
                  <a:schemeClr val="accent5">
                    <a:lumMod val="50000"/>
                  </a:schemeClr>
                </a:solidFill>
                <a:effectLst/>
                <a:highlight>
                  <a:srgbClr val="FFFFFF"/>
                </a:highlight>
                <a:latin typeface="Times New Roman" panose="02020603050405020304" pitchFamily="18" charset="0"/>
                <a:cs typeface="Times New Roman" panose="02020603050405020304" pitchFamily="18" charset="0"/>
              </a:rPr>
              <a:t>Drukāts multimodāls teksts;</a:t>
            </a:r>
          </a:p>
          <a:p>
            <a:pPr algn="just"/>
            <a:r>
              <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rPr>
              <a:t>Digitāls multimodāls teksts (t.sk. </a:t>
            </a:r>
            <a:r>
              <a:rPr lang="lv-LV" dirty="0" err="1">
                <a:solidFill>
                  <a:schemeClr val="accent5">
                    <a:lumMod val="50000"/>
                  </a:schemeClr>
                </a:solidFill>
                <a:highlight>
                  <a:srgbClr val="FFFFFF"/>
                </a:highlight>
                <a:latin typeface="Times New Roman" panose="02020603050405020304" pitchFamily="18" charset="0"/>
                <a:cs typeface="Times New Roman" panose="02020603050405020304" pitchFamily="18" charset="0"/>
              </a:rPr>
              <a:t>digitalizēts</a:t>
            </a:r>
            <a:r>
              <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rPr>
              <a:t> un digitāli radīts teksts);</a:t>
            </a:r>
          </a:p>
          <a:p>
            <a:pPr algn="just"/>
            <a:r>
              <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rPr>
              <a:t>Tiešsaistē radīts multimodāls teksts;</a:t>
            </a:r>
          </a:p>
          <a:p>
            <a:pPr algn="just"/>
            <a:r>
              <a:rPr lang="lv-LV" b="0" i="0" dirty="0" err="1">
                <a:solidFill>
                  <a:schemeClr val="accent5">
                    <a:lumMod val="50000"/>
                  </a:schemeClr>
                </a:solidFill>
                <a:effectLst/>
                <a:highlight>
                  <a:srgbClr val="FFFFFF"/>
                </a:highlight>
                <a:latin typeface="Times New Roman" panose="02020603050405020304" pitchFamily="18" charset="0"/>
                <a:cs typeface="Times New Roman" panose="02020603050405020304" pitchFamily="18" charset="0"/>
              </a:rPr>
              <a:t>Transmediāls</a:t>
            </a:r>
            <a:r>
              <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rPr>
              <a:t> un/vai</a:t>
            </a:r>
            <a:r>
              <a:rPr lang="lv-LV" b="0" i="0" dirty="0">
                <a:solidFill>
                  <a:schemeClr val="accent5">
                    <a:lumMod val="50000"/>
                  </a:schemeClr>
                </a:solidFill>
                <a:effectLst/>
                <a:highlight>
                  <a:srgbClr val="FFFFFF"/>
                </a:highlight>
                <a:latin typeface="Times New Roman" panose="02020603050405020304" pitchFamily="18" charset="0"/>
                <a:cs typeface="Times New Roman" panose="02020603050405020304" pitchFamily="18" charset="0"/>
              </a:rPr>
              <a:t> multimediāls multimodāls teksts </a:t>
            </a:r>
          </a:p>
          <a:p>
            <a:pPr marL="0" indent="0" algn="just">
              <a:buNone/>
            </a:pPr>
            <a:endPar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57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482601" y="482601"/>
            <a:ext cx="3465438" cy="3425353"/>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Drukāts</a:t>
            </a:r>
            <a:r>
              <a:rPr lang="en-US" sz="330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a:t>
            </a:r>
            <a:r>
              <a:rPr lang="en-US" sz="3300"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multimodāls</a:t>
            </a:r>
            <a:r>
              <a:rPr lang="en-US" sz="330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a:t>
            </a:r>
            <a:r>
              <a:rPr lang="en-US" sz="3300"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teksts</a:t>
            </a:r>
            <a:endParaRPr lang="en-US" sz="330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endParaRPr>
          </a:p>
        </p:txBody>
      </p:sp>
      <p:pic>
        <p:nvPicPr>
          <p:cNvPr id="4" name="Picture 3" descr="An open book with text and illustrations&#10;&#10;Description automatically generated">
            <a:extLst>
              <a:ext uri="{FF2B5EF4-FFF2-40B4-BE49-F238E27FC236}">
                <a16:creationId xmlns:a16="http://schemas.microsoft.com/office/drawing/2014/main" id="{02CC9ACB-0069-A0D9-A26E-FB638CBE765A}"/>
              </a:ext>
            </a:extLst>
          </p:cNvPr>
          <p:cNvPicPr>
            <a:picLocks noChangeAspect="1"/>
          </p:cNvPicPr>
          <p:nvPr/>
        </p:nvPicPr>
        <p:blipFill rotWithShape="1">
          <a:blip r:embed="rId2">
            <a:extLst>
              <a:ext uri="{28A0092B-C50C-407E-A947-70E740481C1C}">
                <a14:useLocalDpi xmlns:a14="http://schemas.microsoft.com/office/drawing/2010/main" val="0"/>
              </a:ext>
            </a:extLst>
          </a:blip>
          <a:srcRect r="14357"/>
          <a:stretch/>
        </p:blipFill>
        <p:spPr>
          <a:xfrm>
            <a:off x="4671912"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570749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739380" y="820341"/>
            <a:ext cx="4251418"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255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Digitāls multimodāls teksts (t.sk. </a:t>
            </a:r>
            <a:r>
              <a:rPr lang="lv-LV" sz="2550"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digitalizēts</a:t>
            </a:r>
            <a:r>
              <a:rPr lang="lv-LV" sz="255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un digitāli radīts teksts)</a:t>
            </a:r>
            <a:endParaRPr lang="lv-LV" sz="2550" b="1" dirty="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B45B7C62-4E42-52B1-1971-50FD31405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90" y="2530599"/>
            <a:ext cx="3815650" cy="179256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screenshot of a website&#10;&#10;Description automatically generated">
            <a:extLst>
              <a:ext uri="{FF2B5EF4-FFF2-40B4-BE49-F238E27FC236}">
                <a16:creationId xmlns:a16="http://schemas.microsoft.com/office/drawing/2014/main" id="{03979160-B0A7-4B00-A5B1-05AD34CDAA1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079206" y="953691"/>
            <a:ext cx="3325415" cy="2758139"/>
          </a:xfrm>
        </p:spPr>
      </p:pic>
    </p:spTree>
    <p:extLst>
      <p:ext uri="{BB962C8B-B14F-4D97-AF65-F5344CB8AC3E}">
        <p14:creationId xmlns:p14="http://schemas.microsoft.com/office/powerpoint/2010/main" val="1502188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2FA93091-099E-CC8E-02E0-25C97A96D82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9438" r="1" b="9406"/>
          <a:stretch/>
        </p:blipFill>
        <p:spPr bwMode="auto">
          <a:xfrm>
            <a:off x="15" y="7"/>
            <a:ext cx="6337723" cy="5143493"/>
          </a:xfrm>
          <a:prstGeom prst="rect">
            <a:avLst/>
          </a:prstGeom>
          <a:noFill/>
          <a:extLst>
            <a:ext uri="{909E8E84-426E-40DD-AFC4-6F175D3DCCD1}">
              <a14:hiddenFill xmlns:a14="http://schemas.microsoft.com/office/drawing/2010/main">
                <a:solidFill>
                  <a:srgbClr val="FFFFFF"/>
                </a:solidFill>
              </a14:hiddenFill>
            </a:ext>
          </a:extLst>
        </p:spPr>
      </p:pic>
      <p:sp>
        <p:nvSpPr>
          <p:cNvPr id="3" name="Virsraksts 1">
            <a:extLst>
              <a:ext uri="{FF2B5EF4-FFF2-40B4-BE49-F238E27FC236}">
                <a16:creationId xmlns:a16="http://schemas.microsoft.com/office/drawing/2014/main" id="{AF344266-FA98-8D7F-82F3-A3ED1382FFE7}"/>
              </a:ext>
            </a:extLst>
          </p:cNvPr>
          <p:cNvSpPr txBox="1">
            <a:spLocks/>
          </p:cNvSpPr>
          <p:nvPr/>
        </p:nvSpPr>
        <p:spPr>
          <a:xfrm>
            <a:off x="253604" y="80963"/>
            <a:ext cx="3938487" cy="122072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450"/>
              </a:spcAft>
            </a:pPr>
            <a:r>
              <a:rPr lang="lv-LV" sz="330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Tiešsaistē radīts multimodāls teksts</a:t>
            </a:r>
            <a:endParaRPr lang="en-US" sz="3300"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endParaRPr>
          </a:p>
        </p:txBody>
      </p:sp>
      <p:pic>
        <p:nvPicPr>
          <p:cNvPr id="2050" name="Picture 2" descr="Anand Varma at Explorers Festival 2017">
            <a:extLst>
              <a:ext uri="{FF2B5EF4-FFF2-40B4-BE49-F238E27FC236}">
                <a16:creationId xmlns:a16="http://schemas.microsoft.com/office/drawing/2014/main" id="{08CF29E5-55FB-1C14-FC04-A7496671F1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11"/>
          <a:stretch/>
        </p:blipFill>
        <p:spPr bwMode="auto">
          <a:xfrm>
            <a:off x="4669498" y="7"/>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377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map of a river&#10;&#10;Description automatically generated with medium confidence">
            <a:extLst>
              <a:ext uri="{FF2B5EF4-FFF2-40B4-BE49-F238E27FC236}">
                <a16:creationId xmlns:a16="http://schemas.microsoft.com/office/drawing/2014/main" id="{36E7A71F-FCB9-138E-D176-0BD529C095DB}"/>
              </a:ext>
            </a:extLst>
          </p:cNvPr>
          <p:cNvPicPr>
            <a:picLocks noChangeAspect="1"/>
          </p:cNvPicPr>
          <p:nvPr/>
        </p:nvPicPr>
        <p:blipFill rotWithShape="1">
          <a:blip r:embed="rId2">
            <a:extLst>
              <a:ext uri="{28A0092B-C50C-407E-A947-70E740481C1C}">
                <a14:useLocalDpi xmlns:a14="http://schemas.microsoft.com/office/drawing/2010/main" val="0"/>
              </a:ext>
            </a:extLst>
          </a:blip>
          <a:srcRect r="2486" b="2"/>
          <a:stretch/>
        </p:blipFill>
        <p:spPr>
          <a:xfrm>
            <a:off x="771304" y="698578"/>
            <a:ext cx="3734303" cy="2096612"/>
          </a:xfrm>
          <a:prstGeom prst="rect">
            <a:avLst/>
          </a:prstGeom>
        </p:spPr>
      </p:pic>
      <p:pic>
        <p:nvPicPr>
          <p:cNvPr id="6" name="Picture 5" descr="A screenshot of a game&#10;&#10;Description automatically generated">
            <a:extLst>
              <a:ext uri="{FF2B5EF4-FFF2-40B4-BE49-F238E27FC236}">
                <a16:creationId xmlns:a16="http://schemas.microsoft.com/office/drawing/2014/main" id="{746A8A4A-02EF-9FF9-8656-12B492272240}"/>
              </a:ext>
            </a:extLst>
          </p:cNvPr>
          <p:cNvPicPr>
            <a:picLocks noChangeAspect="1"/>
          </p:cNvPicPr>
          <p:nvPr/>
        </p:nvPicPr>
        <p:blipFill rotWithShape="1">
          <a:blip r:embed="rId3">
            <a:extLst>
              <a:ext uri="{28A0092B-C50C-407E-A947-70E740481C1C}">
                <a14:useLocalDpi xmlns:a14="http://schemas.microsoft.com/office/drawing/2010/main" val="0"/>
              </a:ext>
            </a:extLst>
          </a:blip>
          <a:srcRect r="4713" b="3"/>
          <a:stretch/>
        </p:blipFill>
        <p:spPr>
          <a:xfrm>
            <a:off x="4638395" y="715523"/>
            <a:ext cx="3742764" cy="2101363"/>
          </a:xfrm>
          <a:prstGeom prst="rect">
            <a:avLst/>
          </a:prstGeom>
        </p:spPr>
      </p:pic>
      <p:pic>
        <p:nvPicPr>
          <p:cNvPr id="4" name="Content Placeholder 3" descr="A screenshot of a webpage&#10;&#10;Description automatically generated">
            <a:extLst>
              <a:ext uri="{FF2B5EF4-FFF2-40B4-BE49-F238E27FC236}">
                <a16:creationId xmlns:a16="http://schemas.microsoft.com/office/drawing/2014/main" id="{2FE3956B-FEE0-26AB-FF88-3AAD0F3F6E4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160" r="7582" b="-2"/>
          <a:stretch/>
        </p:blipFill>
        <p:spPr>
          <a:xfrm>
            <a:off x="754380" y="2821636"/>
            <a:ext cx="3742764" cy="2091707"/>
          </a:xfrm>
          <a:prstGeom prst="rect">
            <a:avLst/>
          </a:prstGeom>
        </p:spPr>
      </p:pic>
      <p:pic>
        <p:nvPicPr>
          <p:cNvPr id="11" name="Picture 10" descr="A graphic design of an eagle and a tree&#10;&#10;Description automatically generated">
            <a:extLst>
              <a:ext uri="{FF2B5EF4-FFF2-40B4-BE49-F238E27FC236}">
                <a16:creationId xmlns:a16="http://schemas.microsoft.com/office/drawing/2014/main" id="{3CEE157D-B4AC-B9D3-FE18-82291D218FFB}"/>
              </a:ext>
            </a:extLst>
          </p:cNvPr>
          <p:cNvPicPr>
            <a:picLocks noChangeAspect="1"/>
          </p:cNvPicPr>
          <p:nvPr/>
        </p:nvPicPr>
        <p:blipFill rotWithShape="1">
          <a:blip r:embed="rId5">
            <a:extLst>
              <a:ext uri="{28A0092B-C50C-407E-A947-70E740481C1C}">
                <a14:useLocalDpi xmlns:a14="http://schemas.microsoft.com/office/drawing/2010/main" val="0"/>
              </a:ext>
            </a:extLst>
          </a:blip>
          <a:srcRect l="7849" r="3" b="3"/>
          <a:stretch/>
        </p:blipFill>
        <p:spPr>
          <a:xfrm>
            <a:off x="4646858" y="2795191"/>
            <a:ext cx="3742764" cy="2091707"/>
          </a:xfrm>
          <a:prstGeom prst="rect">
            <a:avLst/>
          </a:prstGeom>
        </p:spPr>
      </p:pic>
      <p:sp>
        <p:nvSpPr>
          <p:cNvPr id="14" name="TextBox 13">
            <a:extLst>
              <a:ext uri="{FF2B5EF4-FFF2-40B4-BE49-F238E27FC236}">
                <a16:creationId xmlns:a16="http://schemas.microsoft.com/office/drawing/2014/main" id="{04F511AA-B99F-F84A-5BC4-0251F294C836}"/>
              </a:ext>
            </a:extLst>
          </p:cNvPr>
          <p:cNvSpPr txBox="1"/>
          <p:nvPr/>
        </p:nvSpPr>
        <p:spPr>
          <a:xfrm>
            <a:off x="99388" y="101988"/>
            <a:ext cx="8511212" cy="784830"/>
          </a:xfrm>
          <a:prstGeom prst="rect">
            <a:avLst/>
          </a:prstGeom>
          <a:noFill/>
        </p:spPr>
        <p:txBody>
          <a:bodyPr wrap="square" rtlCol="0">
            <a:spAutoFit/>
          </a:bodyPr>
          <a:lstStyle/>
          <a:p>
            <a:pPr algn="ctr"/>
            <a:r>
              <a:rPr lang="lv-LV" sz="2250"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Transmediāls</a:t>
            </a:r>
            <a:r>
              <a:rPr lang="lv-LV" sz="2250"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un/vai multimediāls multimodāls teksts </a:t>
            </a:r>
          </a:p>
          <a:p>
            <a:pPr algn="ctr"/>
            <a:endParaRPr lang="en-LV" sz="2250" b="1"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4972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751263" y="127809"/>
            <a:ext cx="7634201" cy="996548"/>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450"/>
              </a:spcAft>
            </a:pPr>
            <a:r>
              <a:rPr lang="lv-LV" sz="3300" b="1" dirty="0" err="1">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Transmediāls</a:t>
            </a:r>
            <a:r>
              <a:rPr lang="lv-LV" sz="3300" b="1" dirty="0">
                <a:solidFill>
                  <a:schemeClr val="accent5">
                    <a:lumMod val="75000"/>
                  </a:schemeClr>
                </a:solidFill>
                <a:highlight>
                  <a:srgbClr val="FFFFFF"/>
                </a:highlight>
                <a:latin typeface="Times New Roman" panose="02020603050405020304" pitchFamily="18" charset="0"/>
                <a:cs typeface="Times New Roman" panose="02020603050405020304" pitchFamily="18" charset="0"/>
              </a:rPr>
              <a:t> un/vai multimediāls multimodāls teksts </a:t>
            </a:r>
          </a:p>
        </p:txBody>
      </p:sp>
      <p:pic>
        <p:nvPicPr>
          <p:cNvPr id="6" name="Picture 5" descr="A wall with a painting on it&#10;&#10;Description automatically generated">
            <a:extLst>
              <a:ext uri="{FF2B5EF4-FFF2-40B4-BE49-F238E27FC236}">
                <a16:creationId xmlns:a16="http://schemas.microsoft.com/office/drawing/2014/main" id="{7CA79B68-E9AB-F927-8DD9-0BBE48A6ABDD}"/>
              </a:ext>
            </a:extLst>
          </p:cNvPr>
          <p:cNvPicPr>
            <a:picLocks noChangeAspect="1"/>
          </p:cNvPicPr>
          <p:nvPr/>
        </p:nvPicPr>
        <p:blipFill rotWithShape="1">
          <a:blip r:embed="rId2">
            <a:extLst>
              <a:ext uri="{28A0092B-C50C-407E-A947-70E740481C1C}">
                <a14:useLocalDpi xmlns:a14="http://schemas.microsoft.com/office/drawing/2010/main" val="0"/>
              </a:ext>
            </a:extLst>
          </a:blip>
          <a:srcRect t="16466" r="-2" b="-2"/>
          <a:stretch/>
        </p:blipFill>
        <p:spPr>
          <a:xfrm>
            <a:off x="149056" y="1807836"/>
            <a:ext cx="4352492" cy="2917768"/>
          </a:xfrm>
          <a:prstGeom prst="rect">
            <a:avLst/>
          </a:prstGeom>
        </p:spPr>
      </p:pic>
      <p:pic>
        <p:nvPicPr>
          <p:cNvPr id="4" name="Content Placeholder 3" descr="A group of children in uniform&#10;&#10;Description automatically generated">
            <a:extLst>
              <a:ext uri="{FF2B5EF4-FFF2-40B4-BE49-F238E27FC236}">
                <a16:creationId xmlns:a16="http://schemas.microsoft.com/office/drawing/2014/main" id="{CC681D7C-E3B0-A402-A909-53B376499B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2760333" y="1368425"/>
            <a:ext cx="3623334" cy="3263900"/>
          </a:xfrm>
          <a:prstGeom prst="rect">
            <a:avLst/>
          </a:prstGeom>
        </p:spPr>
      </p:pic>
      <p:sp>
        <p:nvSpPr>
          <p:cNvPr id="7" name="Cross 6">
            <a:extLst>
              <a:ext uri="{FF2B5EF4-FFF2-40B4-BE49-F238E27FC236}">
                <a16:creationId xmlns:a16="http://schemas.microsoft.com/office/drawing/2014/main" id="{DCBA6411-ED4F-8950-249B-B5825186169E}"/>
              </a:ext>
            </a:extLst>
          </p:cNvPr>
          <p:cNvSpPr/>
          <p:nvPr/>
        </p:nvSpPr>
        <p:spPr>
          <a:xfrm>
            <a:off x="6858001" y="965200"/>
            <a:ext cx="1739900" cy="1606550"/>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latin typeface="Times New Roman" panose="02020603050405020304" pitchFamily="18" charset="0"/>
                <a:cs typeface="Times New Roman" panose="02020603050405020304" pitchFamily="18" charset="0"/>
              </a:rPr>
              <a:t>Spatiotemporālā analīze</a:t>
            </a:r>
          </a:p>
        </p:txBody>
      </p:sp>
    </p:spTree>
    <p:extLst>
      <p:ext uri="{BB962C8B-B14F-4D97-AF65-F5344CB8AC3E}">
        <p14:creationId xmlns:p14="http://schemas.microsoft.com/office/powerpoint/2010/main" val="49834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Virsraksts 1">
            <a:extLst>
              <a:ext uri="{FF2B5EF4-FFF2-40B4-BE49-F238E27FC236}">
                <a16:creationId xmlns:a16="http://schemas.microsoft.com/office/drawing/2014/main" id="{D6EF63EC-BE8B-5C1B-AB4A-E884B88F14FE}"/>
              </a:ext>
            </a:extLst>
          </p:cNvPr>
          <p:cNvSpPr>
            <a:spLocks noGrp="1"/>
          </p:cNvSpPr>
          <p:nvPr>
            <p:ph type="title"/>
          </p:nvPr>
        </p:nvSpPr>
        <p:spPr/>
        <p:txBody>
          <a:bodyPr>
            <a:normAutofit/>
          </a:bodyPr>
          <a:lstStyle/>
          <a:p>
            <a:r>
              <a:rPr lang="lv-LV" sz="3000" b="1" dirty="0">
                <a:solidFill>
                  <a:srgbClr val="0070C0"/>
                </a:solidFill>
                <a:latin typeface="Arial" panose="020B0604020202020204" pitchFamily="34" charset="0"/>
                <a:cs typeface="Arial" panose="020B0604020202020204" pitchFamily="34" charset="0"/>
              </a:rPr>
              <a:t>Saturs</a:t>
            </a:r>
          </a:p>
        </p:txBody>
      </p:sp>
      <p:graphicFrame>
        <p:nvGraphicFramePr>
          <p:cNvPr id="2" name="Content Placeholder 1">
            <a:extLst>
              <a:ext uri="{FF2B5EF4-FFF2-40B4-BE49-F238E27FC236}">
                <a16:creationId xmlns:a16="http://schemas.microsoft.com/office/drawing/2014/main" id="{CC0E0E9D-EEDE-BF78-B1A7-BC372A7E7615}"/>
              </a:ext>
            </a:extLst>
          </p:cNvPr>
          <p:cNvGraphicFramePr>
            <a:graphicFrameLocks noGrp="1"/>
          </p:cNvGraphicFramePr>
          <p:nvPr>
            <p:ph idx="1"/>
            <p:extLst>
              <p:ext uri="{D42A27DB-BD31-4B8C-83A1-F6EECF244321}">
                <p14:modId xmlns:p14="http://schemas.microsoft.com/office/powerpoint/2010/main" val="2819764748"/>
              </p:ext>
            </p:extLst>
          </p:nvPr>
        </p:nvGraphicFramePr>
        <p:xfrm>
          <a:off x="628650" y="1369219"/>
          <a:ext cx="6893719"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436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Virsraksts 1">
            <a:extLst>
              <a:ext uri="{FF2B5EF4-FFF2-40B4-BE49-F238E27FC236}">
                <a16:creationId xmlns:a16="http://schemas.microsoft.com/office/drawing/2014/main" id="{F88DA83B-F42E-8E5F-0B64-23184F8D1CFE}"/>
              </a:ext>
            </a:extLst>
          </p:cNvPr>
          <p:cNvSpPr>
            <a:spLocks noGrp="1"/>
          </p:cNvSpPr>
          <p:nvPr>
            <p:ph type="title"/>
          </p:nvPr>
        </p:nvSpPr>
        <p:spPr/>
        <p:txBody>
          <a:bodyPr>
            <a:normAutofit/>
          </a:bodyPr>
          <a:lstStyle/>
          <a:p>
            <a:endParaRPr lang="lv-LV" sz="3000" b="1" dirty="0">
              <a:solidFill>
                <a:schemeClr val="bg1"/>
              </a:solidFill>
              <a:latin typeface="Arial" panose="020B0604020202020204" pitchFamily="34" charset="0"/>
              <a:cs typeface="Arial" panose="020B0604020202020204" pitchFamily="34" charset="0"/>
            </a:endParaRPr>
          </a:p>
        </p:txBody>
      </p:sp>
      <p:sp>
        <p:nvSpPr>
          <p:cNvPr id="9" name="Satura vietturis 2">
            <a:extLst>
              <a:ext uri="{FF2B5EF4-FFF2-40B4-BE49-F238E27FC236}">
                <a16:creationId xmlns:a16="http://schemas.microsoft.com/office/drawing/2014/main" id="{0DD63596-10BF-2B9F-756C-9EDC191DEFC4}"/>
              </a:ext>
            </a:extLst>
          </p:cNvPr>
          <p:cNvSpPr>
            <a:spLocks noGrp="1"/>
          </p:cNvSpPr>
          <p:nvPr>
            <p:ph idx="1"/>
          </p:nvPr>
        </p:nvSpPr>
        <p:spPr>
          <a:xfrm>
            <a:off x="628650" y="1369219"/>
            <a:ext cx="7886700" cy="3263504"/>
          </a:xfrm>
        </p:spPr>
        <p:txBody>
          <a:bodyPr>
            <a:normAutofit/>
          </a:bodyPr>
          <a:lstStyle/>
          <a:p>
            <a:pPr marL="0" indent="0" algn="ctr">
              <a:buNone/>
            </a:pPr>
            <a:r>
              <a:rPr lang="en-GB" sz="2550" b="1" dirty="0">
                <a:solidFill>
                  <a:schemeClr val="bg1"/>
                </a:solidFill>
                <a:latin typeface="Times New Roman" panose="02020603050405020304" pitchFamily="18" charset="0"/>
                <a:cs typeface="Times New Roman" panose="02020603050405020304" pitchFamily="18" charset="0"/>
              </a:rPr>
              <a:t>PROFESIJAS STANDARTS TULKOŠANA </a:t>
            </a:r>
          </a:p>
          <a:p>
            <a:pPr marL="0" indent="0" algn="ctr">
              <a:buNone/>
            </a:pPr>
            <a:endParaRPr lang="en-GB" sz="2550" b="1" dirty="0">
              <a:solidFill>
                <a:schemeClr val="bg1"/>
              </a:solidFill>
              <a:latin typeface="Times New Roman" panose="02020603050405020304" pitchFamily="18" charset="0"/>
              <a:cs typeface="Times New Roman" panose="02020603050405020304" pitchFamily="18" charset="0"/>
            </a:endParaRPr>
          </a:p>
          <a:p>
            <a:pPr marL="0" indent="0" algn="ctr">
              <a:buNone/>
            </a:pPr>
            <a:r>
              <a:rPr lang="en-GB" sz="2550" b="1" dirty="0">
                <a:solidFill>
                  <a:schemeClr val="bg1"/>
                </a:solidFill>
                <a:latin typeface="Times New Roman" panose="02020603050405020304" pitchFamily="18" charset="0"/>
                <a:cs typeface="Times New Roman" panose="02020603050405020304" pitchFamily="18" charset="0"/>
              </a:rPr>
              <a:t>TULKOTĀJA UN TERMINOLOGA PROFESIONĀLĀS KVALIFIKĀCIJAS PRASĪBAS</a:t>
            </a:r>
            <a:endParaRPr lang="lv-LV" sz="255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92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8F1B95-CC4C-EEC6-275A-56DA38508843}"/>
            </a:ext>
          </a:extLst>
        </p:cNvPr>
        <p:cNvGrpSpPr/>
        <p:nvPr/>
      </p:nvGrpSpPr>
      <p:grpSpPr>
        <a:xfrm>
          <a:off x="0" y="0"/>
          <a:ext cx="0" cy="0"/>
          <a:chOff x="0" y="0"/>
          <a:chExt cx="0" cy="0"/>
        </a:xfrm>
      </p:grpSpPr>
      <p:sp>
        <p:nvSpPr>
          <p:cNvPr id="3" name="Virsraksts 1">
            <a:extLst>
              <a:ext uri="{FF2B5EF4-FFF2-40B4-BE49-F238E27FC236}">
                <a16:creationId xmlns:a16="http://schemas.microsoft.com/office/drawing/2014/main" id="{7547B956-1BFE-EB64-30D2-8B69B8722A32}"/>
              </a:ext>
            </a:extLst>
          </p:cNvPr>
          <p:cNvSpPr txBox="1">
            <a:spLocks/>
          </p:cNvSpPr>
          <p:nvPr/>
        </p:nvSpPr>
        <p:spPr>
          <a:xfrm>
            <a:off x="517922" y="20836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200" b="1" dirty="0">
                <a:solidFill>
                  <a:schemeClr val="accent1">
                    <a:lumMod val="75000"/>
                  </a:schemeClr>
                </a:solidFill>
                <a:latin typeface="Times New Roman" panose="02020603050405020304" pitchFamily="18" charset="0"/>
                <a:cs typeface="Times New Roman" panose="02020603050405020304" pitchFamily="18" charset="0"/>
              </a:rPr>
              <a:t>Tulkotājs un terminologs</a:t>
            </a:r>
            <a:endParaRPr lang="lv-LV" sz="3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Satura vietturis 2">
            <a:extLst>
              <a:ext uri="{FF2B5EF4-FFF2-40B4-BE49-F238E27FC236}">
                <a16:creationId xmlns:a16="http://schemas.microsoft.com/office/drawing/2014/main" id="{8231FDCC-F616-A25E-76DB-FD91C6C05CED}"/>
              </a:ext>
            </a:extLst>
          </p:cNvPr>
          <p:cNvSpPr txBox="1">
            <a:spLocks/>
          </p:cNvSpPr>
          <p:nvPr/>
        </p:nvSpPr>
        <p:spPr>
          <a:xfrm>
            <a:off x="517922" y="659750"/>
            <a:ext cx="5518187" cy="4275390"/>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lv-LV" sz="1500">
                <a:latin typeface="Times New Roman" panose="02020603050405020304" pitchFamily="18" charset="0"/>
                <a:cs typeface="Times New Roman" panose="02020603050405020304" pitchFamily="18" charset="0"/>
              </a:rPr>
              <a:t>tulko dažādas sarežģītības pakāpes dažādu veidu un zinātņu nozaru tekstus no avotvalodas mērķvalodā;</a:t>
            </a:r>
          </a:p>
          <a:p>
            <a:pPr algn="just"/>
            <a:r>
              <a:rPr lang="lv-LV" sz="1500">
                <a:latin typeface="Times New Roman" panose="02020603050405020304" pitchFamily="18" charset="0"/>
                <a:cs typeface="Times New Roman" panose="02020603050405020304" pitchFamily="18" charset="0"/>
              </a:rPr>
              <a:t>nodarbojas ar terminoloģijas izstrādi, apstrādi, harmonizēšanu sastatāmajā griezumā; </a:t>
            </a:r>
          </a:p>
          <a:p>
            <a:pPr algn="just"/>
            <a:r>
              <a:rPr lang="lv-LV" sz="1500">
                <a:latin typeface="Times New Roman" panose="02020603050405020304" pitchFamily="18" charset="0"/>
                <a:cs typeface="Times New Roman" panose="02020603050405020304" pitchFamily="18" charset="0"/>
              </a:rPr>
              <a:t>meklē efektīvus risinājumus tulkojumzinātnes un terminzinātnes problēmjautājumiem un pilda kontekstuzdevumus atbilstoši izvirzītajām prasībām un ievērojot tekstveides īpatnības; </a:t>
            </a:r>
          </a:p>
          <a:p>
            <a:pPr algn="just"/>
            <a:r>
              <a:rPr lang="lv-LV" sz="1500">
                <a:latin typeface="Times New Roman" panose="02020603050405020304" pitchFamily="18" charset="0"/>
                <a:cs typeface="Times New Roman" panose="02020603050405020304" pitchFamily="18" charset="0"/>
              </a:rPr>
              <a:t>orientējas tulkojamo dokumentu nozarē un prasmīgā lietotāja līmenī izmanto nozarē lietoto terminoloģiju; </a:t>
            </a:r>
          </a:p>
          <a:p>
            <a:pPr algn="just"/>
            <a:r>
              <a:rPr lang="lv-LV" sz="1500">
                <a:latin typeface="Times New Roman" panose="02020603050405020304" pitchFamily="18" charset="0"/>
                <a:cs typeface="Times New Roman" panose="02020603050405020304" pitchFamily="18" charset="0"/>
              </a:rPr>
              <a:t>pārbauda dažādu nozaru terminu lietojumu terminu sarakstos un tekstos, tai skaitā tulkojumos, un izstrādā jaunus terminus, ņemot vērā terminoloģijas izstrādes normas un tradīcijas; </a:t>
            </a:r>
          </a:p>
          <a:p>
            <a:pPr algn="just"/>
            <a:r>
              <a:rPr lang="lv-LV" sz="1500">
                <a:latin typeface="Times New Roman" panose="02020603050405020304" pitchFamily="18" charset="0"/>
                <a:cs typeface="Times New Roman" panose="02020603050405020304" pitchFamily="18" charset="0"/>
              </a:rPr>
              <a:t>piedalās terminoloģijas standartizācijas procesā.</a:t>
            </a:r>
            <a:endParaRPr lang="lv-LV"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786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61BCFD-C5A4-00A5-9837-930363254808}"/>
            </a:ext>
          </a:extLst>
        </p:cNvPr>
        <p:cNvGrpSpPr/>
        <p:nvPr/>
      </p:nvGrpSpPr>
      <p:grpSpPr>
        <a:xfrm>
          <a:off x="0" y="0"/>
          <a:ext cx="0" cy="0"/>
          <a:chOff x="0" y="0"/>
          <a:chExt cx="0" cy="0"/>
        </a:xfrm>
      </p:grpSpPr>
      <p:sp>
        <p:nvSpPr>
          <p:cNvPr id="3" name="Virsraksts 1">
            <a:extLst>
              <a:ext uri="{FF2B5EF4-FFF2-40B4-BE49-F238E27FC236}">
                <a16:creationId xmlns:a16="http://schemas.microsoft.com/office/drawing/2014/main" id="{D6415360-F38D-1CA4-83B0-D05C593C385D}"/>
              </a:ext>
            </a:extLst>
          </p:cNvPr>
          <p:cNvSpPr txBox="1">
            <a:spLocks/>
          </p:cNvSpPr>
          <p:nvPr/>
        </p:nvSpPr>
        <p:spPr>
          <a:xfrm>
            <a:off x="425053" y="20835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Tulkotāja</a:t>
            </a:r>
            <a:r>
              <a:rPr lang="en-US" sz="3200" b="1" kern="1200" dirty="0">
                <a:solidFill>
                  <a:schemeClr val="accent1">
                    <a:lumMod val="75000"/>
                  </a:schemeClr>
                </a:solidFill>
                <a:latin typeface="Times New Roman" panose="02020603050405020304" pitchFamily="18" charset="0"/>
                <a:cs typeface="Times New Roman" panose="02020603050405020304" pitchFamily="18" charset="0"/>
              </a:rPr>
              <a:t> un </a:t>
            </a: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terminologa</a:t>
            </a:r>
            <a:r>
              <a:rPr lang="en-US" sz="32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pienākumi</a:t>
            </a:r>
            <a:r>
              <a:rPr lang="en-US" sz="3200" b="1" kern="1200" dirty="0">
                <a:solidFill>
                  <a:schemeClr val="accent1">
                    <a:lumMod val="75000"/>
                  </a:schemeClr>
                </a:solidFill>
                <a:latin typeface="Times New Roman" panose="02020603050405020304" pitchFamily="18" charset="0"/>
                <a:cs typeface="Times New Roman" panose="02020603050405020304" pitchFamily="18" charset="0"/>
              </a:rPr>
              <a:t> un </a:t>
            </a: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uzdevumi</a:t>
            </a:r>
            <a:endParaRPr lang="en-US" sz="3200" b="1" kern="1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79C3B498-A0F8-0018-B53B-9053193CBD18}"/>
              </a:ext>
            </a:extLst>
          </p:cNvPr>
          <p:cNvSpPr>
            <a:spLocks noGrp="1"/>
          </p:cNvSpPr>
          <p:nvPr>
            <p:ph idx="1"/>
          </p:nvPr>
        </p:nvSpPr>
        <p:spPr>
          <a:xfrm>
            <a:off x="425053" y="1202531"/>
            <a:ext cx="7118747" cy="3469481"/>
          </a:xfrm>
        </p:spPr>
        <p:txBody>
          <a:bodyPr>
            <a:normAutofit/>
          </a:bodyPr>
          <a:lstStyle/>
          <a:p>
            <a:pPr algn="just"/>
            <a:r>
              <a:rPr lang="lv-LV" sz="1500" dirty="0">
                <a:latin typeface="Times New Roman" panose="02020603050405020304" pitchFamily="18" charset="0"/>
                <a:cs typeface="Times New Roman" panose="02020603050405020304" pitchFamily="18" charset="0"/>
              </a:rPr>
              <a:t>Tulkošanas un terminoloģijas darba procesa plānošana: </a:t>
            </a:r>
          </a:p>
          <a:p>
            <a:pPr lvl="1" algn="just"/>
            <a:r>
              <a:rPr lang="lv-LV" sz="1500" dirty="0">
                <a:latin typeface="Times New Roman" panose="02020603050405020304" pitchFamily="18" charset="0"/>
                <a:cs typeface="Times New Roman" panose="02020603050405020304" pitchFamily="18" charset="0"/>
              </a:rPr>
              <a:t>definēt </a:t>
            </a:r>
            <a:r>
              <a:rPr lang="lv-LV" sz="1500" dirty="0" err="1">
                <a:latin typeface="Times New Roman" panose="02020603050405020304" pitchFamily="18" charset="0"/>
                <a:cs typeface="Times New Roman" panose="02020603050405020304" pitchFamily="18" charset="0"/>
              </a:rPr>
              <a:t>tulkojumzinātnes</a:t>
            </a:r>
            <a:r>
              <a:rPr lang="lv-LV" sz="1500" dirty="0">
                <a:latin typeface="Times New Roman" panose="02020603050405020304" pitchFamily="18" charset="0"/>
                <a:cs typeface="Times New Roman" panose="02020603050405020304" pitchFamily="18" charset="0"/>
              </a:rPr>
              <a:t> un </a:t>
            </a:r>
            <a:r>
              <a:rPr lang="lv-LV" sz="1500" dirty="0" err="1">
                <a:latin typeface="Times New Roman" panose="02020603050405020304" pitchFamily="18" charset="0"/>
                <a:cs typeface="Times New Roman" panose="02020603050405020304" pitchFamily="18" charset="0"/>
              </a:rPr>
              <a:t>terminzinātnes</a:t>
            </a:r>
            <a:r>
              <a:rPr lang="lv-LV" sz="1500" dirty="0">
                <a:latin typeface="Times New Roman" panose="02020603050405020304" pitchFamily="18" charset="0"/>
                <a:cs typeface="Times New Roman" panose="02020603050405020304" pitchFamily="18" charset="0"/>
              </a:rPr>
              <a:t> projekta uzdevumus un stratēģiskos mērķus; </a:t>
            </a:r>
          </a:p>
          <a:p>
            <a:pPr lvl="1" algn="just"/>
            <a:r>
              <a:rPr lang="lv-LV" sz="1500" dirty="0">
                <a:latin typeface="Times New Roman" panose="02020603050405020304" pitchFamily="18" charset="0"/>
                <a:cs typeface="Times New Roman" panose="02020603050405020304" pitchFamily="18" charset="0"/>
              </a:rPr>
              <a:t>organizēt </a:t>
            </a:r>
            <a:r>
              <a:rPr lang="lv-LV" sz="1500" dirty="0" err="1">
                <a:latin typeface="Times New Roman" panose="02020603050405020304" pitchFamily="18" charset="0"/>
                <a:cs typeface="Times New Roman" panose="02020603050405020304" pitchFamily="18" charset="0"/>
              </a:rPr>
              <a:t>tulkojumzinātnes</a:t>
            </a:r>
            <a:r>
              <a:rPr lang="lv-LV" sz="1500" dirty="0">
                <a:latin typeface="Times New Roman" panose="02020603050405020304" pitchFamily="18" charset="0"/>
                <a:cs typeface="Times New Roman" panose="02020603050405020304" pitchFamily="18" charset="0"/>
              </a:rPr>
              <a:t> un </a:t>
            </a:r>
            <a:r>
              <a:rPr lang="lv-LV" sz="1500" dirty="0" err="1">
                <a:latin typeface="Times New Roman" panose="02020603050405020304" pitchFamily="18" charset="0"/>
                <a:cs typeface="Times New Roman" panose="02020603050405020304" pitchFamily="18" charset="0"/>
              </a:rPr>
              <a:t>terminzinātnes</a:t>
            </a:r>
            <a:r>
              <a:rPr lang="lv-LV" sz="1500" dirty="0">
                <a:latin typeface="Times New Roman" panose="02020603050405020304" pitchFamily="18" charset="0"/>
                <a:cs typeface="Times New Roman" panose="02020603050405020304" pitchFamily="18" charset="0"/>
              </a:rPr>
              <a:t> projekta darbu, ievērojot dalībnieku intereses; </a:t>
            </a:r>
          </a:p>
          <a:p>
            <a:pPr lvl="1" algn="just"/>
            <a:r>
              <a:rPr lang="lv-LV" sz="1500" dirty="0">
                <a:latin typeface="Times New Roman" panose="02020603050405020304" pitchFamily="18" charset="0"/>
                <a:cs typeface="Times New Roman" panose="02020603050405020304" pitchFamily="18" charset="0"/>
              </a:rPr>
              <a:t>strādāt patstāvīgi un komandā, ievērojot </a:t>
            </a:r>
            <a:r>
              <a:rPr lang="lv-LV" sz="1500" dirty="0" err="1">
                <a:latin typeface="Times New Roman" panose="02020603050405020304" pitchFamily="18" charset="0"/>
                <a:cs typeface="Times New Roman" panose="02020603050405020304" pitchFamily="18" charset="0"/>
              </a:rPr>
              <a:t>tulkojumzinātnes</a:t>
            </a:r>
            <a:r>
              <a:rPr lang="lv-LV" sz="1500" dirty="0">
                <a:latin typeface="Times New Roman" panose="02020603050405020304" pitchFamily="18" charset="0"/>
                <a:cs typeface="Times New Roman" panose="02020603050405020304" pitchFamily="18" charset="0"/>
              </a:rPr>
              <a:t> un </a:t>
            </a:r>
            <a:r>
              <a:rPr lang="lv-LV" sz="1500" dirty="0" err="1">
                <a:latin typeface="Times New Roman" panose="02020603050405020304" pitchFamily="18" charset="0"/>
                <a:cs typeface="Times New Roman" panose="02020603050405020304" pitchFamily="18" charset="0"/>
              </a:rPr>
              <a:t>terminzinātnes</a:t>
            </a:r>
            <a:r>
              <a:rPr lang="lv-LV" sz="1500" dirty="0">
                <a:latin typeface="Times New Roman" panose="02020603050405020304" pitchFamily="18" charset="0"/>
                <a:cs typeface="Times New Roman" panose="02020603050405020304" pitchFamily="18" charset="0"/>
              </a:rPr>
              <a:t> darba procesa vadlīnijas; </a:t>
            </a:r>
          </a:p>
          <a:p>
            <a:pPr lvl="1" algn="just"/>
            <a:r>
              <a:rPr lang="lv-LV" sz="1500" dirty="0">
                <a:latin typeface="Times New Roman" panose="02020603050405020304" pitchFamily="18" charset="0"/>
                <a:cs typeface="Times New Roman" panose="02020603050405020304" pitchFamily="18" charset="0"/>
              </a:rPr>
              <a:t>iekļaut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elementus nozaru projektos; </a:t>
            </a:r>
          </a:p>
          <a:p>
            <a:pPr lvl="1" algn="just"/>
            <a:r>
              <a:rPr lang="lv-LV" sz="1500" dirty="0">
                <a:latin typeface="Times New Roman" panose="02020603050405020304" pitchFamily="18" charset="0"/>
                <a:cs typeface="Times New Roman" panose="02020603050405020304" pitchFamily="18" charset="0"/>
              </a:rPr>
              <a:t>izstrādāt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procesa arhitektūru; </a:t>
            </a:r>
          </a:p>
          <a:p>
            <a:pPr lvl="1" algn="just"/>
            <a:r>
              <a:rPr lang="lv-LV" sz="1500" dirty="0">
                <a:latin typeface="Times New Roman" panose="02020603050405020304" pitchFamily="18" charset="0"/>
                <a:cs typeface="Times New Roman" panose="02020603050405020304" pitchFamily="18" charset="0"/>
              </a:rPr>
              <a:t>organizēt darbu atbilstoši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darba kvalitātes vērtēšanas kritērijiem; </a:t>
            </a:r>
          </a:p>
          <a:p>
            <a:pPr lvl="1" algn="just"/>
            <a:r>
              <a:rPr lang="lv-LV" sz="1500" dirty="0">
                <a:latin typeface="Times New Roman" panose="02020603050405020304" pitchFamily="18" charset="0"/>
                <a:cs typeface="Times New Roman" panose="02020603050405020304" pitchFamily="18" charset="0"/>
              </a:rPr>
              <a:t>strādāt saskaņā ar </a:t>
            </a:r>
            <a:r>
              <a:rPr lang="lv-LV" sz="1500" dirty="0" err="1">
                <a:latin typeface="Times New Roman" panose="02020603050405020304" pitchFamily="18" charset="0"/>
                <a:cs typeface="Times New Roman" panose="02020603050405020304" pitchFamily="18" charset="0"/>
              </a:rPr>
              <a:t>tulkojumzinātnes</a:t>
            </a:r>
            <a:r>
              <a:rPr lang="lv-LV" sz="1500" dirty="0">
                <a:latin typeface="Times New Roman" panose="02020603050405020304" pitchFamily="18" charset="0"/>
                <a:cs typeface="Times New Roman" panose="02020603050405020304" pitchFamily="18" charset="0"/>
              </a:rPr>
              <a:t> un </a:t>
            </a:r>
            <a:r>
              <a:rPr lang="lv-LV" sz="1500" dirty="0" err="1">
                <a:latin typeface="Times New Roman" panose="02020603050405020304" pitchFamily="18" charset="0"/>
                <a:cs typeface="Times New Roman" panose="02020603050405020304" pitchFamily="18" charset="0"/>
              </a:rPr>
              <a:t>terminzinātnes</a:t>
            </a:r>
            <a:r>
              <a:rPr lang="lv-LV" sz="1500" dirty="0">
                <a:latin typeface="Times New Roman" panose="02020603050405020304" pitchFamily="18" charset="0"/>
                <a:cs typeface="Times New Roman" panose="02020603050405020304" pitchFamily="18" charset="0"/>
              </a:rPr>
              <a:t>, kā arī citu nozaru normatīvajos aktos un standartos noteiktajām prasībām; </a:t>
            </a:r>
          </a:p>
          <a:p>
            <a:pPr lvl="1" algn="just"/>
            <a:r>
              <a:rPr lang="lv-LV" sz="1500" dirty="0">
                <a:latin typeface="Times New Roman" panose="02020603050405020304" pitchFamily="18" charset="0"/>
                <a:cs typeface="Times New Roman" panose="02020603050405020304" pitchFamily="18" charset="0"/>
              </a:rPr>
              <a:t>īstenot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risku vadību.</a:t>
            </a:r>
            <a:endPar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158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ECDA65F-D9FF-3D00-F7C7-6F5290C06BD0}"/>
            </a:ext>
          </a:extLst>
        </p:cNvPr>
        <p:cNvGrpSpPr/>
        <p:nvPr/>
      </p:nvGrpSpPr>
      <p:grpSpPr>
        <a:xfrm>
          <a:off x="0" y="0"/>
          <a:ext cx="0" cy="0"/>
          <a:chOff x="0" y="0"/>
          <a:chExt cx="0" cy="0"/>
        </a:xfrm>
      </p:grpSpPr>
      <p:sp>
        <p:nvSpPr>
          <p:cNvPr id="3" name="Virsraksts 1">
            <a:extLst>
              <a:ext uri="{FF2B5EF4-FFF2-40B4-BE49-F238E27FC236}">
                <a16:creationId xmlns:a16="http://schemas.microsoft.com/office/drawing/2014/main" id="{1A4D00A7-FE64-1BC1-6DCD-F041B3552AFA}"/>
              </a:ext>
            </a:extLst>
          </p:cNvPr>
          <p:cNvSpPr txBox="1">
            <a:spLocks/>
          </p:cNvSpPr>
          <p:nvPr/>
        </p:nvSpPr>
        <p:spPr>
          <a:xfrm>
            <a:off x="425053" y="208359"/>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Tulkotāja</a:t>
            </a:r>
            <a:r>
              <a:rPr lang="en-US" sz="3200" b="1" kern="1200" dirty="0">
                <a:solidFill>
                  <a:schemeClr val="accent1">
                    <a:lumMod val="75000"/>
                  </a:schemeClr>
                </a:solidFill>
                <a:latin typeface="Times New Roman" panose="02020603050405020304" pitchFamily="18" charset="0"/>
                <a:cs typeface="Times New Roman" panose="02020603050405020304" pitchFamily="18" charset="0"/>
              </a:rPr>
              <a:t> un </a:t>
            </a: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terminologa</a:t>
            </a:r>
            <a:r>
              <a:rPr lang="en-US" sz="3200" b="1" kern="1200" dirty="0">
                <a:solidFill>
                  <a:schemeClr val="accent1">
                    <a:lumMod val="75000"/>
                  </a:schemeClr>
                </a:solidFill>
                <a:latin typeface="Times New Roman" panose="02020603050405020304" pitchFamily="18" charset="0"/>
                <a:cs typeface="Times New Roman" panose="02020603050405020304" pitchFamily="18" charset="0"/>
              </a:rPr>
              <a:t> </a:t>
            </a: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pienākumi</a:t>
            </a:r>
            <a:r>
              <a:rPr lang="en-US" sz="3200" b="1" kern="1200" dirty="0">
                <a:solidFill>
                  <a:schemeClr val="accent1">
                    <a:lumMod val="75000"/>
                  </a:schemeClr>
                </a:solidFill>
                <a:latin typeface="Times New Roman" panose="02020603050405020304" pitchFamily="18" charset="0"/>
                <a:cs typeface="Times New Roman" panose="02020603050405020304" pitchFamily="18" charset="0"/>
              </a:rPr>
              <a:t> un </a:t>
            </a:r>
            <a:r>
              <a:rPr lang="en-US" sz="3200" b="1" kern="1200" dirty="0" err="1">
                <a:solidFill>
                  <a:schemeClr val="accent1">
                    <a:lumMod val="75000"/>
                  </a:schemeClr>
                </a:solidFill>
                <a:latin typeface="Times New Roman" panose="02020603050405020304" pitchFamily="18" charset="0"/>
                <a:cs typeface="Times New Roman" panose="02020603050405020304" pitchFamily="18" charset="0"/>
              </a:rPr>
              <a:t>uzdevumi</a:t>
            </a:r>
            <a:endParaRPr lang="en-US" sz="3200" b="1" kern="12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2784FC65-CD9E-A99B-AAF4-2CA956D00C98}"/>
              </a:ext>
            </a:extLst>
          </p:cNvPr>
          <p:cNvSpPr>
            <a:spLocks noGrp="1"/>
          </p:cNvSpPr>
          <p:nvPr>
            <p:ph idx="1"/>
          </p:nvPr>
        </p:nvSpPr>
        <p:spPr>
          <a:xfrm>
            <a:off x="425053" y="1202531"/>
            <a:ext cx="7118747" cy="3469481"/>
          </a:xfrm>
        </p:spPr>
        <p:txBody>
          <a:bodyPr>
            <a:normAutofit/>
          </a:bodyPr>
          <a:lstStyle/>
          <a:p>
            <a:pPr algn="just"/>
            <a:r>
              <a:rPr lang="lv-LV" sz="1500" dirty="0">
                <a:latin typeface="Times New Roman" panose="02020603050405020304" pitchFamily="18" charset="0"/>
                <a:cs typeface="Times New Roman" panose="02020603050405020304" pitchFamily="18" charset="0"/>
              </a:rPr>
              <a:t>Tulkošanas un terminoloģijas darba organizēšana, pārvaldība un īstenošana: </a:t>
            </a:r>
          </a:p>
          <a:p>
            <a:pPr lvl="1" algn="just"/>
            <a:r>
              <a:rPr lang="lv-LV" sz="1500" dirty="0">
                <a:latin typeface="Times New Roman" panose="02020603050405020304" pitchFamily="18" charset="0"/>
                <a:cs typeface="Times New Roman" panose="02020603050405020304" pitchFamily="18" charset="0"/>
              </a:rPr>
              <a:t>organizēt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darbu valsts iestādes, uzņēmuma vai projekta mērķu sasniegšanai; </a:t>
            </a:r>
          </a:p>
          <a:p>
            <a:pPr lvl="1" algn="just"/>
            <a:r>
              <a:rPr lang="lv-LV" sz="1500" dirty="0">
                <a:latin typeface="Times New Roman" panose="02020603050405020304" pitchFamily="18" charset="0"/>
                <a:cs typeface="Times New Roman" panose="02020603050405020304" pitchFamily="18" charset="0"/>
              </a:rPr>
              <a:t>organizēt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darbu atbilstoši visu iesaistīto pušu profesionālās ētikas un morāles normām; </a:t>
            </a:r>
          </a:p>
          <a:p>
            <a:pPr lvl="1" algn="just"/>
            <a:r>
              <a:rPr lang="lv-LV" sz="1500" dirty="0">
                <a:latin typeface="Times New Roman" panose="02020603050405020304" pitchFamily="18" charset="0"/>
                <a:cs typeface="Times New Roman" panose="02020603050405020304" pitchFamily="18" charset="0"/>
              </a:rPr>
              <a:t>pārvaldīt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resursus; </a:t>
            </a:r>
          </a:p>
          <a:p>
            <a:pPr lvl="1" algn="just"/>
            <a:r>
              <a:rPr lang="lv-LV" sz="1500" dirty="0">
                <a:latin typeface="Times New Roman" panose="02020603050405020304" pitchFamily="18" charset="0"/>
                <a:cs typeface="Times New Roman" panose="02020603050405020304" pitchFamily="18" charset="0"/>
              </a:rPr>
              <a:t>īstenot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darbu atbilstoši amata aprakstam un ievērojot izvirzītos mērķus un definētos uzdevumus; </a:t>
            </a:r>
          </a:p>
          <a:p>
            <a:pPr lvl="1" algn="just"/>
            <a:r>
              <a:rPr lang="lv-LV" sz="1500" dirty="0">
                <a:latin typeface="Times New Roman" panose="02020603050405020304" pitchFamily="18" charset="0"/>
                <a:cs typeface="Times New Roman" panose="02020603050405020304" pitchFamily="18" charset="0"/>
              </a:rPr>
              <a:t>nodrošināt tulkošanas un </a:t>
            </a:r>
            <a:r>
              <a:rPr lang="lv-LV" sz="1500" dirty="0" err="1">
                <a:latin typeface="Times New Roman" panose="02020603050405020304" pitchFamily="18" charset="0"/>
                <a:cs typeface="Times New Roman" panose="02020603050405020304" pitchFamily="18" charset="0"/>
              </a:rPr>
              <a:t>terminizstrādes</a:t>
            </a:r>
            <a:r>
              <a:rPr lang="lv-LV" sz="1500" dirty="0">
                <a:latin typeface="Times New Roman" panose="02020603050405020304" pitchFamily="18" charset="0"/>
                <a:cs typeface="Times New Roman" panose="02020603050405020304" pitchFamily="18" charset="0"/>
              </a:rPr>
              <a:t> projekta darba grupu ar kvalitatīviem darba resursiem; </a:t>
            </a:r>
          </a:p>
          <a:p>
            <a:pPr lvl="1" algn="just"/>
            <a:r>
              <a:rPr lang="lv-LV" sz="1500" dirty="0">
                <a:latin typeface="Times New Roman" panose="02020603050405020304" pitchFamily="18" charset="0"/>
                <a:cs typeface="Times New Roman" panose="02020603050405020304" pitchFamily="18" charset="0"/>
              </a:rPr>
              <a:t>izstrādāt </a:t>
            </a:r>
            <a:r>
              <a:rPr lang="lv-LV" sz="1500" dirty="0" err="1">
                <a:latin typeface="Times New Roman" panose="02020603050405020304" pitchFamily="18" charset="0"/>
                <a:cs typeface="Times New Roman" panose="02020603050405020304" pitchFamily="18" charset="0"/>
              </a:rPr>
              <a:t>terminzinātnes</a:t>
            </a:r>
            <a:r>
              <a:rPr lang="lv-LV" sz="1500" dirty="0">
                <a:latin typeface="Times New Roman" panose="02020603050405020304" pitchFamily="18" charset="0"/>
                <a:cs typeface="Times New Roman" panose="02020603050405020304" pitchFamily="18" charset="0"/>
              </a:rPr>
              <a:t> un </a:t>
            </a:r>
            <a:r>
              <a:rPr lang="lv-LV" sz="1500" dirty="0" err="1">
                <a:latin typeface="Times New Roman" panose="02020603050405020304" pitchFamily="18" charset="0"/>
                <a:cs typeface="Times New Roman" panose="02020603050405020304" pitchFamily="18" charset="0"/>
              </a:rPr>
              <a:t>terminrades</a:t>
            </a:r>
            <a:r>
              <a:rPr lang="lv-LV" sz="1500" dirty="0">
                <a:latin typeface="Times New Roman" panose="02020603050405020304" pitchFamily="18" charset="0"/>
                <a:cs typeface="Times New Roman" panose="02020603050405020304" pitchFamily="18" charset="0"/>
              </a:rPr>
              <a:t> labajai praksei un profesionālajiem standartiem atbilstošus terminoloģijas resursus; </a:t>
            </a:r>
          </a:p>
          <a:p>
            <a:pPr lvl="1" algn="just"/>
            <a:r>
              <a:rPr lang="lv-LV" sz="1500" dirty="0">
                <a:latin typeface="Times New Roman" panose="02020603050405020304" pitchFamily="18" charset="0"/>
                <a:cs typeface="Times New Roman" panose="02020603050405020304" pitchFamily="18" charset="0"/>
              </a:rPr>
              <a:t>strādāt ar </a:t>
            </a:r>
            <a:r>
              <a:rPr lang="lv-LV" sz="1500" dirty="0" err="1">
                <a:latin typeface="Times New Roman" panose="02020603050405020304" pitchFamily="18" charset="0"/>
                <a:cs typeface="Times New Roman" panose="02020603050405020304" pitchFamily="18" charset="0"/>
              </a:rPr>
              <a:t>lielapjoma</a:t>
            </a:r>
            <a:r>
              <a:rPr lang="lv-LV" sz="1500" dirty="0">
                <a:latin typeface="Times New Roman" panose="02020603050405020304" pitchFamily="18" charset="0"/>
                <a:cs typeface="Times New Roman" panose="02020603050405020304" pitchFamily="18" charset="0"/>
              </a:rPr>
              <a:t> un dažādu veidu informāciju.</a:t>
            </a:r>
            <a:endPar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0A4C049-D263-7234-A48D-AB2127233072}"/>
              </a:ext>
            </a:extLst>
          </p:cNvPr>
          <p:cNvSpPr/>
          <p:nvPr/>
        </p:nvSpPr>
        <p:spPr>
          <a:xfrm>
            <a:off x="1733006" y="4004958"/>
            <a:ext cx="3207544" cy="364331"/>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V" sz="1013"/>
          </a:p>
        </p:txBody>
      </p:sp>
    </p:spTree>
    <p:extLst>
      <p:ext uri="{BB962C8B-B14F-4D97-AF65-F5344CB8AC3E}">
        <p14:creationId xmlns:p14="http://schemas.microsoft.com/office/powerpoint/2010/main" val="246672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A white sheet with black text&#10;&#10;Description automatically generated">
            <a:extLst>
              <a:ext uri="{FF2B5EF4-FFF2-40B4-BE49-F238E27FC236}">
                <a16:creationId xmlns:a16="http://schemas.microsoft.com/office/drawing/2014/main" id="{5B763821-2551-2D9D-6833-1B8628A56C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1038226"/>
            <a:ext cx="8178800" cy="3067049"/>
          </a:xfrm>
          <a:prstGeom prst="rect">
            <a:avLst/>
          </a:prstGeom>
          <a:ln>
            <a:noFill/>
          </a:ln>
        </p:spPr>
      </p:pic>
      <p:cxnSp>
        <p:nvCxnSpPr>
          <p:cNvPr id="5" name="Straight Arrow Connector 4">
            <a:extLst>
              <a:ext uri="{FF2B5EF4-FFF2-40B4-BE49-F238E27FC236}">
                <a16:creationId xmlns:a16="http://schemas.microsoft.com/office/drawing/2014/main" id="{4A650777-64EC-6BEF-4CEF-E75BC093C831}"/>
              </a:ext>
            </a:extLst>
          </p:cNvPr>
          <p:cNvCxnSpPr/>
          <p:nvPr/>
        </p:nvCxnSpPr>
        <p:spPr>
          <a:xfrm>
            <a:off x="5786438" y="653653"/>
            <a:ext cx="0" cy="52222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E677689-18E3-7A59-59FF-7C9DF9CB2A3E}"/>
              </a:ext>
            </a:extLst>
          </p:cNvPr>
          <p:cNvCxnSpPr>
            <a:cxnSpLocks/>
          </p:cNvCxnSpPr>
          <p:nvPr/>
        </p:nvCxnSpPr>
        <p:spPr>
          <a:xfrm flipH="1">
            <a:off x="5903471" y="3165408"/>
            <a:ext cx="68927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55E41E-6231-7EFA-32B0-42D67AC3EAF3}"/>
              </a:ext>
            </a:extLst>
          </p:cNvPr>
          <p:cNvCxnSpPr>
            <a:cxnSpLocks/>
          </p:cNvCxnSpPr>
          <p:nvPr/>
        </p:nvCxnSpPr>
        <p:spPr>
          <a:xfrm flipH="1">
            <a:off x="6248106" y="3719048"/>
            <a:ext cx="689270"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9F89AEE-1AD6-C7BD-921B-792266228106}"/>
              </a:ext>
            </a:extLst>
          </p:cNvPr>
          <p:cNvCxnSpPr>
            <a:cxnSpLocks/>
          </p:cNvCxnSpPr>
          <p:nvPr/>
        </p:nvCxnSpPr>
        <p:spPr>
          <a:xfrm>
            <a:off x="3611166" y="2722496"/>
            <a:ext cx="664369"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844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Virsraksts 1">
            <a:extLst>
              <a:ext uri="{FF2B5EF4-FFF2-40B4-BE49-F238E27FC236}">
                <a16:creationId xmlns:a16="http://schemas.microsoft.com/office/drawing/2014/main" id="{F88DA83B-F42E-8E5F-0B64-23184F8D1CFE}"/>
              </a:ext>
            </a:extLst>
          </p:cNvPr>
          <p:cNvSpPr>
            <a:spLocks noGrp="1"/>
          </p:cNvSpPr>
          <p:nvPr>
            <p:ph type="title"/>
          </p:nvPr>
        </p:nvSpPr>
        <p:spPr/>
        <p:txBody>
          <a:bodyPr>
            <a:normAutofit/>
          </a:bodyPr>
          <a:lstStyle/>
          <a:p>
            <a:endParaRPr lang="lv-LV" sz="3000" b="1" dirty="0">
              <a:solidFill>
                <a:schemeClr val="bg1"/>
              </a:solidFill>
              <a:latin typeface="Arial" panose="020B0604020202020204" pitchFamily="34" charset="0"/>
              <a:cs typeface="Arial" panose="020B0604020202020204" pitchFamily="34" charset="0"/>
            </a:endParaRPr>
          </a:p>
        </p:txBody>
      </p:sp>
      <p:sp>
        <p:nvSpPr>
          <p:cNvPr id="9" name="Satura vietturis 2">
            <a:extLst>
              <a:ext uri="{FF2B5EF4-FFF2-40B4-BE49-F238E27FC236}">
                <a16:creationId xmlns:a16="http://schemas.microsoft.com/office/drawing/2014/main" id="{0DD63596-10BF-2B9F-756C-9EDC191DEFC4}"/>
              </a:ext>
            </a:extLst>
          </p:cNvPr>
          <p:cNvSpPr>
            <a:spLocks noGrp="1"/>
          </p:cNvSpPr>
          <p:nvPr>
            <p:ph idx="1"/>
          </p:nvPr>
        </p:nvSpPr>
        <p:spPr>
          <a:xfrm>
            <a:off x="628650" y="1369219"/>
            <a:ext cx="7886700" cy="3263504"/>
          </a:xfrm>
        </p:spPr>
        <p:txBody>
          <a:bodyPr>
            <a:normAutofit/>
          </a:bodyPr>
          <a:lstStyle/>
          <a:p>
            <a:pPr marL="0" indent="0" algn="ctr">
              <a:buNone/>
            </a:pPr>
            <a:r>
              <a:rPr lang="en-GB" sz="2550" dirty="0" err="1">
                <a:solidFill>
                  <a:schemeClr val="bg1"/>
                </a:solidFill>
                <a:latin typeface="Times New Roman" panose="02020603050405020304" pitchFamily="18" charset="0"/>
                <a:cs typeface="Times New Roman" panose="02020603050405020304" pitchFamily="18" charset="0"/>
              </a:rPr>
              <a:t>Otrā</a:t>
            </a:r>
            <a:r>
              <a:rPr lang="en-GB" sz="2550" dirty="0">
                <a:solidFill>
                  <a:schemeClr val="bg1"/>
                </a:solidFill>
                <a:latin typeface="Times New Roman" panose="02020603050405020304" pitchFamily="18" charset="0"/>
                <a:cs typeface="Times New Roman" panose="02020603050405020304" pitchFamily="18" charset="0"/>
              </a:rPr>
              <a:t> </a:t>
            </a:r>
            <a:r>
              <a:rPr lang="en-GB" sz="2550" dirty="0" err="1">
                <a:solidFill>
                  <a:schemeClr val="bg1"/>
                </a:solidFill>
                <a:latin typeface="Times New Roman" panose="02020603050405020304" pitchFamily="18" charset="0"/>
                <a:cs typeface="Times New Roman" panose="02020603050405020304" pitchFamily="18" charset="0"/>
              </a:rPr>
              <a:t>cikla</a:t>
            </a:r>
            <a:r>
              <a:rPr lang="en-GB" sz="2550" dirty="0">
                <a:solidFill>
                  <a:schemeClr val="bg1"/>
                </a:solidFill>
                <a:latin typeface="Times New Roman" panose="02020603050405020304" pitchFamily="18" charset="0"/>
                <a:cs typeface="Times New Roman" panose="02020603050405020304" pitchFamily="18" charset="0"/>
              </a:rPr>
              <a:t> </a:t>
            </a:r>
            <a:r>
              <a:rPr lang="en-GB" sz="2550" dirty="0" err="1">
                <a:solidFill>
                  <a:schemeClr val="bg1"/>
                </a:solidFill>
                <a:latin typeface="Times New Roman" panose="02020603050405020304" pitchFamily="18" charset="0"/>
                <a:cs typeface="Times New Roman" panose="02020603050405020304" pitchFamily="18" charset="0"/>
              </a:rPr>
              <a:t>profesionāl</a:t>
            </a:r>
            <a:r>
              <a:rPr lang="lv-LV" sz="2550" dirty="0" err="1">
                <a:solidFill>
                  <a:schemeClr val="bg1"/>
                </a:solidFill>
                <a:latin typeface="Times New Roman" panose="02020603050405020304" pitchFamily="18" charset="0"/>
                <a:cs typeface="Times New Roman" panose="02020603050405020304" pitchFamily="18" charset="0"/>
              </a:rPr>
              <a:t>ās</a:t>
            </a:r>
            <a:r>
              <a:rPr lang="lv-LV" sz="2550" dirty="0">
                <a:solidFill>
                  <a:schemeClr val="bg1"/>
                </a:solidFill>
                <a:latin typeface="Times New Roman" panose="02020603050405020304" pitchFamily="18" charset="0"/>
                <a:cs typeface="Times New Roman" panose="02020603050405020304" pitchFamily="18" charset="0"/>
              </a:rPr>
              <a:t> augstākās izglītības</a:t>
            </a:r>
            <a:r>
              <a:rPr lang="en-GB" sz="2550" dirty="0">
                <a:solidFill>
                  <a:schemeClr val="bg1"/>
                </a:solidFill>
                <a:latin typeface="Times New Roman" panose="02020603050405020304" pitchFamily="18" charset="0"/>
                <a:cs typeface="Times New Roman" panose="02020603050405020304" pitchFamily="18" charset="0"/>
              </a:rPr>
              <a:t> (</a:t>
            </a:r>
            <a:r>
              <a:rPr lang="en-GB" sz="2550" dirty="0" err="1">
                <a:solidFill>
                  <a:schemeClr val="bg1"/>
                </a:solidFill>
                <a:latin typeface="Times New Roman" panose="02020603050405020304" pitchFamily="18" charset="0"/>
                <a:cs typeface="Times New Roman" panose="02020603050405020304" pitchFamily="18" charset="0"/>
              </a:rPr>
              <a:t>maģistra</a:t>
            </a:r>
            <a:r>
              <a:rPr lang="en-GB" sz="2550" dirty="0">
                <a:solidFill>
                  <a:schemeClr val="bg1"/>
                </a:solidFill>
                <a:latin typeface="Times New Roman" panose="02020603050405020304" pitchFamily="18" charset="0"/>
                <a:cs typeface="Times New Roman" panose="02020603050405020304" pitchFamily="18" charset="0"/>
              </a:rPr>
              <a:t>) </a:t>
            </a:r>
            <a:r>
              <a:rPr lang="en-GB" sz="2550" dirty="0" err="1">
                <a:solidFill>
                  <a:schemeClr val="bg1"/>
                </a:solidFill>
                <a:latin typeface="Times New Roman" panose="02020603050405020304" pitchFamily="18" charset="0"/>
                <a:cs typeface="Times New Roman" panose="02020603050405020304" pitchFamily="18" charset="0"/>
              </a:rPr>
              <a:t>studiju</a:t>
            </a:r>
            <a:r>
              <a:rPr lang="en-GB" sz="2550" dirty="0">
                <a:solidFill>
                  <a:schemeClr val="bg1"/>
                </a:solidFill>
                <a:latin typeface="Times New Roman" panose="02020603050405020304" pitchFamily="18" charset="0"/>
                <a:cs typeface="Times New Roman" panose="02020603050405020304" pitchFamily="18" charset="0"/>
              </a:rPr>
              <a:t> </a:t>
            </a:r>
            <a:r>
              <a:rPr lang="en-GB" sz="2550" dirty="0" err="1">
                <a:solidFill>
                  <a:schemeClr val="bg1"/>
                </a:solidFill>
                <a:latin typeface="Times New Roman" panose="02020603050405020304" pitchFamily="18" charset="0"/>
                <a:cs typeface="Times New Roman" panose="02020603050405020304" pitchFamily="18" charset="0"/>
              </a:rPr>
              <a:t>programma</a:t>
            </a:r>
            <a:endParaRPr lang="en-GB" sz="255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en-GB" sz="2550" dirty="0">
              <a:solidFill>
                <a:schemeClr val="bg1"/>
              </a:solidFill>
              <a:latin typeface="Times New Roman" panose="02020603050405020304" pitchFamily="18" charset="0"/>
              <a:cs typeface="Times New Roman" panose="02020603050405020304" pitchFamily="18" charset="0"/>
            </a:endParaRPr>
          </a:p>
          <a:p>
            <a:pPr marL="0" indent="0" algn="ctr">
              <a:buNone/>
            </a:pPr>
            <a:r>
              <a:rPr lang="en-GB" sz="2550" dirty="0">
                <a:solidFill>
                  <a:schemeClr val="bg1"/>
                </a:solidFill>
                <a:latin typeface="Times New Roman" panose="02020603050405020304" pitchFamily="18" charset="0"/>
                <a:cs typeface="Times New Roman" panose="02020603050405020304" pitchFamily="18" charset="0"/>
              </a:rPr>
              <a:t>TEHNISKĀ TULKOŠANA UN TERMINOLOĢIJA</a:t>
            </a:r>
            <a:endParaRPr lang="lv-LV" sz="255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418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irsraksts 1">
            <a:extLst>
              <a:ext uri="{FF2B5EF4-FFF2-40B4-BE49-F238E27FC236}">
                <a16:creationId xmlns:a16="http://schemas.microsoft.com/office/drawing/2014/main" id="{AF344266-FA98-8D7F-82F3-A3ED1382FFE7}"/>
              </a:ext>
            </a:extLst>
          </p:cNvPr>
          <p:cNvSpPr txBox="1">
            <a:spLocks/>
          </p:cNvSpPr>
          <p:nvPr/>
        </p:nvSpPr>
        <p:spPr>
          <a:xfrm>
            <a:off x="517922" y="20836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000" b="1" dirty="0">
                <a:solidFill>
                  <a:srgbClr val="0070C0"/>
                </a:solidFill>
                <a:latin typeface="Arial" panose="020B0604020202020204" pitchFamily="34" charset="0"/>
                <a:cs typeface="Arial" panose="020B0604020202020204" pitchFamily="34" charset="0"/>
              </a:rPr>
              <a:t>Tehniskā tulkošana un terminoloģija</a:t>
            </a:r>
          </a:p>
        </p:txBody>
      </p:sp>
      <p:graphicFrame>
        <p:nvGraphicFramePr>
          <p:cNvPr id="9" name="Content Placeholder 6">
            <a:extLst>
              <a:ext uri="{FF2B5EF4-FFF2-40B4-BE49-F238E27FC236}">
                <a16:creationId xmlns:a16="http://schemas.microsoft.com/office/drawing/2014/main" id="{4E4E2CB8-D559-96CB-A6A5-93D0EB1F4100}"/>
              </a:ext>
            </a:extLst>
          </p:cNvPr>
          <p:cNvGraphicFramePr>
            <a:graphicFrameLocks noGrp="1"/>
          </p:cNvGraphicFramePr>
          <p:nvPr>
            <p:ph idx="1"/>
          </p:nvPr>
        </p:nvGraphicFramePr>
        <p:xfrm>
          <a:off x="628650" y="1369219"/>
          <a:ext cx="7886700" cy="3263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313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5F5C0BE-95E0-CAB3-F051-438C3A0E723F}"/>
            </a:ext>
          </a:extLst>
        </p:cNvPr>
        <p:cNvGrpSpPr/>
        <p:nvPr/>
      </p:nvGrpSpPr>
      <p:grpSpPr>
        <a:xfrm>
          <a:off x="0" y="0"/>
          <a:ext cx="0" cy="0"/>
          <a:chOff x="0" y="0"/>
          <a:chExt cx="0" cy="0"/>
        </a:xfrm>
      </p:grpSpPr>
      <p:sp>
        <p:nvSpPr>
          <p:cNvPr id="3" name="Virsraksts 1">
            <a:extLst>
              <a:ext uri="{FF2B5EF4-FFF2-40B4-BE49-F238E27FC236}">
                <a16:creationId xmlns:a16="http://schemas.microsoft.com/office/drawing/2014/main" id="{F67E8A7B-9C5E-E760-FAB9-BF23D44CD8E3}"/>
              </a:ext>
            </a:extLst>
          </p:cNvPr>
          <p:cNvSpPr txBox="1">
            <a:spLocks/>
          </p:cNvSpPr>
          <p:nvPr/>
        </p:nvSpPr>
        <p:spPr>
          <a:xfrm>
            <a:off x="517922" y="208360"/>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lv-LV" sz="30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2" name="Content Placeholder 4">
            <a:extLst>
              <a:ext uri="{FF2B5EF4-FFF2-40B4-BE49-F238E27FC236}">
                <a16:creationId xmlns:a16="http://schemas.microsoft.com/office/drawing/2014/main" id="{CA7FD93B-3685-24BC-F1AF-6C86BE8356DD}"/>
              </a:ext>
            </a:extLst>
          </p:cNvPr>
          <p:cNvGraphicFramePr>
            <a:graphicFrameLocks/>
          </p:cNvGraphicFramePr>
          <p:nvPr>
            <p:extLst>
              <p:ext uri="{D42A27DB-BD31-4B8C-83A1-F6EECF244321}">
                <p14:modId xmlns:p14="http://schemas.microsoft.com/office/powerpoint/2010/main" val="4117519084"/>
              </p:ext>
            </p:extLst>
          </p:nvPr>
        </p:nvGraphicFramePr>
        <p:xfrm>
          <a:off x="517922" y="581572"/>
          <a:ext cx="5000125" cy="409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Brace 3">
            <a:extLst>
              <a:ext uri="{FF2B5EF4-FFF2-40B4-BE49-F238E27FC236}">
                <a16:creationId xmlns:a16="http://schemas.microsoft.com/office/drawing/2014/main" id="{E8C37534-4632-6723-42BE-4EEDD7758450}"/>
              </a:ext>
            </a:extLst>
          </p:cNvPr>
          <p:cNvSpPr/>
          <p:nvPr/>
        </p:nvSpPr>
        <p:spPr>
          <a:xfrm>
            <a:off x="5712823" y="581572"/>
            <a:ext cx="330926" cy="4090440"/>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LV"/>
          </a:p>
        </p:txBody>
      </p:sp>
      <p:sp>
        <p:nvSpPr>
          <p:cNvPr id="5" name="Rounded Rectangle 4">
            <a:extLst>
              <a:ext uri="{FF2B5EF4-FFF2-40B4-BE49-F238E27FC236}">
                <a16:creationId xmlns:a16="http://schemas.microsoft.com/office/drawing/2014/main" id="{EC3771F0-8E65-D61E-8E40-DB3D957C5897}"/>
              </a:ext>
            </a:extLst>
          </p:cNvPr>
          <p:cNvSpPr/>
          <p:nvPr/>
        </p:nvSpPr>
        <p:spPr>
          <a:xfrm>
            <a:off x="6130834" y="2290354"/>
            <a:ext cx="1846217" cy="7053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dirty="0"/>
              <a:t>KOMPETENCE</a:t>
            </a:r>
          </a:p>
        </p:txBody>
      </p:sp>
    </p:spTree>
    <p:extLst>
      <p:ext uri="{BB962C8B-B14F-4D97-AF65-F5344CB8AC3E}">
        <p14:creationId xmlns:p14="http://schemas.microsoft.com/office/powerpoint/2010/main" val="118389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A897DB9-DD66-E4FD-B94A-68C4497B1705}"/>
            </a:ext>
          </a:extLst>
        </p:cNvPr>
        <p:cNvGrpSpPr/>
        <p:nvPr/>
      </p:nvGrpSpPr>
      <p:grpSpPr>
        <a:xfrm>
          <a:off x="0" y="0"/>
          <a:ext cx="0" cy="0"/>
          <a:chOff x="0" y="0"/>
          <a:chExt cx="0" cy="0"/>
        </a:xfrm>
      </p:grpSpPr>
      <p:sp>
        <p:nvSpPr>
          <p:cNvPr id="3" name="Virsraksts 1">
            <a:extLst>
              <a:ext uri="{FF2B5EF4-FFF2-40B4-BE49-F238E27FC236}">
                <a16:creationId xmlns:a16="http://schemas.microsoft.com/office/drawing/2014/main" id="{9171BD31-8B0F-2A61-5D22-52C5395D5B47}"/>
              </a:ext>
            </a:extLst>
          </p:cNvPr>
          <p:cNvSpPr txBox="1">
            <a:spLocks/>
          </p:cNvSpPr>
          <p:nvPr/>
        </p:nvSpPr>
        <p:spPr>
          <a:xfrm>
            <a:off x="361167" y="121274"/>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v-LV" sz="3000" b="1" dirty="0">
                <a:solidFill>
                  <a:srgbClr val="0070C0"/>
                </a:solidFill>
                <a:latin typeface="Times New Roman" panose="02020603050405020304" pitchFamily="18" charset="0"/>
                <a:cs typeface="Times New Roman" panose="02020603050405020304" pitchFamily="18" charset="0"/>
              </a:rPr>
              <a:t>Portfelis</a:t>
            </a:r>
          </a:p>
        </p:txBody>
      </p:sp>
      <p:sp>
        <p:nvSpPr>
          <p:cNvPr id="8" name="Content Placeholder 7">
            <a:extLst>
              <a:ext uri="{FF2B5EF4-FFF2-40B4-BE49-F238E27FC236}">
                <a16:creationId xmlns:a16="http://schemas.microsoft.com/office/drawing/2014/main" id="{EFA30158-CB04-AF5F-8D1D-11D0811EC411}"/>
              </a:ext>
            </a:extLst>
          </p:cNvPr>
          <p:cNvSpPr>
            <a:spLocks noGrp="1"/>
          </p:cNvSpPr>
          <p:nvPr>
            <p:ph idx="1"/>
          </p:nvPr>
        </p:nvSpPr>
        <p:spPr>
          <a:xfrm>
            <a:off x="425053" y="923109"/>
            <a:ext cx="7118747" cy="3748903"/>
          </a:xfrm>
        </p:spPr>
        <p:txBody>
          <a:bodyPr>
            <a:normAutofit fontScale="92500"/>
          </a:bodyPr>
          <a:lstStyle/>
          <a:p>
            <a:pPr marL="0" indent="0" algn="just" fontAlgn="base">
              <a:buNone/>
            </a:pPr>
            <a:r>
              <a:rPr lang="lv-LV" sz="1500" dirty="0">
                <a:latin typeface="Times New Roman" panose="02020603050405020304" pitchFamily="18" charset="0"/>
              </a:rPr>
              <a:t>Īstenotās studiju programmas ietvaros studējošajiem tiek piedāvāts attīstīt tādas iemaņas kā: </a:t>
            </a:r>
          </a:p>
          <a:p>
            <a:pPr lvl="1" algn="just" fontAlgn="base"/>
            <a:r>
              <a:rPr lang="lv-LV" sz="1500" dirty="0">
                <a:latin typeface="Times New Roman" panose="02020603050405020304" pitchFamily="18" charset="0"/>
              </a:rPr>
              <a:t>terminoloģijas un tulkošanas </a:t>
            </a:r>
            <a:r>
              <a:rPr lang="lv-LV" sz="1500" dirty="0" err="1">
                <a:latin typeface="Times New Roman" panose="02020603050405020304" pitchFamily="18" charset="0"/>
              </a:rPr>
              <a:t>problēmjautājumu</a:t>
            </a:r>
            <a:r>
              <a:rPr lang="lv-LV" sz="1500" dirty="0">
                <a:latin typeface="Times New Roman" panose="02020603050405020304" pitchFamily="18" charset="0"/>
              </a:rPr>
              <a:t> un </a:t>
            </a:r>
            <a:r>
              <a:rPr lang="lv-LV" sz="1500" dirty="0" err="1">
                <a:latin typeface="Times New Roman" panose="02020603050405020304" pitchFamily="18" charset="0"/>
              </a:rPr>
              <a:t>kotekstuzdevumu</a:t>
            </a:r>
            <a:r>
              <a:rPr lang="lv-LV" sz="1500" dirty="0">
                <a:latin typeface="Times New Roman" panose="02020603050405020304" pitchFamily="18" charset="0"/>
              </a:rPr>
              <a:t> radošā risināšana, </a:t>
            </a:r>
          </a:p>
          <a:p>
            <a:pPr lvl="1" algn="just" fontAlgn="base"/>
            <a:r>
              <a:rPr lang="lv-LV" sz="1500" dirty="0">
                <a:latin typeface="Times New Roman" panose="02020603050405020304" pitchFamily="18" charset="0"/>
              </a:rPr>
              <a:t>analītiskā un kritiskā domāšana, </a:t>
            </a:r>
          </a:p>
          <a:p>
            <a:pPr lvl="1" algn="just" fontAlgn="base"/>
            <a:r>
              <a:rPr lang="lv-LV" sz="1500" dirty="0">
                <a:latin typeface="Times New Roman" panose="02020603050405020304" pitchFamily="18" charset="0"/>
              </a:rPr>
              <a:t>zinātkāre un izcila profesionālā saziņa, </a:t>
            </a:r>
          </a:p>
          <a:p>
            <a:pPr lvl="1" algn="just" fontAlgn="base"/>
            <a:r>
              <a:rPr lang="lv-LV" sz="1500" dirty="0">
                <a:latin typeface="Times New Roman" panose="02020603050405020304" pitchFamily="18" charset="0"/>
              </a:rPr>
              <a:t>terminoloģijas prakses un teorētiskās </a:t>
            </a:r>
            <a:r>
              <a:rPr lang="lv-LV" sz="1500" dirty="0" err="1">
                <a:latin typeface="Times New Roman" panose="02020603050405020304" pitchFamily="18" charset="0"/>
              </a:rPr>
              <a:t>terminrades</a:t>
            </a:r>
            <a:r>
              <a:rPr lang="lv-LV" sz="1500" dirty="0">
                <a:latin typeface="Times New Roman" panose="02020603050405020304" pitchFamily="18" charset="0"/>
              </a:rPr>
              <a:t> dziļa izpratne sastatāmajā aspektā, </a:t>
            </a:r>
          </a:p>
          <a:p>
            <a:pPr lvl="1" algn="just" fontAlgn="base"/>
            <a:r>
              <a:rPr lang="lv-LV" sz="1500" dirty="0" err="1">
                <a:latin typeface="Times New Roman" panose="02020603050405020304" pitchFamily="18" charset="0"/>
              </a:rPr>
              <a:t>terminogrāfijas</a:t>
            </a:r>
            <a:r>
              <a:rPr lang="lv-LV" sz="1500" dirty="0">
                <a:latin typeface="Times New Roman" panose="02020603050405020304" pitchFamily="18" charset="0"/>
              </a:rPr>
              <a:t> zinātnisko principu un praktiskās </a:t>
            </a:r>
            <a:r>
              <a:rPr lang="lv-LV" sz="1500" dirty="0" err="1">
                <a:latin typeface="Times New Roman" panose="02020603050405020304" pitchFamily="18" charset="0"/>
              </a:rPr>
              <a:t>terminrades</a:t>
            </a:r>
            <a:r>
              <a:rPr lang="lv-LV" sz="1500" dirty="0">
                <a:latin typeface="Times New Roman" panose="02020603050405020304" pitchFamily="18" charset="0"/>
              </a:rPr>
              <a:t> izzināšana, </a:t>
            </a:r>
          </a:p>
          <a:p>
            <a:pPr lvl="1" algn="just" fontAlgn="base"/>
            <a:r>
              <a:rPr lang="lv-LV" sz="1500" dirty="0">
                <a:latin typeface="Times New Roman" panose="02020603050405020304" pitchFamily="18" charset="0"/>
              </a:rPr>
              <a:t>konceptuālā domāšana,</a:t>
            </a:r>
          </a:p>
          <a:p>
            <a:pPr lvl="1" algn="just" fontAlgn="base"/>
            <a:r>
              <a:rPr lang="lv-LV" sz="1500" dirty="0" err="1">
                <a:latin typeface="Times New Roman" panose="02020603050405020304" pitchFamily="18" charset="0"/>
              </a:rPr>
              <a:t>ietvarbalstīta</a:t>
            </a:r>
            <a:r>
              <a:rPr lang="lv-LV" sz="1500" dirty="0">
                <a:latin typeface="Times New Roman" panose="02020603050405020304" pitchFamily="18" charset="0"/>
              </a:rPr>
              <a:t> terminoloģijas analīze </a:t>
            </a:r>
            <a:r>
              <a:rPr lang="lv-LV" sz="1500" dirty="0" err="1">
                <a:latin typeface="Times New Roman" panose="02020603050405020304" pitchFamily="18" charset="0"/>
              </a:rPr>
              <a:t>tulkojumzinātnes</a:t>
            </a:r>
            <a:r>
              <a:rPr lang="lv-LV" sz="1500" dirty="0">
                <a:latin typeface="Times New Roman" panose="02020603050405020304" pitchFamily="18" charset="0"/>
              </a:rPr>
              <a:t> ietvaros,</a:t>
            </a:r>
          </a:p>
          <a:p>
            <a:pPr lvl="1" algn="just" fontAlgn="base"/>
            <a:r>
              <a:rPr lang="lv-LV" sz="1500" dirty="0">
                <a:latin typeface="Times New Roman" panose="02020603050405020304" pitchFamily="18" charset="0"/>
              </a:rPr>
              <a:t>valodas resursu izpratnē un veidošanā, </a:t>
            </a:r>
          </a:p>
          <a:p>
            <a:pPr lvl="1" algn="just" fontAlgn="base"/>
            <a:r>
              <a:rPr lang="lv-LV" sz="1500" dirty="0">
                <a:latin typeface="Times New Roman" panose="02020603050405020304" pitchFamily="18" charset="0"/>
              </a:rPr>
              <a:t>speciālā lietojuma valodu teorijā un praksē, </a:t>
            </a:r>
          </a:p>
          <a:p>
            <a:pPr lvl="1" algn="just" fontAlgn="base"/>
            <a:r>
              <a:rPr lang="lv-LV" sz="1500" dirty="0">
                <a:latin typeface="Times New Roman" panose="02020603050405020304" pitchFamily="18" charset="0"/>
              </a:rPr>
              <a:t>starpdisciplinārajā un </a:t>
            </a:r>
            <a:r>
              <a:rPr lang="lv-LV" sz="1500" dirty="0" err="1">
                <a:latin typeface="Times New Roman" panose="02020603050405020304" pitchFamily="18" charset="0"/>
              </a:rPr>
              <a:t>daudzvalodīgajā</a:t>
            </a:r>
            <a:r>
              <a:rPr lang="lv-LV" sz="1500" dirty="0">
                <a:latin typeface="Times New Roman" panose="02020603050405020304" pitchFamily="18" charset="0"/>
              </a:rPr>
              <a:t> </a:t>
            </a:r>
            <a:r>
              <a:rPr lang="lv-LV" sz="1500" dirty="0" err="1">
                <a:latin typeface="Times New Roman" panose="02020603050405020304" pitchFamily="18" charset="0"/>
              </a:rPr>
              <a:t>tekstveidē</a:t>
            </a:r>
            <a:r>
              <a:rPr lang="lv-LV" sz="1500" dirty="0">
                <a:latin typeface="Times New Roman" panose="02020603050405020304" pitchFamily="18" charset="0"/>
              </a:rPr>
              <a:t>, </a:t>
            </a:r>
          </a:p>
          <a:p>
            <a:pPr lvl="1" algn="just" fontAlgn="base"/>
            <a:r>
              <a:rPr lang="lv-LV" sz="1500" dirty="0">
                <a:latin typeface="Times New Roman" panose="02020603050405020304" pitchFamily="18" charset="0"/>
              </a:rPr>
              <a:t>valodnieciskajā un </a:t>
            </a:r>
            <a:r>
              <a:rPr lang="lv-LV" sz="1500" dirty="0" err="1">
                <a:latin typeface="Times New Roman" panose="02020603050405020304" pitchFamily="18" charset="0"/>
              </a:rPr>
              <a:t>ārpusvalodnieciskajā</a:t>
            </a:r>
            <a:r>
              <a:rPr lang="lv-LV" sz="1500" dirty="0">
                <a:latin typeface="Times New Roman" panose="02020603050405020304" pitchFamily="18" charset="0"/>
              </a:rPr>
              <a:t> konteksta izpratnē, </a:t>
            </a:r>
          </a:p>
          <a:p>
            <a:pPr lvl="1" algn="just" fontAlgn="base"/>
            <a:r>
              <a:rPr lang="lv-LV" sz="1500" dirty="0">
                <a:latin typeface="Times New Roman" panose="02020603050405020304" pitchFamily="18" charset="0"/>
              </a:rPr>
              <a:t>mākslīgā intelekta nozīmes analīzē humanitārajās zinātnēs, </a:t>
            </a:r>
          </a:p>
          <a:p>
            <a:pPr lvl="1" algn="just" fontAlgn="base"/>
            <a:r>
              <a:rPr lang="lv-LV" sz="1500" dirty="0">
                <a:latin typeface="Times New Roman" panose="02020603050405020304" pitchFamily="18" charset="0"/>
              </a:rPr>
              <a:t>dabīgās valodas izpētē, </a:t>
            </a:r>
          </a:p>
          <a:p>
            <a:pPr lvl="1" algn="just" fontAlgn="base"/>
            <a:r>
              <a:rPr lang="lv-LV" sz="1500" dirty="0">
                <a:latin typeface="Times New Roman" panose="02020603050405020304" pitchFamily="18" charset="0"/>
              </a:rPr>
              <a:t>datu analīzē un korpusu veidošanā.  </a:t>
            </a:r>
            <a:endParaRPr lang="lv-LV" sz="1500" dirty="0">
              <a:latin typeface="Segoe UI" panose="020B0502040204020203" pitchFamily="34" charset="0"/>
            </a:endParaRPr>
          </a:p>
          <a:p>
            <a:pPr marL="0" indent="0" algn="just">
              <a:buNone/>
            </a:pPr>
            <a:endParaRPr lang="lv-LV" dirty="0">
              <a:solidFill>
                <a:schemeClr val="accent5">
                  <a:lumMod val="50000"/>
                </a:schemeClr>
              </a:solidFill>
              <a:highlight>
                <a:srgbClr val="FF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86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Virsraksts 1">
            <a:extLst>
              <a:ext uri="{FF2B5EF4-FFF2-40B4-BE49-F238E27FC236}">
                <a16:creationId xmlns:a16="http://schemas.microsoft.com/office/drawing/2014/main" id="{F88DA83B-F42E-8E5F-0B64-23184F8D1CFE}"/>
              </a:ext>
            </a:extLst>
          </p:cNvPr>
          <p:cNvSpPr>
            <a:spLocks noGrp="1"/>
          </p:cNvSpPr>
          <p:nvPr>
            <p:ph type="title"/>
          </p:nvPr>
        </p:nvSpPr>
        <p:spPr/>
        <p:txBody>
          <a:bodyPr>
            <a:normAutofit/>
          </a:bodyPr>
          <a:lstStyle/>
          <a:p>
            <a:endParaRPr lang="lv-LV" sz="3000" b="1" dirty="0">
              <a:solidFill>
                <a:schemeClr val="bg1"/>
              </a:solidFill>
              <a:latin typeface="Arial" panose="020B0604020202020204" pitchFamily="34" charset="0"/>
              <a:cs typeface="Arial" panose="020B0604020202020204" pitchFamily="34" charset="0"/>
            </a:endParaRPr>
          </a:p>
        </p:txBody>
      </p:sp>
      <p:sp>
        <p:nvSpPr>
          <p:cNvPr id="9" name="Satura vietturis 2">
            <a:extLst>
              <a:ext uri="{FF2B5EF4-FFF2-40B4-BE49-F238E27FC236}">
                <a16:creationId xmlns:a16="http://schemas.microsoft.com/office/drawing/2014/main" id="{0DD63596-10BF-2B9F-756C-9EDC191DEFC4}"/>
              </a:ext>
            </a:extLst>
          </p:cNvPr>
          <p:cNvSpPr>
            <a:spLocks noGrp="1"/>
          </p:cNvSpPr>
          <p:nvPr>
            <p:ph idx="1"/>
          </p:nvPr>
        </p:nvSpPr>
        <p:spPr>
          <a:xfrm>
            <a:off x="628650" y="1369219"/>
            <a:ext cx="7886700" cy="3263504"/>
          </a:xfrm>
        </p:spPr>
        <p:txBody>
          <a:bodyPr>
            <a:normAutofit/>
          </a:bodyPr>
          <a:lstStyle/>
          <a:p>
            <a:pPr marL="0" indent="0" algn="ctr">
              <a:buNone/>
            </a:pPr>
            <a:endParaRPr lang="lv-LV" sz="2550" dirty="0">
              <a:solidFill>
                <a:schemeClr val="bg1"/>
              </a:solidFill>
              <a:latin typeface="Times New Roman" panose="02020603050405020304" pitchFamily="18" charset="0"/>
              <a:cs typeface="Times New Roman" panose="02020603050405020304" pitchFamily="18" charset="0"/>
            </a:endParaRPr>
          </a:p>
          <a:p>
            <a:pPr marL="0" indent="0" algn="ctr">
              <a:buNone/>
            </a:pPr>
            <a:r>
              <a:rPr lang="lv-LV" sz="2550" dirty="0">
                <a:solidFill>
                  <a:schemeClr val="bg1"/>
                </a:solidFill>
                <a:latin typeface="Times New Roman" panose="02020603050405020304" pitchFamily="18" charset="0"/>
                <a:cs typeface="Times New Roman" panose="02020603050405020304" pitchFamily="18" charset="0"/>
              </a:rPr>
              <a:t>IEGUVUMI?!</a:t>
            </a:r>
          </a:p>
        </p:txBody>
      </p:sp>
    </p:spTree>
    <p:extLst>
      <p:ext uri="{BB962C8B-B14F-4D97-AF65-F5344CB8AC3E}">
        <p14:creationId xmlns:p14="http://schemas.microsoft.com/office/powerpoint/2010/main" val="192827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AE49F15-F494-733E-064C-972C8528CD17}"/>
            </a:ext>
          </a:extLst>
        </p:cNvPr>
        <p:cNvGrpSpPr/>
        <p:nvPr/>
      </p:nvGrpSpPr>
      <p:grpSpPr>
        <a:xfrm>
          <a:off x="0" y="0"/>
          <a:ext cx="0" cy="0"/>
          <a:chOff x="0" y="0"/>
          <a:chExt cx="0" cy="0"/>
        </a:xfrm>
      </p:grpSpPr>
      <p:sp>
        <p:nvSpPr>
          <p:cNvPr id="8" name="Virsraksts 1">
            <a:extLst>
              <a:ext uri="{FF2B5EF4-FFF2-40B4-BE49-F238E27FC236}">
                <a16:creationId xmlns:a16="http://schemas.microsoft.com/office/drawing/2014/main" id="{4DFA7E0E-3B2D-CD89-9442-56218569EBF4}"/>
              </a:ext>
            </a:extLst>
          </p:cNvPr>
          <p:cNvSpPr>
            <a:spLocks noGrp="1"/>
          </p:cNvSpPr>
          <p:nvPr>
            <p:ph type="title"/>
          </p:nvPr>
        </p:nvSpPr>
        <p:spPr/>
        <p:txBody>
          <a:bodyPr>
            <a:normAutofit/>
          </a:bodyPr>
          <a:lstStyle/>
          <a:p>
            <a:endParaRPr lang="lv-LV" sz="3000" b="1" dirty="0">
              <a:solidFill>
                <a:schemeClr val="bg1"/>
              </a:solidFill>
              <a:latin typeface="Arial" panose="020B0604020202020204" pitchFamily="34" charset="0"/>
              <a:cs typeface="Arial" panose="020B0604020202020204" pitchFamily="34" charset="0"/>
            </a:endParaRPr>
          </a:p>
        </p:txBody>
      </p:sp>
      <p:sp>
        <p:nvSpPr>
          <p:cNvPr id="9" name="Satura vietturis 2">
            <a:extLst>
              <a:ext uri="{FF2B5EF4-FFF2-40B4-BE49-F238E27FC236}">
                <a16:creationId xmlns:a16="http://schemas.microsoft.com/office/drawing/2014/main" id="{F8D1C2F7-C9CB-3245-5D5E-021BA955B361}"/>
              </a:ext>
            </a:extLst>
          </p:cNvPr>
          <p:cNvSpPr>
            <a:spLocks noGrp="1"/>
          </p:cNvSpPr>
          <p:nvPr>
            <p:ph idx="1"/>
          </p:nvPr>
        </p:nvSpPr>
        <p:spPr>
          <a:xfrm>
            <a:off x="628650" y="1369219"/>
            <a:ext cx="7886700" cy="3263504"/>
          </a:xfrm>
        </p:spPr>
        <p:txBody>
          <a:bodyPr>
            <a:normAutofit/>
          </a:bodyPr>
          <a:lstStyle/>
          <a:p>
            <a:pPr marL="0" indent="0" algn="ctr">
              <a:buNone/>
            </a:pPr>
            <a:endParaRPr lang="lv-LV" sz="255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lv-LV" sz="3000" b="1" dirty="0">
              <a:solidFill>
                <a:schemeClr val="bg1"/>
              </a:solidFill>
              <a:latin typeface="Times New Roman" panose="02020603050405020304" pitchFamily="18" charset="0"/>
              <a:cs typeface="Times New Roman" panose="02020603050405020304" pitchFamily="18" charset="0"/>
            </a:endParaRPr>
          </a:p>
          <a:p>
            <a:pPr marL="0" indent="0" algn="ctr">
              <a:buNone/>
            </a:pPr>
            <a:r>
              <a:rPr lang="lv-LV" sz="3000" b="1" dirty="0">
                <a:solidFill>
                  <a:schemeClr val="bg1"/>
                </a:solidFill>
                <a:latin typeface="Times New Roman" panose="02020603050405020304" pitchFamily="18" charset="0"/>
                <a:cs typeface="Times New Roman" panose="02020603050405020304" pitchFamily="18" charset="0"/>
              </a:rPr>
              <a:t>TULKOTĀJA KOMPETENCE</a:t>
            </a:r>
          </a:p>
        </p:txBody>
      </p:sp>
    </p:spTree>
    <p:extLst>
      <p:ext uri="{BB962C8B-B14F-4D97-AF65-F5344CB8AC3E}">
        <p14:creationId xmlns:p14="http://schemas.microsoft.com/office/powerpoint/2010/main" val="3467754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1603-0774-934E-89CC-607DF2AAFE16}"/>
              </a:ext>
            </a:extLst>
          </p:cNvPr>
          <p:cNvSpPr>
            <a:spLocks noGrp="1"/>
          </p:cNvSpPr>
          <p:nvPr>
            <p:ph type="title"/>
          </p:nvPr>
        </p:nvSpPr>
        <p:spPr>
          <a:xfrm>
            <a:off x="1037674" y="261649"/>
            <a:ext cx="7288583" cy="1182335"/>
          </a:xfrm>
        </p:spPr>
        <p:txBody>
          <a:bodyPr vert="horz" lIns="68580" tIns="34290" rIns="68580" bIns="34290" rtlCol="0" anchor="ctr">
            <a:normAutofit/>
          </a:bodyPr>
          <a:lstStyle/>
          <a:p>
            <a:r>
              <a:rPr lang="en-US" sz="3000">
                <a:solidFill>
                  <a:srgbClr val="FFFFFF"/>
                </a:solidFill>
              </a:rPr>
              <a:t>Ieguvumi</a:t>
            </a:r>
          </a:p>
        </p:txBody>
      </p:sp>
      <p:sp>
        <p:nvSpPr>
          <p:cNvPr id="3" name="Slide Number Placeholder 2">
            <a:extLst>
              <a:ext uri="{FF2B5EF4-FFF2-40B4-BE49-F238E27FC236}">
                <a16:creationId xmlns:a16="http://schemas.microsoft.com/office/drawing/2014/main" id="{B1060659-0159-B34F-B818-8E040E2D8E76}"/>
              </a:ext>
            </a:extLst>
          </p:cNvPr>
          <p:cNvSpPr>
            <a:spLocks noGrp="1"/>
          </p:cNvSpPr>
          <p:nvPr>
            <p:ph type="sldNum" sz="quarter" idx="10"/>
          </p:nvPr>
        </p:nvSpPr>
        <p:spPr>
          <a:xfrm>
            <a:off x="8778240" y="4841748"/>
            <a:ext cx="336042" cy="273844"/>
          </a:xfrm>
        </p:spPr>
        <p:txBody>
          <a:bodyPr vert="horz" lIns="68580" tIns="34290" rIns="68580" bIns="34290" rtlCol="0" anchor="ctr">
            <a:normAutofit/>
          </a:bodyPr>
          <a:lstStyle/>
          <a:p>
            <a:pPr>
              <a:lnSpc>
                <a:spcPct val="90000"/>
              </a:lnSpc>
              <a:spcAft>
                <a:spcPts val="450"/>
              </a:spcAft>
            </a:pPr>
            <a:r>
              <a:rPr lang="en-US" sz="300">
                <a:solidFill>
                  <a:schemeClr val="tx1">
                    <a:lumMod val="50000"/>
                    <a:lumOff val="50000"/>
                  </a:schemeClr>
                </a:solidFill>
              </a:rPr>
              <a:t>Rīgas Tehniskā universitāte</a:t>
            </a:r>
          </a:p>
        </p:txBody>
      </p:sp>
      <p:graphicFrame>
        <p:nvGraphicFramePr>
          <p:cNvPr id="5" name="Content Placeholder 4">
            <a:extLst>
              <a:ext uri="{FF2B5EF4-FFF2-40B4-BE49-F238E27FC236}">
                <a16:creationId xmlns:a16="http://schemas.microsoft.com/office/drawing/2014/main" id="{5B1D390E-F3A7-0840-8530-0B5A980183FB}"/>
              </a:ext>
            </a:extLst>
          </p:cNvPr>
          <p:cNvGraphicFramePr>
            <a:graphicFrameLocks noGrp="1"/>
          </p:cNvGraphicFramePr>
          <p:nvPr>
            <p:ph idx="1"/>
            <p:extLst>
              <p:ext uri="{D42A27DB-BD31-4B8C-83A1-F6EECF244321}">
                <p14:modId xmlns:p14="http://schemas.microsoft.com/office/powerpoint/2010/main" val="1560523147"/>
              </p:ext>
            </p:extLst>
          </p:nvPr>
        </p:nvGraphicFramePr>
        <p:xfrm>
          <a:off x="627016" y="731212"/>
          <a:ext cx="7768047" cy="36810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800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Virsraksts 1">
            <a:extLst>
              <a:ext uri="{FF2B5EF4-FFF2-40B4-BE49-F238E27FC236}">
                <a16:creationId xmlns:a16="http://schemas.microsoft.com/office/drawing/2014/main" id="{F88DA83B-F42E-8E5F-0B64-23184F8D1CFE}"/>
              </a:ext>
            </a:extLst>
          </p:cNvPr>
          <p:cNvSpPr>
            <a:spLocks noGrp="1"/>
          </p:cNvSpPr>
          <p:nvPr>
            <p:ph type="title"/>
          </p:nvPr>
        </p:nvSpPr>
        <p:spPr/>
        <p:txBody>
          <a:bodyPr>
            <a:normAutofit/>
          </a:bodyPr>
          <a:lstStyle/>
          <a:p>
            <a:pPr algn="ctr"/>
            <a:r>
              <a:rPr lang="lv-LV" sz="3200" b="1" dirty="0">
                <a:solidFill>
                  <a:schemeClr val="bg1"/>
                </a:solidFill>
                <a:latin typeface="Times New Roman" panose="02020603050405020304" pitchFamily="18" charset="0"/>
                <a:cs typeface="Times New Roman" panose="02020603050405020304" pitchFamily="18" charset="0"/>
              </a:rPr>
              <a:t>PALDIES!</a:t>
            </a:r>
            <a:endParaRPr lang="lv-LV" sz="3000" b="1" dirty="0">
              <a:solidFill>
                <a:schemeClr val="bg1"/>
              </a:solidFill>
              <a:latin typeface="Arial" panose="020B0604020202020204" pitchFamily="34" charset="0"/>
              <a:cs typeface="Arial" panose="020B0604020202020204" pitchFamily="34" charset="0"/>
            </a:endParaRPr>
          </a:p>
        </p:txBody>
      </p:sp>
      <p:sp>
        <p:nvSpPr>
          <p:cNvPr id="9" name="Satura vietturis 2">
            <a:extLst>
              <a:ext uri="{FF2B5EF4-FFF2-40B4-BE49-F238E27FC236}">
                <a16:creationId xmlns:a16="http://schemas.microsoft.com/office/drawing/2014/main" id="{0DD63596-10BF-2B9F-756C-9EDC191DEFC4}"/>
              </a:ext>
            </a:extLst>
          </p:cNvPr>
          <p:cNvSpPr>
            <a:spLocks noGrp="1"/>
          </p:cNvSpPr>
          <p:nvPr>
            <p:ph idx="1"/>
          </p:nvPr>
        </p:nvSpPr>
        <p:spPr>
          <a:xfrm>
            <a:off x="628650" y="1369219"/>
            <a:ext cx="7886700" cy="3263504"/>
          </a:xfrm>
        </p:spPr>
        <p:txBody>
          <a:bodyPr>
            <a:normAutofit/>
          </a:bodyPr>
          <a:lstStyle/>
          <a:p>
            <a:pPr marL="0" indent="0" algn="ctr">
              <a:buNone/>
            </a:pPr>
            <a:endParaRPr lang="lv-LV" sz="255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lv-LV" sz="2550" dirty="0">
              <a:solidFill>
                <a:schemeClr val="bg1"/>
              </a:solidFill>
              <a:latin typeface="Times New Roman" panose="02020603050405020304" pitchFamily="18" charset="0"/>
              <a:cs typeface="Times New Roman" panose="02020603050405020304" pitchFamily="18" charset="0"/>
            </a:endParaRPr>
          </a:p>
          <a:p>
            <a:pPr marL="0" indent="0" algn="ctr">
              <a:buNone/>
            </a:pPr>
            <a:endParaRPr lang="lv-LV" sz="2550" dirty="0">
              <a:solidFill>
                <a:schemeClr val="bg1"/>
              </a:solidFill>
              <a:latin typeface="Times New Roman" panose="02020603050405020304" pitchFamily="18" charset="0"/>
              <a:cs typeface="Times New Roman" panose="02020603050405020304" pitchFamily="18" charset="0"/>
              <a:hlinkClick r:id="rId3"/>
            </a:endParaRPr>
          </a:p>
          <a:p>
            <a:pPr marL="0" indent="0" algn="ctr">
              <a:buNone/>
            </a:pPr>
            <a:endParaRPr lang="lv-LV" sz="2550" dirty="0">
              <a:solidFill>
                <a:schemeClr val="bg1"/>
              </a:solidFill>
              <a:latin typeface="Times New Roman" panose="02020603050405020304" pitchFamily="18" charset="0"/>
              <a:cs typeface="Times New Roman" panose="02020603050405020304" pitchFamily="18" charset="0"/>
              <a:hlinkClick r:id="rId3"/>
            </a:endParaRPr>
          </a:p>
          <a:p>
            <a:pPr marL="0" indent="0" algn="ctr">
              <a:buNone/>
            </a:pPr>
            <a:endParaRPr lang="lv-LV" sz="2550" dirty="0">
              <a:solidFill>
                <a:schemeClr val="bg1"/>
              </a:solidFill>
              <a:latin typeface="Times New Roman" panose="02020603050405020304" pitchFamily="18" charset="0"/>
              <a:cs typeface="Times New Roman" panose="02020603050405020304" pitchFamily="18" charset="0"/>
              <a:hlinkClick r:id="rId3"/>
            </a:endParaRPr>
          </a:p>
          <a:p>
            <a:pPr marL="0" indent="0" algn="ctr">
              <a:buNone/>
            </a:pPr>
            <a:endParaRPr lang="lv-LV" sz="2550" dirty="0">
              <a:solidFill>
                <a:schemeClr val="bg1"/>
              </a:solidFill>
              <a:latin typeface="Times New Roman" panose="02020603050405020304" pitchFamily="18" charset="0"/>
              <a:cs typeface="Times New Roman" panose="02020603050405020304" pitchFamily="18" charset="0"/>
              <a:hlinkClick r:id="rId3"/>
            </a:endParaRPr>
          </a:p>
          <a:p>
            <a:pPr marL="0" indent="0" algn="ctr">
              <a:buNone/>
            </a:pPr>
            <a:r>
              <a:rPr lang="lv-LV" sz="2550" dirty="0">
                <a:solidFill>
                  <a:schemeClr val="bg1"/>
                </a:solidFill>
                <a:latin typeface="Times New Roman" panose="02020603050405020304" pitchFamily="18" charset="0"/>
                <a:cs typeface="Times New Roman" panose="02020603050405020304" pitchFamily="18" charset="0"/>
                <a:hlinkClick r:id="rId3"/>
              </a:rPr>
              <a:t>marina.platonova@rtu.lv</a:t>
            </a:r>
            <a:r>
              <a:rPr lang="lv-LV" sz="2550" dirty="0">
                <a:solidFill>
                  <a:schemeClr val="bg1"/>
                </a:solidFill>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6A844A2E-CDED-EAFE-CE39-5FB6F1F346BE}"/>
              </a:ext>
            </a:extLst>
          </p:cNvPr>
          <p:cNvPicPr>
            <a:picLocks noChangeAspect="1"/>
          </p:cNvPicPr>
          <p:nvPr/>
        </p:nvPicPr>
        <p:blipFill>
          <a:blip r:embed="rId4"/>
          <a:stretch>
            <a:fillRect/>
          </a:stretch>
        </p:blipFill>
        <p:spPr>
          <a:xfrm>
            <a:off x="3332358" y="1369219"/>
            <a:ext cx="2479283" cy="2479283"/>
          </a:xfrm>
          <a:prstGeom prst="rect">
            <a:avLst/>
          </a:prstGeom>
        </p:spPr>
      </p:pic>
    </p:spTree>
    <p:extLst>
      <p:ext uri="{BB962C8B-B14F-4D97-AF65-F5344CB8AC3E}">
        <p14:creationId xmlns:p14="http://schemas.microsoft.com/office/powerpoint/2010/main" val="1385689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ACCC02B-C900-4E4F-40A7-D6AC278F7FAD}"/>
            </a:ext>
          </a:extLst>
        </p:cNvPr>
        <p:cNvGrpSpPr/>
        <p:nvPr/>
      </p:nvGrpSpPr>
      <p:grpSpPr>
        <a:xfrm>
          <a:off x="0" y="0"/>
          <a:ext cx="0" cy="0"/>
          <a:chOff x="0" y="0"/>
          <a:chExt cx="0" cy="0"/>
        </a:xfrm>
      </p:grpSpPr>
      <p:pic>
        <p:nvPicPr>
          <p:cNvPr id="2" name="Picture 1" descr="A diagram of a strategic competency&#10;&#10;Description automatically generated">
            <a:extLst>
              <a:ext uri="{FF2B5EF4-FFF2-40B4-BE49-F238E27FC236}">
                <a16:creationId xmlns:a16="http://schemas.microsoft.com/office/drawing/2014/main" id="{BADC1C2B-3374-D4DB-6356-57E546D3C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62" y="301296"/>
            <a:ext cx="5829300" cy="4241746"/>
          </a:xfrm>
          <a:prstGeom prst="rect">
            <a:avLst/>
          </a:prstGeom>
        </p:spPr>
      </p:pic>
      <p:sp>
        <p:nvSpPr>
          <p:cNvPr id="4" name="Rectangle 3">
            <a:extLst>
              <a:ext uri="{FF2B5EF4-FFF2-40B4-BE49-F238E27FC236}">
                <a16:creationId xmlns:a16="http://schemas.microsoft.com/office/drawing/2014/main" id="{D5ABCCB8-A703-D6BE-B72F-10F36555F45B}"/>
              </a:ext>
            </a:extLst>
          </p:cNvPr>
          <p:cNvSpPr/>
          <p:nvPr/>
        </p:nvSpPr>
        <p:spPr>
          <a:xfrm>
            <a:off x="6068298" y="4543042"/>
            <a:ext cx="794769" cy="3536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1990-2000s</a:t>
            </a:r>
          </a:p>
        </p:txBody>
      </p:sp>
      <p:sp>
        <p:nvSpPr>
          <p:cNvPr id="6" name="TextBox 5">
            <a:extLst>
              <a:ext uri="{FF2B5EF4-FFF2-40B4-BE49-F238E27FC236}">
                <a16:creationId xmlns:a16="http://schemas.microsoft.com/office/drawing/2014/main" id="{E114892C-05CA-6C13-B75E-0EA9406A6225}"/>
              </a:ext>
            </a:extLst>
          </p:cNvPr>
          <p:cNvSpPr txBox="1"/>
          <p:nvPr/>
        </p:nvSpPr>
        <p:spPr>
          <a:xfrm>
            <a:off x="2956560" y="301296"/>
            <a:ext cx="4572000" cy="723275"/>
          </a:xfrm>
          <a:prstGeom prst="rect">
            <a:avLst/>
          </a:prstGeom>
          <a:noFill/>
        </p:spPr>
        <p:txBody>
          <a:bodyPr wrap="square">
            <a:spAutoFit/>
          </a:bodyPr>
          <a:lstStyle/>
          <a:p>
            <a:pPr algn="r">
              <a:spcAft>
                <a:spcPts val="600"/>
              </a:spcAft>
            </a:pPr>
            <a:r>
              <a:rPr lang="lv-LV" sz="1800" b="1" kern="1200" dirty="0">
                <a:solidFill>
                  <a:schemeClr val="accent1">
                    <a:lumMod val="75000"/>
                  </a:schemeClr>
                </a:solidFill>
                <a:latin typeface="Times New Roman" panose="02020603050405020304" pitchFamily="18" charset="0"/>
                <a:cs typeface="Times New Roman" panose="02020603050405020304" pitchFamily="18" charset="0"/>
              </a:rPr>
              <a:t>Tulkotāja kompetences</a:t>
            </a:r>
          </a:p>
          <a:p>
            <a:pPr algn="r">
              <a:spcAft>
                <a:spcPts val="600"/>
              </a:spcAft>
            </a:pPr>
            <a:r>
              <a:rPr lang="lv-LV" sz="1800" b="1" dirty="0">
                <a:solidFill>
                  <a:schemeClr val="accent1">
                    <a:lumMod val="75000"/>
                  </a:schemeClr>
                </a:solidFill>
                <a:latin typeface="Times New Roman" panose="02020603050405020304" pitchFamily="18" charset="0"/>
                <a:cs typeface="Times New Roman" panose="02020603050405020304" pitchFamily="18" charset="0"/>
              </a:rPr>
              <a:t>modelis</a:t>
            </a:r>
          </a:p>
        </p:txBody>
      </p:sp>
    </p:spTree>
    <p:extLst>
      <p:ext uri="{BB962C8B-B14F-4D97-AF65-F5344CB8AC3E}">
        <p14:creationId xmlns:p14="http://schemas.microsoft.com/office/powerpoint/2010/main" val="285413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F7D128D-9323-5BA6-EFC3-9FC7242AB327}"/>
            </a:ext>
          </a:extLst>
        </p:cNvPr>
        <p:cNvGrpSpPr/>
        <p:nvPr/>
      </p:nvGrpSpPr>
      <p:grpSpPr>
        <a:xfrm>
          <a:off x="0" y="0"/>
          <a:ext cx="0" cy="0"/>
          <a:chOff x="0" y="0"/>
          <a:chExt cx="0" cy="0"/>
        </a:xfrm>
      </p:grpSpPr>
      <p:pic>
        <p:nvPicPr>
          <p:cNvPr id="2" name="Picture 1" descr="A diagram of a diagram of a language&#10;&#10;Description automatically generated">
            <a:extLst>
              <a:ext uri="{FF2B5EF4-FFF2-40B4-BE49-F238E27FC236}">
                <a16:creationId xmlns:a16="http://schemas.microsoft.com/office/drawing/2014/main" id="{1C787604-4D18-5E9A-33DD-FB52C69013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46" y="151039"/>
            <a:ext cx="4485310" cy="4841422"/>
          </a:xfrm>
          <a:prstGeom prst="rect">
            <a:avLst/>
          </a:prstGeom>
        </p:spPr>
      </p:pic>
      <p:sp>
        <p:nvSpPr>
          <p:cNvPr id="3" name="TextBox 2">
            <a:extLst>
              <a:ext uri="{FF2B5EF4-FFF2-40B4-BE49-F238E27FC236}">
                <a16:creationId xmlns:a16="http://schemas.microsoft.com/office/drawing/2014/main" id="{31D539EA-2735-AC3C-7BB4-92BF6082B9FE}"/>
              </a:ext>
            </a:extLst>
          </p:cNvPr>
          <p:cNvSpPr txBox="1"/>
          <p:nvPr/>
        </p:nvSpPr>
        <p:spPr>
          <a:xfrm>
            <a:off x="2956560" y="301296"/>
            <a:ext cx="4572000" cy="723275"/>
          </a:xfrm>
          <a:prstGeom prst="rect">
            <a:avLst/>
          </a:prstGeom>
          <a:noFill/>
        </p:spPr>
        <p:txBody>
          <a:bodyPr wrap="square">
            <a:spAutoFit/>
          </a:bodyPr>
          <a:lstStyle/>
          <a:p>
            <a:pPr algn="r">
              <a:spcAft>
                <a:spcPts val="600"/>
              </a:spcAft>
            </a:pPr>
            <a:r>
              <a:rPr lang="lv-LV" sz="1800" b="1" kern="1200" dirty="0">
                <a:solidFill>
                  <a:schemeClr val="accent1">
                    <a:lumMod val="75000"/>
                  </a:schemeClr>
                </a:solidFill>
                <a:latin typeface="Times New Roman" panose="02020603050405020304" pitchFamily="18" charset="0"/>
                <a:cs typeface="Times New Roman" panose="02020603050405020304" pitchFamily="18" charset="0"/>
              </a:rPr>
              <a:t>Tulkotāja kompetences</a:t>
            </a:r>
          </a:p>
          <a:p>
            <a:pPr algn="r">
              <a:spcAft>
                <a:spcPts val="600"/>
              </a:spcAft>
            </a:pPr>
            <a:r>
              <a:rPr lang="lv-LV" sz="1800" b="1" dirty="0">
                <a:solidFill>
                  <a:schemeClr val="accent1">
                    <a:lumMod val="75000"/>
                  </a:schemeClr>
                </a:solidFill>
                <a:latin typeface="Times New Roman" panose="02020603050405020304" pitchFamily="18" charset="0"/>
                <a:cs typeface="Times New Roman" panose="02020603050405020304" pitchFamily="18" charset="0"/>
              </a:rPr>
              <a:t>modelis</a:t>
            </a:r>
          </a:p>
        </p:txBody>
      </p:sp>
    </p:spTree>
    <p:extLst>
      <p:ext uri="{BB962C8B-B14F-4D97-AF65-F5344CB8AC3E}">
        <p14:creationId xmlns:p14="http://schemas.microsoft.com/office/powerpoint/2010/main" val="139103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1E2375-AF3D-1C85-8B07-9C07C51B0471}"/>
            </a:ext>
          </a:extLst>
        </p:cNvPr>
        <p:cNvGrpSpPr/>
        <p:nvPr/>
      </p:nvGrpSpPr>
      <p:grpSpPr>
        <a:xfrm>
          <a:off x="0" y="0"/>
          <a:ext cx="0" cy="0"/>
          <a:chOff x="0" y="0"/>
          <a:chExt cx="0" cy="0"/>
        </a:xfrm>
      </p:grpSpPr>
      <p:pic>
        <p:nvPicPr>
          <p:cNvPr id="3" name="Picture 2" descr="A poster of a group of people&#10;&#10;Description automatically generated">
            <a:extLst>
              <a:ext uri="{FF2B5EF4-FFF2-40B4-BE49-F238E27FC236}">
                <a16:creationId xmlns:a16="http://schemas.microsoft.com/office/drawing/2014/main" id="{3E433A79-A31C-F207-3A8B-A4920C01B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539" y="364730"/>
            <a:ext cx="2091276" cy="4414039"/>
          </a:xfrm>
          <a:prstGeom prst="rect">
            <a:avLst/>
          </a:prstGeom>
        </p:spPr>
      </p:pic>
      <p:sp>
        <p:nvSpPr>
          <p:cNvPr id="4" name="Rounded Rectangular Callout 3">
            <a:extLst>
              <a:ext uri="{FF2B5EF4-FFF2-40B4-BE49-F238E27FC236}">
                <a16:creationId xmlns:a16="http://schemas.microsoft.com/office/drawing/2014/main" id="{1BC77EA9-E748-8788-B39E-A5E3F313FA7A}"/>
              </a:ext>
            </a:extLst>
          </p:cNvPr>
          <p:cNvSpPr/>
          <p:nvPr/>
        </p:nvSpPr>
        <p:spPr>
          <a:xfrm>
            <a:off x="947081" y="496550"/>
            <a:ext cx="2812943" cy="1580828"/>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Prasme rediģēt un labot tekstu neupurējot kvalitāti un nepagarinot pasūtījuma izpildes laiku</a:t>
            </a:r>
          </a:p>
        </p:txBody>
      </p:sp>
      <p:sp>
        <p:nvSpPr>
          <p:cNvPr id="5" name="Rounded Rectangular Callout 4">
            <a:extLst>
              <a:ext uri="{FF2B5EF4-FFF2-40B4-BE49-F238E27FC236}">
                <a16:creationId xmlns:a16="http://schemas.microsoft.com/office/drawing/2014/main" id="{EDB65BAA-5DD6-47A0-7F13-4BB078421AEC}"/>
              </a:ext>
            </a:extLst>
          </p:cNvPr>
          <p:cNvSpPr/>
          <p:nvPr/>
        </p:nvSpPr>
        <p:spPr>
          <a:xfrm>
            <a:off x="947081" y="2638327"/>
            <a:ext cx="2812943" cy="1580828"/>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LV" sz="1013" dirty="0"/>
              <a:t>Prasme ātri apgūt jaunu programmatūru</a:t>
            </a:r>
          </a:p>
        </p:txBody>
      </p:sp>
    </p:spTree>
    <p:extLst>
      <p:ext uri="{BB962C8B-B14F-4D97-AF65-F5344CB8AC3E}">
        <p14:creationId xmlns:p14="http://schemas.microsoft.com/office/powerpoint/2010/main" val="1161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BB27E7-70A5-12E0-AD35-0D1B4D74CD30}"/>
            </a:ext>
          </a:extLst>
        </p:cNvPr>
        <p:cNvGrpSpPr/>
        <p:nvPr/>
      </p:nvGrpSpPr>
      <p:grpSpPr>
        <a:xfrm>
          <a:off x="0" y="0"/>
          <a:ext cx="0" cy="0"/>
          <a:chOff x="0" y="0"/>
          <a:chExt cx="0" cy="0"/>
        </a:xfrm>
      </p:grpSpPr>
      <p:pic>
        <p:nvPicPr>
          <p:cNvPr id="2" name="Picture 1" descr="A puzzle pieces of a square with text&#10;&#10;Description automatically generated with medium confidence">
            <a:extLst>
              <a:ext uri="{FF2B5EF4-FFF2-40B4-BE49-F238E27FC236}">
                <a16:creationId xmlns:a16="http://schemas.microsoft.com/office/drawing/2014/main" id="{E43E81A6-0CEF-9C56-D764-61EE78F13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462" y="208694"/>
            <a:ext cx="3325246" cy="3283021"/>
          </a:xfrm>
          <a:prstGeom prst="rect">
            <a:avLst/>
          </a:prstGeom>
        </p:spPr>
      </p:pic>
      <p:sp>
        <p:nvSpPr>
          <p:cNvPr id="3" name="TextBox 2">
            <a:extLst>
              <a:ext uri="{FF2B5EF4-FFF2-40B4-BE49-F238E27FC236}">
                <a16:creationId xmlns:a16="http://schemas.microsoft.com/office/drawing/2014/main" id="{097239DB-F4E6-D79A-A4BD-310527B42EE6}"/>
              </a:ext>
            </a:extLst>
          </p:cNvPr>
          <p:cNvSpPr txBox="1"/>
          <p:nvPr/>
        </p:nvSpPr>
        <p:spPr>
          <a:xfrm>
            <a:off x="4390264" y="354986"/>
            <a:ext cx="2498216" cy="1569660"/>
          </a:xfrm>
          <a:prstGeom prst="rect">
            <a:avLst/>
          </a:prstGeom>
          <a:noFill/>
        </p:spPr>
        <p:txBody>
          <a:bodyPr wrap="square" rtlCol="0">
            <a:spAutoFit/>
          </a:bodyPr>
          <a:lstStyle/>
          <a:p>
            <a:r>
              <a:rPr lang="en-LV" sz="1200" b="1" dirty="0"/>
              <a:t>7 pamatiemaņas:</a:t>
            </a:r>
          </a:p>
          <a:p>
            <a:pPr marL="214313" indent="-214313">
              <a:buFont typeface="Arial" panose="020B0604020202020204" pitchFamily="34" charset="0"/>
              <a:buChar char="•"/>
            </a:pPr>
            <a:r>
              <a:rPr lang="en-GB" sz="1200" dirty="0"/>
              <a:t>A</a:t>
            </a:r>
            <a:r>
              <a:rPr lang="en-LV" sz="1200" dirty="0"/>
              <a:t>ugst</a:t>
            </a:r>
            <a:r>
              <a:rPr lang="lv-LV" sz="1200" dirty="0"/>
              <a:t>a</a:t>
            </a:r>
            <a:r>
              <a:rPr lang="en-LV" sz="1200" dirty="0"/>
              <a:t> līmeņa valodas zināšanas</a:t>
            </a:r>
          </a:p>
          <a:p>
            <a:pPr marL="214313" indent="-214313">
              <a:buFont typeface="Arial" panose="020B0604020202020204" pitchFamily="34" charset="0"/>
              <a:buChar char="•"/>
            </a:pPr>
            <a:r>
              <a:rPr lang="en-GB" sz="1200" dirty="0"/>
              <a:t>I</a:t>
            </a:r>
            <a:r>
              <a:rPr lang="en-LV" sz="1200" dirty="0"/>
              <a:t>zcilas rakstītprasmes</a:t>
            </a:r>
          </a:p>
          <a:p>
            <a:pPr marL="214313" indent="-214313">
              <a:buFont typeface="Arial" panose="020B0604020202020204" pitchFamily="34" charset="0"/>
              <a:buChar char="•"/>
            </a:pPr>
            <a:r>
              <a:rPr lang="en-LV" sz="1200" dirty="0"/>
              <a:t>Dziļ</a:t>
            </a:r>
            <a:r>
              <a:rPr lang="lv-LV" sz="1200" dirty="0"/>
              <a:t>a</a:t>
            </a:r>
            <a:r>
              <a:rPr lang="en-LV" sz="1200" dirty="0"/>
              <a:t> kultūrizpratne</a:t>
            </a:r>
          </a:p>
          <a:p>
            <a:pPr marL="214313" indent="-214313">
              <a:buFont typeface="Arial" panose="020B0604020202020204" pitchFamily="34" charset="0"/>
              <a:buChar char="•"/>
            </a:pPr>
            <a:r>
              <a:rPr lang="en-GB" sz="1200" dirty="0"/>
              <a:t>P</a:t>
            </a:r>
            <a:r>
              <a:rPr lang="en-LV" sz="1200" dirty="0"/>
              <a:t>ētniecības iemaņas</a:t>
            </a:r>
          </a:p>
          <a:p>
            <a:pPr marL="214313" indent="-214313">
              <a:buFont typeface="Arial" panose="020B0604020202020204" pitchFamily="34" charset="0"/>
              <a:buChar char="•"/>
            </a:pPr>
            <a:r>
              <a:rPr lang="en-GB" sz="1200" dirty="0"/>
              <a:t>T</a:t>
            </a:r>
            <a:r>
              <a:rPr lang="en-LV" sz="1200" dirty="0"/>
              <a:t>ulkošanas procesa izpratne</a:t>
            </a:r>
          </a:p>
          <a:p>
            <a:pPr marL="214313" indent="-214313">
              <a:buFont typeface="Arial" panose="020B0604020202020204" pitchFamily="34" charset="0"/>
              <a:buChar char="•"/>
            </a:pPr>
            <a:r>
              <a:rPr lang="en-GB" sz="1200" dirty="0"/>
              <a:t>K</a:t>
            </a:r>
            <a:r>
              <a:rPr lang="en-LV" sz="1200" dirty="0"/>
              <a:t>ritiskā domāšana</a:t>
            </a:r>
          </a:p>
          <a:p>
            <a:pPr marL="214313" indent="-214313">
              <a:buFont typeface="Arial" panose="020B0604020202020204" pitchFamily="34" charset="0"/>
              <a:buChar char="•"/>
            </a:pPr>
            <a:r>
              <a:rPr lang="en-GB" sz="1200" dirty="0"/>
              <a:t>D</a:t>
            </a:r>
            <a:r>
              <a:rPr lang="en-LV" sz="1200" dirty="0"/>
              <a:t>atorprasmes </a:t>
            </a:r>
          </a:p>
        </p:txBody>
      </p:sp>
      <p:sp>
        <p:nvSpPr>
          <p:cNvPr id="4" name="TextBox 3">
            <a:extLst>
              <a:ext uri="{FF2B5EF4-FFF2-40B4-BE49-F238E27FC236}">
                <a16:creationId xmlns:a16="http://schemas.microsoft.com/office/drawing/2014/main" id="{B3B95718-C547-7342-C824-72026B24CEDF}"/>
              </a:ext>
            </a:extLst>
          </p:cNvPr>
          <p:cNvSpPr txBox="1"/>
          <p:nvPr/>
        </p:nvSpPr>
        <p:spPr>
          <a:xfrm>
            <a:off x="4390263" y="2102082"/>
            <a:ext cx="2297919" cy="1569660"/>
          </a:xfrm>
          <a:prstGeom prst="rect">
            <a:avLst/>
          </a:prstGeom>
          <a:noFill/>
        </p:spPr>
        <p:txBody>
          <a:bodyPr wrap="square" rtlCol="0">
            <a:spAutoFit/>
          </a:bodyPr>
          <a:lstStyle/>
          <a:p>
            <a:r>
              <a:rPr lang="en-LV" sz="1200" b="1" dirty="0"/>
              <a:t>8 personīgās īpašības:</a:t>
            </a:r>
          </a:p>
          <a:p>
            <a:pPr marL="214313" indent="-214313">
              <a:buFont typeface="Arial" panose="020B0604020202020204" pitchFamily="34" charset="0"/>
              <a:buChar char="•"/>
            </a:pPr>
            <a:r>
              <a:rPr lang="en-GB" sz="1200" dirty="0"/>
              <a:t>U</a:t>
            </a:r>
            <a:r>
              <a:rPr lang="en-LV" sz="1200" dirty="0"/>
              <a:t>zmanība detaļām</a:t>
            </a:r>
          </a:p>
          <a:p>
            <a:pPr marL="214313" indent="-214313">
              <a:buFont typeface="Arial" panose="020B0604020202020204" pitchFamily="34" charset="0"/>
              <a:buChar char="•"/>
            </a:pPr>
            <a:r>
              <a:rPr lang="en-GB" sz="1200" dirty="0"/>
              <a:t>L</a:t>
            </a:r>
            <a:r>
              <a:rPr lang="en-LV" sz="1200" dirty="0"/>
              <a:t>abas organizēšanas prasmes</a:t>
            </a:r>
          </a:p>
          <a:p>
            <a:pPr marL="214313" indent="-214313">
              <a:buFont typeface="Arial" panose="020B0604020202020204" pitchFamily="34" charset="0"/>
              <a:buChar char="•"/>
            </a:pPr>
            <a:r>
              <a:rPr lang="en-GB" sz="1200" dirty="0"/>
              <a:t>P</a:t>
            </a:r>
            <a:r>
              <a:rPr lang="en-LV" sz="1200" dirty="0"/>
              <a:t>ašmotivācija</a:t>
            </a:r>
          </a:p>
          <a:p>
            <a:pPr marL="214313" indent="-214313">
              <a:buFont typeface="Arial" panose="020B0604020202020204" pitchFamily="34" charset="0"/>
              <a:buChar char="•"/>
            </a:pPr>
            <a:r>
              <a:rPr lang="en-GB" sz="1200" dirty="0"/>
              <a:t>A</a:t>
            </a:r>
            <a:r>
              <a:rPr lang="en-LV" sz="1200" dirty="0"/>
              <a:t>tbildība</a:t>
            </a:r>
          </a:p>
          <a:p>
            <a:pPr marL="214313" indent="-214313">
              <a:buFont typeface="Arial" panose="020B0604020202020204" pitchFamily="34" charset="0"/>
              <a:buChar char="•"/>
            </a:pPr>
            <a:r>
              <a:rPr lang="en-GB" sz="1200" dirty="0"/>
              <a:t>Z</a:t>
            </a:r>
            <a:r>
              <a:rPr lang="en-LV" sz="1200" dirty="0"/>
              <a:t>inātkāre </a:t>
            </a:r>
          </a:p>
          <a:p>
            <a:pPr marL="214313" indent="-214313">
              <a:buFont typeface="Arial" panose="020B0604020202020204" pitchFamily="34" charset="0"/>
              <a:buChar char="•"/>
            </a:pPr>
            <a:r>
              <a:rPr lang="en-GB" sz="1200" dirty="0"/>
              <a:t>G</a:t>
            </a:r>
            <a:r>
              <a:rPr lang="en-LV" sz="1200" dirty="0"/>
              <a:t>odīgums </a:t>
            </a:r>
          </a:p>
          <a:p>
            <a:pPr marL="214313" indent="-214313">
              <a:buFont typeface="Arial" panose="020B0604020202020204" pitchFamily="34" charset="0"/>
              <a:buChar char="•"/>
            </a:pPr>
            <a:r>
              <a:rPr lang="en-GB" sz="1200" dirty="0"/>
              <a:t>P</a:t>
            </a:r>
            <a:r>
              <a:rPr lang="en-LV" sz="1200" dirty="0"/>
              <a:t>rofesionālais lepnums</a:t>
            </a:r>
          </a:p>
        </p:txBody>
      </p:sp>
      <p:sp>
        <p:nvSpPr>
          <p:cNvPr id="5" name="TextBox 4">
            <a:extLst>
              <a:ext uri="{FF2B5EF4-FFF2-40B4-BE49-F238E27FC236}">
                <a16:creationId xmlns:a16="http://schemas.microsoft.com/office/drawing/2014/main" id="{A0CADDB1-3956-9136-06EB-7948C6CA1A48}"/>
              </a:ext>
            </a:extLst>
          </p:cNvPr>
          <p:cNvSpPr txBox="1"/>
          <p:nvPr/>
        </p:nvSpPr>
        <p:spPr>
          <a:xfrm>
            <a:off x="861461" y="3491716"/>
            <a:ext cx="2012367" cy="1384995"/>
          </a:xfrm>
          <a:prstGeom prst="rect">
            <a:avLst/>
          </a:prstGeom>
          <a:noFill/>
        </p:spPr>
        <p:txBody>
          <a:bodyPr wrap="square" rtlCol="0">
            <a:spAutoFit/>
          </a:bodyPr>
          <a:lstStyle/>
          <a:p>
            <a:pPr algn="just"/>
            <a:r>
              <a:rPr lang="en-LV" sz="1200" b="1" dirty="0"/>
              <a:t>4 lietišķās iemaņas:</a:t>
            </a:r>
            <a:endParaRPr lang="en-LV" sz="1200" dirty="0"/>
          </a:p>
          <a:p>
            <a:pPr marL="214313" indent="-214313" algn="just">
              <a:buFont typeface="Arial" panose="020B0604020202020204" pitchFamily="34" charset="0"/>
              <a:buChar char="•"/>
            </a:pPr>
            <a:r>
              <a:rPr lang="lv-LV" sz="1200" dirty="0"/>
              <a:t>Akcents uz klientu</a:t>
            </a:r>
            <a:endParaRPr lang="en-LV" sz="1200" dirty="0"/>
          </a:p>
          <a:p>
            <a:pPr marL="214313" indent="-214313" algn="just">
              <a:buFont typeface="Arial" panose="020B0604020202020204" pitchFamily="34" charset="0"/>
              <a:buChar char="•"/>
            </a:pPr>
            <a:r>
              <a:rPr lang="en-GB" sz="1200" dirty="0"/>
              <a:t>I</a:t>
            </a:r>
            <a:r>
              <a:rPr lang="en-LV" sz="1200" dirty="0"/>
              <a:t>zkoptas saskarsmes prasmes</a:t>
            </a:r>
          </a:p>
          <a:p>
            <a:pPr marL="214313" indent="-214313" algn="just">
              <a:buFont typeface="Arial" panose="020B0604020202020204" pitchFamily="34" charset="0"/>
              <a:buChar char="•"/>
            </a:pPr>
            <a:r>
              <a:rPr lang="en-GB" sz="1200" dirty="0"/>
              <a:t>P</a:t>
            </a:r>
            <a:r>
              <a:rPr lang="en-LV" sz="1200" dirty="0"/>
              <a:t>rofesionālais tēls</a:t>
            </a:r>
          </a:p>
          <a:p>
            <a:pPr marL="214313" indent="-214313" algn="just">
              <a:buFont typeface="Arial" panose="020B0604020202020204" pitchFamily="34" charset="0"/>
              <a:buChar char="•"/>
            </a:pPr>
            <a:r>
              <a:rPr lang="en-GB" sz="1200" dirty="0"/>
              <a:t>B</a:t>
            </a:r>
            <a:r>
              <a:rPr lang="en-LV" sz="1200" dirty="0"/>
              <a:t>iznesa sistēmu pārzināšana</a:t>
            </a:r>
          </a:p>
        </p:txBody>
      </p:sp>
      <p:sp>
        <p:nvSpPr>
          <p:cNvPr id="6" name="TextBox 5">
            <a:extLst>
              <a:ext uri="{FF2B5EF4-FFF2-40B4-BE49-F238E27FC236}">
                <a16:creationId xmlns:a16="http://schemas.microsoft.com/office/drawing/2014/main" id="{8062163E-7489-1279-52C7-DA7D48415620}"/>
              </a:ext>
            </a:extLst>
          </p:cNvPr>
          <p:cNvSpPr txBox="1"/>
          <p:nvPr/>
        </p:nvSpPr>
        <p:spPr>
          <a:xfrm>
            <a:off x="3062146" y="3491715"/>
            <a:ext cx="1895148" cy="1200329"/>
          </a:xfrm>
          <a:prstGeom prst="rect">
            <a:avLst/>
          </a:prstGeom>
          <a:noFill/>
        </p:spPr>
        <p:txBody>
          <a:bodyPr wrap="square" rtlCol="0">
            <a:spAutoFit/>
          </a:bodyPr>
          <a:lstStyle/>
          <a:p>
            <a:pPr algn="just"/>
            <a:r>
              <a:rPr lang="en-LV" sz="1200" b="1" dirty="0"/>
              <a:t>5 vēlamās iemaņas:</a:t>
            </a:r>
            <a:endParaRPr lang="en-LV" sz="1200" dirty="0"/>
          </a:p>
          <a:p>
            <a:pPr marL="214313" indent="-214313" algn="just">
              <a:buFont typeface="Arial" panose="020B0604020202020204" pitchFamily="34" charset="0"/>
              <a:buChar char="•"/>
            </a:pPr>
            <a:r>
              <a:rPr lang="lv-LV" sz="1200" dirty="0"/>
              <a:t>Specializācija </a:t>
            </a:r>
            <a:endParaRPr lang="en-LV" sz="1200" dirty="0"/>
          </a:p>
          <a:p>
            <a:pPr marL="214313" indent="-214313" algn="just">
              <a:buFont typeface="Arial" panose="020B0604020202020204" pitchFamily="34" charset="0"/>
              <a:buChar char="•"/>
            </a:pPr>
            <a:r>
              <a:rPr lang="lv-LV" sz="1200" dirty="0"/>
              <a:t>Pārdošanas iemaņas</a:t>
            </a:r>
            <a:endParaRPr lang="en-LV" sz="1200" dirty="0"/>
          </a:p>
          <a:p>
            <a:pPr marL="214313" indent="-214313" algn="just">
              <a:buFont typeface="Arial" panose="020B0604020202020204" pitchFamily="34" charset="0"/>
              <a:buChar char="•"/>
            </a:pPr>
            <a:r>
              <a:rPr lang="lv-LV" sz="1200" dirty="0"/>
              <a:t>Sadarbošanās </a:t>
            </a:r>
            <a:endParaRPr lang="en-LV" sz="1200" dirty="0"/>
          </a:p>
          <a:p>
            <a:pPr marL="214313" indent="-214313" algn="just">
              <a:buFont typeface="Arial" panose="020B0604020202020204" pitchFamily="34" charset="0"/>
              <a:buChar char="•"/>
            </a:pPr>
            <a:r>
              <a:rPr lang="lv-LV" sz="1200" dirty="0"/>
              <a:t>Skaitļošanās</a:t>
            </a:r>
          </a:p>
          <a:p>
            <a:pPr marL="214313" indent="-214313" algn="just">
              <a:buFont typeface="Arial" panose="020B0604020202020204" pitchFamily="34" charset="0"/>
              <a:buChar char="•"/>
            </a:pPr>
            <a:r>
              <a:rPr lang="lv-LV" sz="1200" dirty="0"/>
              <a:t>Biznesa prāts </a:t>
            </a:r>
            <a:endParaRPr lang="en-LV" sz="1200" dirty="0"/>
          </a:p>
        </p:txBody>
      </p:sp>
      <p:pic>
        <p:nvPicPr>
          <p:cNvPr id="7" name="Picture 6" descr="A close-up of a logo&#10;&#10;Description automatically generated">
            <a:extLst>
              <a:ext uri="{FF2B5EF4-FFF2-40B4-BE49-F238E27FC236}">
                <a16:creationId xmlns:a16="http://schemas.microsoft.com/office/drawing/2014/main" id="{66D3CCA6-7ED6-0227-08BA-835A05F36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7788" y="3140593"/>
            <a:ext cx="1137003" cy="331829"/>
          </a:xfrm>
          <a:prstGeom prst="rect">
            <a:avLst/>
          </a:prstGeom>
        </p:spPr>
      </p:pic>
    </p:spTree>
    <p:extLst>
      <p:ext uri="{BB962C8B-B14F-4D97-AF65-F5344CB8AC3E}">
        <p14:creationId xmlns:p14="http://schemas.microsoft.com/office/powerpoint/2010/main" val="305461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9DB5E1-552B-CAC0-E1B6-DC29A89D047C}"/>
            </a:ext>
          </a:extLst>
        </p:cNvPr>
        <p:cNvGrpSpPr/>
        <p:nvPr/>
      </p:nvGrpSpPr>
      <p:grpSpPr>
        <a:xfrm>
          <a:off x="0" y="0"/>
          <a:ext cx="0" cy="0"/>
          <a:chOff x="0" y="0"/>
          <a:chExt cx="0" cy="0"/>
        </a:xfrm>
      </p:grpSpPr>
      <p:pic>
        <p:nvPicPr>
          <p:cNvPr id="2" name="Picture 1" descr="A diagram of a software system&#10;&#10;Description automatically generated">
            <a:extLst>
              <a:ext uri="{FF2B5EF4-FFF2-40B4-BE49-F238E27FC236}">
                <a16:creationId xmlns:a16="http://schemas.microsoft.com/office/drawing/2014/main" id="{A7FD17A9-F016-1655-58EB-F78E1BC66DFB}"/>
              </a:ext>
            </a:extLst>
          </p:cNvPr>
          <p:cNvPicPr>
            <a:picLocks noChangeAspect="1"/>
          </p:cNvPicPr>
          <p:nvPr/>
        </p:nvPicPr>
        <p:blipFill rotWithShape="1">
          <a:blip r:embed="rId3">
            <a:extLst>
              <a:ext uri="{28A0092B-C50C-407E-A947-70E740481C1C}">
                <a14:useLocalDpi xmlns:a14="http://schemas.microsoft.com/office/drawing/2010/main" val="0"/>
              </a:ext>
            </a:extLst>
          </a:blip>
          <a:srcRect t="2725" r="4" b="1610"/>
          <a:stretch/>
        </p:blipFill>
        <p:spPr>
          <a:xfrm>
            <a:off x="209467" y="180679"/>
            <a:ext cx="5354875" cy="4508190"/>
          </a:xfrm>
          <a:prstGeom prst="rect">
            <a:avLst/>
          </a:prstGeom>
        </p:spPr>
      </p:pic>
      <p:sp>
        <p:nvSpPr>
          <p:cNvPr id="3" name="TextBox 2">
            <a:extLst>
              <a:ext uri="{FF2B5EF4-FFF2-40B4-BE49-F238E27FC236}">
                <a16:creationId xmlns:a16="http://schemas.microsoft.com/office/drawing/2014/main" id="{3E41460E-1993-E6AE-3556-D6D4A93C7C30}"/>
              </a:ext>
            </a:extLst>
          </p:cNvPr>
          <p:cNvSpPr txBox="1"/>
          <p:nvPr/>
        </p:nvSpPr>
        <p:spPr>
          <a:xfrm>
            <a:off x="2956560" y="301296"/>
            <a:ext cx="4572000" cy="723275"/>
          </a:xfrm>
          <a:prstGeom prst="rect">
            <a:avLst/>
          </a:prstGeom>
          <a:noFill/>
        </p:spPr>
        <p:txBody>
          <a:bodyPr wrap="square">
            <a:spAutoFit/>
          </a:bodyPr>
          <a:lstStyle/>
          <a:p>
            <a:pPr algn="r">
              <a:spcAft>
                <a:spcPts val="600"/>
              </a:spcAft>
            </a:pPr>
            <a:r>
              <a:rPr lang="lv-LV" sz="1800" b="1" kern="1200" dirty="0">
                <a:solidFill>
                  <a:schemeClr val="accent1">
                    <a:lumMod val="75000"/>
                  </a:schemeClr>
                </a:solidFill>
                <a:latin typeface="Times New Roman" panose="02020603050405020304" pitchFamily="18" charset="0"/>
                <a:cs typeface="Times New Roman" panose="02020603050405020304" pitchFamily="18" charset="0"/>
              </a:rPr>
              <a:t>Tulkotāja kompetences</a:t>
            </a:r>
          </a:p>
          <a:p>
            <a:pPr algn="r">
              <a:spcAft>
                <a:spcPts val="600"/>
              </a:spcAft>
            </a:pPr>
            <a:r>
              <a:rPr lang="lv-LV" sz="1800" b="1" dirty="0">
                <a:solidFill>
                  <a:schemeClr val="accent1">
                    <a:lumMod val="75000"/>
                  </a:schemeClr>
                </a:solidFill>
                <a:latin typeface="Times New Roman" panose="02020603050405020304" pitchFamily="18" charset="0"/>
                <a:cs typeface="Times New Roman" panose="02020603050405020304" pitchFamily="18" charset="0"/>
              </a:rPr>
              <a:t>modelis</a:t>
            </a:r>
          </a:p>
        </p:txBody>
      </p:sp>
    </p:spTree>
    <p:extLst>
      <p:ext uri="{BB962C8B-B14F-4D97-AF65-F5344CB8AC3E}">
        <p14:creationId xmlns:p14="http://schemas.microsoft.com/office/powerpoint/2010/main" val="169625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1A8599-D074-1744-8FE2-1532624CAE2C}"/>
              </a:ext>
            </a:extLst>
          </p:cNvPr>
          <p:cNvPicPr>
            <a:picLocks noChangeAspect="1"/>
          </p:cNvPicPr>
          <p:nvPr/>
        </p:nvPicPr>
        <p:blipFill>
          <a:blip r:embed="rId2"/>
          <a:stretch>
            <a:fillRect/>
          </a:stretch>
        </p:blipFill>
        <p:spPr>
          <a:xfrm>
            <a:off x="3977212" y="1611330"/>
            <a:ext cx="990600" cy="1438275"/>
          </a:xfrm>
          <a:prstGeom prst="rect">
            <a:avLst/>
          </a:prstGeom>
        </p:spPr>
      </p:pic>
      <p:pic>
        <p:nvPicPr>
          <p:cNvPr id="6" name="Picture 5">
            <a:extLst>
              <a:ext uri="{FF2B5EF4-FFF2-40B4-BE49-F238E27FC236}">
                <a16:creationId xmlns:a16="http://schemas.microsoft.com/office/drawing/2014/main" id="{8C5D6BEA-B91D-4547-98B1-9F0F13C53061}"/>
              </a:ext>
            </a:extLst>
          </p:cNvPr>
          <p:cNvPicPr>
            <a:picLocks noChangeAspect="1"/>
          </p:cNvPicPr>
          <p:nvPr/>
        </p:nvPicPr>
        <p:blipFill>
          <a:blip r:embed="rId3"/>
          <a:stretch>
            <a:fillRect/>
          </a:stretch>
        </p:blipFill>
        <p:spPr>
          <a:xfrm>
            <a:off x="1193748" y="4041612"/>
            <a:ext cx="6557530" cy="695325"/>
          </a:xfrm>
          <a:prstGeom prst="rect">
            <a:avLst/>
          </a:prstGeom>
        </p:spPr>
      </p:pic>
      <p:pic>
        <p:nvPicPr>
          <p:cNvPr id="8" name="Picture 7">
            <a:extLst>
              <a:ext uri="{FF2B5EF4-FFF2-40B4-BE49-F238E27FC236}">
                <a16:creationId xmlns:a16="http://schemas.microsoft.com/office/drawing/2014/main" id="{4442AC37-4CAC-9147-BD73-134F7B502C47}"/>
              </a:ext>
            </a:extLst>
          </p:cNvPr>
          <p:cNvPicPr>
            <a:picLocks noChangeAspect="1"/>
          </p:cNvPicPr>
          <p:nvPr/>
        </p:nvPicPr>
        <p:blipFill>
          <a:blip r:embed="rId4"/>
          <a:stretch>
            <a:fillRect/>
          </a:stretch>
        </p:blipFill>
        <p:spPr>
          <a:xfrm>
            <a:off x="5102551" y="2423033"/>
            <a:ext cx="1009650" cy="1466850"/>
          </a:xfrm>
          <a:prstGeom prst="rect">
            <a:avLst/>
          </a:prstGeom>
        </p:spPr>
      </p:pic>
      <p:pic>
        <p:nvPicPr>
          <p:cNvPr id="10" name="Picture 9">
            <a:extLst>
              <a:ext uri="{FF2B5EF4-FFF2-40B4-BE49-F238E27FC236}">
                <a16:creationId xmlns:a16="http://schemas.microsoft.com/office/drawing/2014/main" id="{A2151D8A-BB37-F041-AAE4-9E96116060DB}"/>
              </a:ext>
            </a:extLst>
          </p:cNvPr>
          <p:cNvPicPr>
            <a:picLocks noChangeAspect="1"/>
          </p:cNvPicPr>
          <p:nvPr/>
        </p:nvPicPr>
        <p:blipFill>
          <a:blip r:embed="rId5"/>
          <a:stretch>
            <a:fillRect/>
          </a:stretch>
        </p:blipFill>
        <p:spPr>
          <a:xfrm>
            <a:off x="6350373" y="1459601"/>
            <a:ext cx="1295400" cy="1914525"/>
          </a:xfrm>
          <a:prstGeom prst="rect">
            <a:avLst/>
          </a:prstGeom>
        </p:spPr>
      </p:pic>
      <p:pic>
        <p:nvPicPr>
          <p:cNvPr id="12" name="Picture 11">
            <a:extLst>
              <a:ext uri="{FF2B5EF4-FFF2-40B4-BE49-F238E27FC236}">
                <a16:creationId xmlns:a16="http://schemas.microsoft.com/office/drawing/2014/main" id="{14709D49-8B92-0847-97C4-FB737D78BE71}"/>
              </a:ext>
            </a:extLst>
          </p:cNvPr>
          <p:cNvPicPr>
            <a:picLocks noChangeAspect="1"/>
          </p:cNvPicPr>
          <p:nvPr/>
        </p:nvPicPr>
        <p:blipFill>
          <a:blip r:embed="rId6"/>
          <a:stretch>
            <a:fillRect/>
          </a:stretch>
        </p:blipFill>
        <p:spPr>
          <a:xfrm>
            <a:off x="2554500" y="2013458"/>
            <a:ext cx="1266825" cy="1876425"/>
          </a:xfrm>
          <a:prstGeom prst="rect">
            <a:avLst/>
          </a:prstGeom>
        </p:spPr>
      </p:pic>
      <p:pic>
        <p:nvPicPr>
          <p:cNvPr id="14" name="Picture 13">
            <a:extLst>
              <a:ext uri="{FF2B5EF4-FFF2-40B4-BE49-F238E27FC236}">
                <a16:creationId xmlns:a16="http://schemas.microsoft.com/office/drawing/2014/main" id="{42360F6D-AED8-7B4F-9478-4D2E6A55B28E}"/>
              </a:ext>
            </a:extLst>
          </p:cNvPr>
          <p:cNvPicPr>
            <a:picLocks noChangeAspect="1"/>
          </p:cNvPicPr>
          <p:nvPr/>
        </p:nvPicPr>
        <p:blipFill>
          <a:blip r:embed="rId7"/>
          <a:stretch>
            <a:fillRect/>
          </a:stretch>
        </p:blipFill>
        <p:spPr>
          <a:xfrm>
            <a:off x="1248893" y="1459601"/>
            <a:ext cx="1323975" cy="1847850"/>
          </a:xfrm>
          <a:prstGeom prst="rect">
            <a:avLst/>
          </a:prstGeom>
        </p:spPr>
      </p:pic>
      <p:pic>
        <p:nvPicPr>
          <p:cNvPr id="18" name="Picture 17">
            <a:extLst>
              <a:ext uri="{FF2B5EF4-FFF2-40B4-BE49-F238E27FC236}">
                <a16:creationId xmlns:a16="http://schemas.microsoft.com/office/drawing/2014/main" id="{C8D41EEA-C790-F341-BE57-24DBC1A0034F}"/>
              </a:ext>
            </a:extLst>
          </p:cNvPr>
          <p:cNvPicPr>
            <a:picLocks noChangeAspect="1"/>
          </p:cNvPicPr>
          <p:nvPr/>
        </p:nvPicPr>
        <p:blipFill>
          <a:blip r:embed="rId8"/>
          <a:stretch>
            <a:fillRect/>
          </a:stretch>
        </p:blipFill>
        <p:spPr>
          <a:xfrm>
            <a:off x="1143000" y="189602"/>
            <a:ext cx="6858000" cy="1270000"/>
          </a:xfrm>
          <a:prstGeom prst="rect">
            <a:avLst/>
          </a:prstGeom>
        </p:spPr>
      </p:pic>
    </p:spTree>
    <p:extLst>
      <p:ext uri="{BB962C8B-B14F-4D97-AF65-F5344CB8AC3E}">
        <p14:creationId xmlns:p14="http://schemas.microsoft.com/office/powerpoint/2010/main" val="164527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s" ma:contentTypeID="0x010100541D6704663FD9458F4BF149505D8835" ma:contentTypeVersion="18" ma:contentTypeDescription="Izveidot jaunu dokumentu." ma:contentTypeScope="" ma:versionID="97605796d134185af53b6fd83896d4b2">
  <xsd:schema xmlns:xsd="http://www.w3.org/2001/XMLSchema" xmlns:xs="http://www.w3.org/2001/XMLSchema" xmlns:p="http://schemas.microsoft.com/office/2006/metadata/properties" xmlns:ns2="0b782f5c-ea45-4e61-a028-a28b9f9c1a05" xmlns:ns3="05fc81c9-325d-42ab-a312-d2989bc4c6c1" targetNamespace="http://schemas.microsoft.com/office/2006/metadata/properties" ma:root="true" ma:fieldsID="aeb2c17f9a99cfc9b6b40a56a05d1d30" ns2:_="" ns3:_="">
    <xsd:import namespace="0b782f5c-ea45-4e61-a028-a28b9f9c1a05"/>
    <xsd:import namespace="05fc81c9-325d-42ab-a312-d2989bc4c6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82f5c-ea45-4e61-a028-a28b9f9c1a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ttēlu atzīmes" ma:readOnly="false" ma:fieldId="{5cf76f15-5ced-4ddc-b409-7134ff3c332f}" ma:taxonomyMulti="true" ma:sspId="f2b9b02f-9abf-4f74-b798-1ff310cbf2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fc81c9-325d-42ab-a312-d2989bc4c6c1" elementFormDefault="qualified">
    <xsd:import namespace="http://schemas.microsoft.com/office/2006/documentManagement/types"/>
    <xsd:import namespace="http://schemas.microsoft.com/office/infopath/2007/PartnerControls"/>
    <xsd:element name="SharedWithUsers" ma:index="17"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Koplietots ar: detalizēti" ma:internalName="SharedWithDetails" ma:readOnly="true">
      <xsd:simpleType>
        <xsd:restriction base="dms:Note">
          <xsd:maxLength value="255"/>
        </xsd:restriction>
      </xsd:simpleType>
    </xsd:element>
    <xsd:element name="TaxCatchAll" ma:index="22" nillable="true" ma:displayName="Taxonomy Catch All Column" ma:hidden="true" ma:list="{498d4f8d-5674-4ada-909c-3de2b86c3fae}" ma:internalName="TaxCatchAll" ma:showField="CatchAllData" ma:web="05fc81c9-325d-42ab-a312-d2989bc4c6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782f5c-ea45-4e61-a028-a28b9f9c1a05">
      <Terms xmlns="http://schemas.microsoft.com/office/infopath/2007/PartnerControls"/>
    </lcf76f155ced4ddcb4097134ff3c332f>
    <TaxCatchAll xmlns="05fc81c9-325d-42ab-a312-d2989bc4c6c1" xsi:nil="true"/>
  </documentManagement>
</p:properties>
</file>

<file path=customXml/itemProps1.xml><?xml version="1.0" encoding="utf-8"?>
<ds:datastoreItem xmlns:ds="http://schemas.openxmlformats.org/officeDocument/2006/customXml" ds:itemID="{919A4E38-7354-43F5-BF43-1C78A79ACF36}"/>
</file>

<file path=customXml/itemProps2.xml><?xml version="1.0" encoding="utf-8"?>
<ds:datastoreItem xmlns:ds="http://schemas.openxmlformats.org/officeDocument/2006/customXml" ds:itemID="{65DC931B-00F3-431B-8578-AE3FB24DD6B2}"/>
</file>

<file path=customXml/itemProps3.xml><?xml version="1.0" encoding="utf-8"?>
<ds:datastoreItem xmlns:ds="http://schemas.openxmlformats.org/officeDocument/2006/customXml" ds:itemID="{834B1936-7111-4E25-AF64-1ADD0C91AAA9}"/>
</file>

<file path=docProps/app.xml><?xml version="1.0" encoding="utf-8"?>
<Properties xmlns="http://schemas.openxmlformats.org/officeDocument/2006/extended-properties" xmlns:vt="http://schemas.openxmlformats.org/officeDocument/2006/docPropsVTypes">
  <Template>Office 2013 - 2022 Theme</Template>
  <TotalTime>331</TotalTime>
  <Words>914</Words>
  <Application>Microsoft Macintosh PowerPoint</Application>
  <PresentationFormat>On-screen Show (16:9)</PresentationFormat>
  <Paragraphs>188</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vt:lpstr>
      <vt:lpstr>Arial</vt:lpstr>
      <vt:lpstr>Calibri</vt:lpstr>
      <vt:lpstr>Calibri Light</vt:lpstr>
      <vt:lpstr>Segoe UI</vt:lpstr>
      <vt:lpstr>Times New Roman</vt:lpstr>
      <vt:lpstr>Wingdings</vt:lpstr>
      <vt:lpstr>Office 2013 - 2022 Theme</vt:lpstr>
      <vt:lpstr>KAS LĀCĪTIM VĒDERĀ? TULKOTĀJA KOMPETENCES PORTFEĻA (R)EVOLŪCIJA</vt:lpstr>
      <vt:lpstr>Saturs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Ieguvumi</vt:lpstr>
      <vt:lpstr>PALDIES!</vt:lpstr>
    </vt:vector>
  </TitlesOfParts>
  <Manager/>
  <Company>Riga Technical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subject/>
  <dc:creator>Marina Platonova</dc:creator>
  <cp:keywords/>
  <dc:description/>
  <cp:lastModifiedBy>Marina Platonova</cp:lastModifiedBy>
  <cp:revision>37</cp:revision>
  <dcterms:created xsi:type="dcterms:W3CDTF">2024-01-30T14:09:36Z</dcterms:created>
  <dcterms:modified xsi:type="dcterms:W3CDTF">2024-10-24T21:53:21Z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0x010100541D6704663FD9458F4BF149505D8835</vt:lpwstr>
  </property>
</Properties>
</file>