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61" r:id="rId5"/>
    <p:sldId id="257" r:id="rId6"/>
    <p:sldId id="262" r:id="rId7"/>
    <p:sldId id="263" r:id="rId8"/>
    <p:sldId id="264" r:id="rId9"/>
    <p:sldId id="265" r:id="rId10"/>
    <p:sldId id="266" r:id="rId11"/>
    <p:sldId id="267" r:id="rId12"/>
    <p:sldId id="268" r:id="rId13"/>
    <p:sldId id="269" r:id="rId14"/>
    <p:sldId id="270" r:id="rId15"/>
    <p:sldId id="271" r:id="rId16"/>
    <p:sldId id="272" r:id="rId17"/>
    <p:sldId id="259" r:id="rId18"/>
  </p:sldIdLst>
  <p:sldSz cx="12192000" cy="6858000"/>
  <p:notesSz cx="6858000" cy="9144000"/>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B7241F-3EE8-4ED0-A059-22565F2749A6}" v="15" dt="2024-10-27T10:25:50.3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874" y="43"/>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turs Krastiņš" userId="325d4ef0-317b-4d02-84dd-fd6fc6c52bec" providerId="ADAL" clId="{5AB7241F-3EE8-4ED0-A059-22565F2749A6}"/>
    <pc:docChg chg="undo redo custSel addSld delSld modSld modMainMaster modNotesMaster">
      <pc:chgData name="Arturs Krastiņš" userId="325d4ef0-317b-4d02-84dd-fd6fc6c52bec" providerId="ADAL" clId="{5AB7241F-3EE8-4ED0-A059-22565F2749A6}" dt="2024-10-27T10:36:45.768" v="7551" actId="20577"/>
      <pc:docMkLst>
        <pc:docMk/>
      </pc:docMkLst>
      <pc:sldChg chg="delSp modSp mod">
        <pc:chgData name="Arturs Krastiņš" userId="325d4ef0-317b-4d02-84dd-fd6fc6c52bec" providerId="ADAL" clId="{5AB7241F-3EE8-4ED0-A059-22565F2749A6}" dt="2024-10-27T07:56:43.429" v="606" actId="20577"/>
        <pc:sldMkLst>
          <pc:docMk/>
          <pc:sldMk cId="3403281623" sldId="257"/>
        </pc:sldMkLst>
        <pc:spChg chg="mod">
          <ac:chgData name="Arturs Krastiņš" userId="325d4ef0-317b-4d02-84dd-fd6fc6c52bec" providerId="ADAL" clId="{5AB7241F-3EE8-4ED0-A059-22565F2749A6}" dt="2024-10-27T07:52:21.158" v="289" actId="14100"/>
          <ac:spMkLst>
            <pc:docMk/>
            <pc:sldMk cId="3403281623" sldId="257"/>
            <ac:spMk id="4" creationId="{00000000-0000-0000-0000-000000000000}"/>
          </ac:spMkLst>
        </pc:spChg>
        <pc:spChg chg="del mod">
          <ac:chgData name="Arturs Krastiņš" userId="325d4ef0-317b-4d02-84dd-fd6fc6c52bec" providerId="ADAL" clId="{5AB7241F-3EE8-4ED0-A059-22565F2749A6}" dt="2024-10-27T07:50:52.689" v="281" actId="478"/>
          <ac:spMkLst>
            <pc:docMk/>
            <pc:sldMk cId="3403281623" sldId="257"/>
            <ac:spMk id="7" creationId="{00000000-0000-0000-0000-000000000000}"/>
          </ac:spMkLst>
        </pc:spChg>
        <pc:spChg chg="del mod">
          <ac:chgData name="Arturs Krastiņš" userId="325d4ef0-317b-4d02-84dd-fd6fc6c52bec" providerId="ADAL" clId="{5AB7241F-3EE8-4ED0-A059-22565F2749A6}" dt="2024-10-27T07:50:49.923" v="280" actId="478"/>
          <ac:spMkLst>
            <pc:docMk/>
            <pc:sldMk cId="3403281623" sldId="257"/>
            <ac:spMk id="9" creationId="{00000000-0000-0000-0000-000000000000}"/>
          </ac:spMkLst>
        </pc:spChg>
        <pc:spChg chg="mod">
          <ac:chgData name="Arturs Krastiņš" userId="325d4ef0-317b-4d02-84dd-fd6fc6c52bec" providerId="ADAL" clId="{5AB7241F-3EE8-4ED0-A059-22565F2749A6}" dt="2024-10-27T07:56:43.429" v="606" actId="20577"/>
          <ac:spMkLst>
            <pc:docMk/>
            <pc:sldMk cId="3403281623" sldId="257"/>
            <ac:spMk id="12" creationId="{00000000-0000-0000-0000-000000000000}"/>
          </ac:spMkLst>
        </pc:spChg>
        <pc:picChg chg="mod">
          <ac:chgData name="Arturs Krastiņš" userId="325d4ef0-317b-4d02-84dd-fd6fc6c52bec" providerId="ADAL" clId="{5AB7241F-3EE8-4ED0-A059-22565F2749A6}" dt="2024-10-27T07:51:38.944" v="286" actId="1076"/>
          <ac:picMkLst>
            <pc:docMk/>
            <pc:sldMk cId="3403281623" sldId="257"/>
            <ac:picMk id="3" creationId="{00000000-0000-0000-0000-000000000000}"/>
          </ac:picMkLst>
        </pc:picChg>
      </pc:sldChg>
      <pc:sldChg chg="delSp modSp del mod modNotes">
        <pc:chgData name="Arturs Krastiņš" userId="325d4ef0-317b-4d02-84dd-fd6fc6c52bec" providerId="ADAL" clId="{5AB7241F-3EE8-4ED0-A059-22565F2749A6}" dt="2024-10-27T07:52:39.718" v="292" actId="2696"/>
        <pc:sldMkLst>
          <pc:docMk/>
          <pc:sldMk cId="4114838552" sldId="258"/>
        </pc:sldMkLst>
        <pc:spChg chg="del mod">
          <ac:chgData name="Arturs Krastiņš" userId="325d4ef0-317b-4d02-84dd-fd6fc6c52bec" providerId="ADAL" clId="{5AB7241F-3EE8-4ED0-A059-22565F2749A6}" dt="2024-10-27T07:51:01.430" v="283" actId="478"/>
          <ac:spMkLst>
            <pc:docMk/>
            <pc:sldMk cId="4114838552" sldId="258"/>
            <ac:spMk id="18" creationId="{00000000-0000-0000-0000-000000000000}"/>
          </ac:spMkLst>
        </pc:spChg>
        <pc:spChg chg="del mod">
          <ac:chgData name="Arturs Krastiņš" userId="325d4ef0-317b-4d02-84dd-fd6fc6c52bec" providerId="ADAL" clId="{5AB7241F-3EE8-4ED0-A059-22565F2749A6}" dt="2024-10-27T07:50:56.386" v="282" actId="478"/>
          <ac:spMkLst>
            <pc:docMk/>
            <pc:sldMk cId="4114838552" sldId="258"/>
            <ac:spMk id="19" creationId="{00000000-0000-0000-0000-000000000000}"/>
          </ac:spMkLst>
        </pc:spChg>
        <pc:spChg chg="mod">
          <ac:chgData name="Arturs Krastiņš" userId="325d4ef0-317b-4d02-84dd-fd6fc6c52bec" providerId="ADAL" clId="{5AB7241F-3EE8-4ED0-A059-22565F2749A6}" dt="2024-10-27T07:52:33.087" v="291" actId="14100"/>
          <ac:spMkLst>
            <pc:docMk/>
            <pc:sldMk cId="4114838552" sldId="258"/>
            <ac:spMk id="21" creationId="{00000000-0000-0000-0000-000000000000}"/>
          </ac:spMkLst>
        </pc:spChg>
        <pc:picChg chg="mod">
          <ac:chgData name="Arturs Krastiņš" userId="325d4ef0-317b-4d02-84dd-fd6fc6c52bec" providerId="ADAL" clId="{5AB7241F-3EE8-4ED0-A059-22565F2749A6}" dt="2024-10-27T07:52:07" v="288" actId="1076"/>
          <ac:picMkLst>
            <pc:docMk/>
            <pc:sldMk cId="4114838552" sldId="258"/>
            <ac:picMk id="6" creationId="{00000000-0000-0000-0000-000000000000}"/>
          </ac:picMkLst>
        </pc:picChg>
        <pc:picChg chg="mod">
          <ac:chgData name="Arturs Krastiņš" userId="325d4ef0-317b-4d02-84dd-fd6fc6c52bec" providerId="ADAL" clId="{5AB7241F-3EE8-4ED0-A059-22565F2749A6}" dt="2024-10-27T07:41:32.478" v="0"/>
          <ac:picMkLst>
            <pc:docMk/>
            <pc:sldMk cId="4114838552" sldId="258"/>
            <ac:picMk id="7" creationId="{00000000-0000-0000-0000-000000000000}"/>
          </ac:picMkLst>
        </pc:picChg>
      </pc:sldChg>
      <pc:sldChg chg="modSp mod">
        <pc:chgData name="Arturs Krastiņš" userId="325d4ef0-317b-4d02-84dd-fd6fc6c52bec" providerId="ADAL" clId="{5AB7241F-3EE8-4ED0-A059-22565F2749A6}" dt="2024-10-27T10:25:50.372" v="6996" actId="20577"/>
        <pc:sldMkLst>
          <pc:docMk/>
          <pc:sldMk cId="4020285214" sldId="259"/>
        </pc:sldMkLst>
        <pc:spChg chg="mod">
          <ac:chgData name="Arturs Krastiņš" userId="325d4ef0-317b-4d02-84dd-fd6fc6c52bec" providerId="ADAL" clId="{5AB7241F-3EE8-4ED0-A059-22565F2749A6}" dt="2024-10-27T10:24:55.297" v="6876" actId="113"/>
          <ac:spMkLst>
            <pc:docMk/>
            <pc:sldMk cId="4020285214" sldId="259"/>
            <ac:spMk id="8" creationId="{00000000-0000-0000-0000-000000000000}"/>
          </ac:spMkLst>
        </pc:spChg>
        <pc:spChg chg="mod">
          <ac:chgData name="Arturs Krastiņš" userId="325d4ef0-317b-4d02-84dd-fd6fc6c52bec" providerId="ADAL" clId="{5AB7241F-3EE8-4ED0-A059-22565F2749A6}" dt="2024-10-27T10:24:48.724" v="6875" actId="20577"/>
          <ac:spMkLst>
            <pc:docMk/>
            <pc:sldMk cId="4020285214" sldId="259"/>
            <ac:spMk id="9" creationId="{00000000-0000-0000-0000-000000000000}"/>
          </ac:spMkLst>
        </pc:spChg>
        <pc:spChg chg="mod">
          <ac:chgData name="Arturs Krastiņš" userId="325d4ef0-317b-4d02-84dd-fd6fc6c52bec" providerId="ADAL" clId="{5AB7241F-3EE8-4ED0-A059-22565F2749A6}" dt="2024-10-27T10:25:50.372" v="6996" actId="20577"/>
          <ac:spMkLst>
            <pc:docMk/>
            <pc:sldMk cId="4020285214" sldId="259"/>
            <ac:spMk id="16" creationId="{00000000-0000-0000-0000-000000000000}"/>
          </ac:spMkLst>
        </pc:spChg>
        <pc:picChg chg="mod">
          <ac:chgData name="Arturs Krastiņš" userId="325d4ef0-317b-4d02-84dd-fd6fc6c52bec" providerId="ADAL" clId="{5AB7241F-3EE8-4ED0-A059-22565F2749A6}" dt="2024-10-27T07:41:32.478" v="0"/>
          <ac:picMkLst>
            <pc:docMk/>
            <pc:sldMk cId="4020285214" sldId="259"/>
            <ac:picMk id="6" creationId="{00000000-0000-0000-0000-000000000000}"/>
          </ac:picMkLst>
        </pc:picChg>
        <pc:picChg chg="mod">
          <ac:chgData name="Arturs Krastiņš" userId="325d4ef0-317b-4d02-84dd-fd6fc6c52bec" providerId="ADAL" clId="{5AB7241F-3EE8-4ED0-A059-22565F2749A6}" dt="2024-10-27T07:41:32.478" v="0"/>
          <ac:picMkLst>
            <pc:docMk/>
            <pc:sldMk cId="4020285214" sldId="259"/>
            <ac:picMk id="12" creationId="{00000000-0000-0000-0000-000000000000}"/>
          </ac:picMkLst>
        </pc:picChg>
      </pc:sldChg>
      <pc:sldChg chg="modSp mod">
        <pc:chgData name="Arturs Krastiņš" userId="325d4ef0-317b-4d02-84dd-fd6fc6c52bec" providerId="ADAL" clId="{5AB7241F-3EE8-4ED0-A059-22565F2749A6}" dt="2024-10-27T10:26:07.072" v="6997" actId="6549"/>
        <pc:sldMkLst>
          <pc:docMk/>
          <pc:sldMk cId="3909412885" sldId="261"/>
        </pc:sldMkLst>
        <pc:spChg chg="mod">
          <ac:chgData name="Arturs Krastiņš" userId="325d4ef0-317b-4d02-84dd-fd6fc6c52bec" providerId="ADAL" clId="{5AB7241F-3EE8-4ED0-A059-22565F2749A6}" dt="2024-10-27T10:26:07.072" v="6997" actId="6549"/>
          <ac:spMkLst>
            <pc:docMk/>
            <pc:sldMk cId="3909412885" sldId="261"/>
            <ac:spMk id="2" creationId="{00000000-0000-0000-0000-000000000000}"/>
          </ac:spMkLst>
        </pc:spChg>
        <pc:spChg chg="mod">
          <ac:chgData name="Arturs Krastiņš" userId="325d4ef0-317b-4d02-84dd-fd6fc6c52bec" providerId="ADAL" clId="{5AB7241F-3EE8-4ED0-A059-22565F2749A6}" dt="2024-10-27T07:42:26.902" v="162" actId="113"/>
          <ac:spMkLst>
            <pc:docMk/>
            <pc:sldMk cId="3909412885" sldId="261"/>
            <ac:spMk id="3" creationId="{00000000-0000-0000-0000-000000000000}"/>
          </ac:spMkLst>
        </pc:spChg>
        <pc:spChg chg="mod">
          <ac:chgData name="Arturs Krastiņš" userId="325d4ef0-317b-4d02-84dd-fd6fc6c52bec" providerId="ADAL" clId="{5AB7241F-3EE8-4ED0-A059-22565F2749A6}" dt="2024-10-27T07:42:35.507" v="179" actId="20577"/>
          <ac:spMkLst>
            <pc:docMk/>
            <pc:sldMk cId="3909412885" sldId="261"/>
            <ac:spMk id="6" creationId="{00000000-0000-0000-0000-000000000000}"/>
          </ac:spMkLst>
        </pc:spChg>
        <pc:picChg chg="mod">
          <ac:chgData name="Arturs Krastiņš" userId="325d4ef0-317b-4d02-84dd-fd6fc6c52bec" providerId="ADAL" clId="{5AB7241F-3EE8-4ED0-A059-22565F2749A6}" dt="2024-10-27T07:41:32.478" v="0"/>
          <ac:picMkLst>
            <pc:docMk/>
            <pc:sldMk cId="3909412885" sldId="261"/>
            <ac:picMk id="4" creationId="{00000000-0000-0000-0000-000000000000}"/>
          </ac:picMkLst>
        </pc:picChg>
        <pc:picChg chg="mod">
          <ac:chgData name="Arturs Krastiņš" userId="325d4ef0-317b-4d02-84dd-fd6fc6c52bec" providerId="ADAL" clId="{5AB7241F-3EE8-4ED0-A059-22565F2749A6}" dt="2024-10-27T07:41:32.478" v="0"/>
          <ac:picMkLst>
            <pc:docMk/>
            <pc:sldMk cId="3909412885" sldId="261"/>
            <ac:picMk id="7" creationId="{00000000-0000-0000-0000-000000000000}"/>
          </ac:picMkLst>
        </pc:picChg>
      </pc:sldChg>
      <pc:sldChg chg="modSp add mod">
        <pc:chgData name="Arturs Krastiņš" userId="325d4ef0-317b-4d02-84dd-fd6fc6c52bec" providerId="ADAL" clId="{5AB7241F-3EE8-4ED0-A059-22565F2749A6}" dt="2024-10-27T07:57:18.013" v="609"/>
        <pc:sldMkLst>
          <pc:docMk/>
          <pc:sldMk cId="253800164" sldId="262"/>
        </pc:sldMkLst>
        <pc:spChg chg="mod">
          <ac:chgData name="Arturs Krastiņš" userId="325d4ef0-317b-4d02-84dd-fd6fc6c52bec" providerId="ADAL" clId="{5AB7241F-3EE8-4ED0-A059-22565F2749A6}" dt="2024-10-27T07:57:18.013" v="609"/>
          <ac:spMkLst>
            <pc:docMk/>
            <pc:sldMk cId="253800164" sldId="262"/>
            <ac:spMk id="4" creationId="{7D040321-46F7-A6C2-F8E2-F35F8D5F49D7}"/>
          </ac:spMkLst>
        </pc:spChg>
        <pc:spChg chg="mod">
          <ac:chgData name="Arturs Krastiņš" userId="325d4ef0-317b-4d02-84dd-fd6fc6c52bec" providerId="ADAL" clId="{5AB7241F-3EE8-4ED0-A059-22565F2749A6}" dt="2024-10-27T07:57:11.537" v="608" actId="20577"/>
          <ac:spMkLst>
            <pc:docMk/>
            <pc:sldMk cId="253800164" sldId="262"/>
            <ac:spMk id="12" creationId="{90D29167-5C49-39AC-F207-55B8A3DDF7A7}"/>
          </ac:spMkLst>
        </pc:spChg>
      </pc:sldChg>
      <pc:sldChg chg="modSp add mod">
        <pc:chgData name="Arturs Krastiņš" userId="325d4ef0-317b-4d02-84dd-fd6fc6c52bec" providerId="ADAL" clId="{5AB7241F-3EE8-4ED0-A059-22565F2749A6}" dt="2024-10-27T07:57:52.289" v="612"/>
        <pc:sldMkLst>
          <pc:docMk/>
          <pc:sldMk cId="4045138121" sldId="263"/>
        </pc:sldMkLst>
        <pc:spChg chg="mod">
          <ac:chgData name="Arturs Krastiņš" userId="325d4ef0-317b-4d02-84dd-fd6fc6c52bec" providerId="ADAL" clId="{5AB7241F-3EE8-4ED0-A059-22565F2749A6}" dt="2024-10-27T07:57:52.289" v="612"/>
          <ac:spMkLst>
            <pc:docMk/>
            <pc:sldMk cId="4045138121" sldId="263"/>
            <ac:spMk id="4" creationId="{E502127A-257C-029E-505B-AEE7184B07A1}"/>
          </ac:spMkLst>
        </pc:spChg>
        <pc:spChg chg="mod">
          <ac:chgData name="Arturs Krastiņš" userId="325d4ef0-317b-4d02-84dd-fd6fc6c52bec" providerId="ADAL" clId="{5AB7241F-3EE8-4ED0-A059-22565F2749A6}" dt="2024-10-27T07:57:46.225" v="611" actId="20577"/>
          <ac:spMkLst>
            <pc:docMk/>
            <pc:sldMk cId="4045138121" sldId="263"/>
            <ac:spMk id="12" creationId="{B0C34F0D-50D8-9027-7560-41CF165CCE86}"/>
          </ac:spMkLst>
        </pc:spChg>
      </pc:sldChg>
      <pc:sldChg chg="modSp add mod">
        <pc:chgData name="Arturs Krastiņš" userId="325d4ef0-317b-4d02-84dd-fd6fc6c52bec" providerId="ADAL" clId="{5AB7241F-3EE8-4ED0-A059-22565F2749A6}" dt="2024-10-27T07:58:30.891" v="634" actId="20577"/>
        <pc:sldMkLst>
          <pc:docMk/>
          <pc:sldMk cId="3280680073" sldId="264"/>
        </pc:sldMkLst>
        <pc:spChg chg="mod">
          <ac:chgData name="Arturs Krastiņš" userId="325d4ef0-317b-4d02-84dd-fd6fc6c52bec" providerId="ADAL" clId="{5AB7241F-3EE8-4ED0-A059-22565F2749A6}" dt="2024-10-27T07:58:02.451" v="613"/>
          <ac:spMkLst>
            <pc:docMk/>
            <pc:sldMk cId="3280680073" sldId="264"/>
            <ac:spMk id="4" creationId="{D278DF7F-192C-3CD0-49E3-5B7E512842CE}"/>
          </ac:spMkLst>
        </pc:spChg>
        <pc:spChg chg="mod">
          <ac:chgData name="Arturs Krastiņš" userId="325d4ef0-317b-4d02-84dd-fd6fc6c52bec" providerId="ADAL" clId="{5AB7241F-3EE8-4ED0-A059-22565F2749A6}" dt="2024-10-27T07:58:30.891" v="634" actId="20577"/>
          <ac:spMkLst>
            <pc:docMk/>
            <pc:sldMk cId="3280680073" sldId="264"/>
            <ac:spMk id="12" creationId="{46645067-535A-16D0-AF11-77457FD24F04}"/>
          </ac:spMkLst>
        </pc:spChg>
      </pc:sldChg>
      <pc:sldChg chg="modSp add mod">
        <pc:chgData name="Arturs Krastiņš" userId="325d4ef0-317b-4d02-84dd-fd6fc6c52bec" providerId="ADAL" clId="{5AB7241F-3EE8-4ED0-A059-22565F2749A6}" dt="2024-10-27T10:28:51.226" v="7018" actId="20577"/>
        <pc:sldMkLst>
          <pc:docMk/>
          <pc:sldMk cId="871680270" sldId="265"/>
        </pc:sldMkLst>
        <pc:spChg chg="mod">
          <ac:chgData name="Arturs Krastiņš" userId="325d4ef0-317b-4d02-84dd-fd6fc6c52bec" providerId="ADAL" clId="{5AB7241F-3EE8-4ED0-A059-22565F2749A6}" dt="2024-10-27T09:11:15.889" v="1653" actId="20577"/>
          <ac:spMkLst>
            <pc:docMk/>
            <pc:sldMk cId="871680270" sldId="265"/>
            <ac:spMk id="4" creationId="{72B2E38D-C89D-9135-C1EB-79D407469A1F}"/>
          </ac:spMkLst>
        </pc:spChg>
        <pc:spChg chg="mod">
          <ac:chgData name="Arturs Krastiņš" userId="325d4ef0-317b-4d02-84dd-fd6fc6c52bec" providerId="ADAL" clId="{5AB7241F-3EE8-4ED0-A059-22565F2749A6}" dt="2024-10-27T10:28:51.226" v="7018" actId="20577"/>
          <ac:spMkLst>
            <pc:docMk/>
            <pc:sldMk cId="871680270" sldId="265"/>
            <ac:spMk id="12" creationId="{0ECF0D58-E1C9-09AB-6557-0159923C0436}"/>
          </ac:spMkLst>
        </pc:spChg>
      </pc:sldChg>
      <pc:sldChg chg="modSp add mod">
        <pc:chgData name="Arturs Krastiņš" userId="325d4ef0-317b-4d02-84dd-fd6fc6c52bec" providerId="ADAL" clId="{5AB7241F-3EE8-4ED0-A059-22565F2749A6}" dt="2024-10-27T09:25:21.836" v="2589" actId="20577"/>
        <pc:sldMkLst>
          <pc:docMk/>
          <pc:sldMk cId="2625415896" sldId="266"/>
        </pc:sldMkLst>
        <pc:spChg chg="mod">
          <ac:chgData name="Arturs Krastiņš" userId="325d4ef0-317b-4d02-84dd-fd6fc6c52bec" providerId="ADAL" clId="{5AB7241F-3EE8-4ED0-A059-22565F2749A6}" dt="2024-10-27T09:11:24.152" v="1657" actId="20577"/>
          <ac:spMkLst>
            <pc:docMk/>
            <pc:sldMk cId="2625415896" sldId="266"/>
            <ac:spMk id="4" creationId="{D8DDA8D4-2EC4-64DA-A2E7-653DF2CB9531}"/>
          </ac:spMkLst>
        </pc:spChg>
        <pc:spChg chg="mod">
          <ac:chgData name="Arturs Krastiņš" userId="325d4ef0-317b-4d02-84dd-fd6fc6c52bec" providerId="ADAL" clId="{5AB7241F-3EE8-4ED0-A059-22565F2749A6}" dt="2024-10-27T09:25:21.836" v="2589" actId="20577"/>
          <ac:spMkLst>
            <pc:docMk/>
            <pc:sldMk cId="2625415896" sldId="266"/>
            <ac:spMk id="12" creationId="{48987F39-C8E1-0B73-2DD3-2C73DF4F717C}"/>
          </ac:spMkLst>
        </pc:spChg>
      </pc:sldChg>
      <pc:sldChg chg="modSp add mod">
        <pc:chgData name="Arturs Krastiņš" userId="325d4ef0-317b-4d02-84dd-fd6fc6c52bec" providerId="ADAL" clId="{5AB7241F-3EE8-4ED0-A059-22565F2749A6}" dt="2024-10-27T09:32:54.855" v="3118" actId="20577"/>
        <pc:sldMkLst>
          <pc:docMk/>
          <pc:sldMk cId="1066619465" sldId="267"/>
        </pc:sldMkLst>
        <pc:spChg chg="mod">
          <ac:chgData name="Arturs Krastiņš" userId="325d4ef0-317b-4d02-84dd-fd6fc6c52bec" providerId="ADAL" clId="{5AB7241F-3EE8-4ED0-A059-22565F2749A6}" dt="2024-10-27T09:25:50.934" v="2592" actId="20577"/>
          <ac:spMkLst>
            <pc:docMk/>
            <pc:sldMk cId="1066619465" sldId="267"/>
            <ac:spMk id="4" creationId="{F2F84592-57E0-3EFB-6AB9-F1092384D6E4}"/>
          </ac:spMkLst>
        </pc:spChg>
        <pc:spChg chg="mod">
          <ac:chgData name="Arturs Krastiņš" userId="325d4ef0-317b-4d02-84dd-fd6fc6c52bec" providerId="ADAL" clId="{5AB7241F-3EE8-4ED0-A059-22565F2749A6}" dt="2024-10-27T09:32:54.855" v="3118" actId="20577"/>
          <ac:spMkLst>
            <pc:docMk/>
            <pc:sldMk cId="1066619465" sldId="267"/>
            <ac:spMk id="12" creationId="{098FA665-95B0-D111-693B-D137F96BDF34}"/>
          </ac:spMkLst>
        </pc:spChg>
      </pc:sldChg>
      <pc:sldChg chg="modSp add mod modNotesTx">
        <pc:chgData name="Arturs Krastiņš" userId="325d4ef0-317b-4d02-84dd-fd6fc6c52bec" providerId="ADAL" clId="{5AB7241F-3EE8-4ED0-A059-22565F2749A6}" dt="2024-10-27T10:35:50.066" v="7523" actId="20577"/>
        <pc:sldMkLst>
          <pc:docMk/>
          <pc:sldMk cId="4209545852" sldId="268"/>
        </pc:sldMkLst>
        <pc:spChg chg="mod">
          <ac:chgData name="Arturs Krastiņš" userId="325d4ef0-317b-4d02-84dd-fd6fc6c52bec" providerId="ADAL" clId="{5AB7241F-3EE8-4ED0-A059-22565F2749A6}" dt="2024-10-27T09:33:01.695" v="3120" actId="20577"/>
          <ac:spMkLst>
            <pc:docMk/>
            <pc:sldMk cId="4209545852" sldId="268"/>
            <ac:spMk id="4" creationId="{62981956-5F0C-40D4-57EB-27DB54397EB0}"/>
          </ac:spMkLst>
        </pc:spChg>
        <pc:spChg chg="mod">
          <ac:chgData name="Arturs Krastiņš" userId="325d4ef0-317b-4d02-84dd-fd6fc6c52bec" providerId="ADAL" clId="{5AB7241F-3EE8-4ED0-A059-22565F2749A6}" dt="2024-10-27T10:30:12.490" v="7030" actId="20577"/>
          <ac:spMkLst>
            <pc:docMk/>
            <pc:sldMk cId="4209545852" sldId="268"/>
            <ac:spMk id="12" creationId="{033FC377-6075-0575-255E-E8E3CEC9FC9D}"/>
          </ac:spMkLst>
        </pc:spChg>
      </pc:sldChg>
      <pc:sldChg chg="modSp add mod">
        <pc:chgData name="Arturs Krastiņš" userId="325d4ef0-317b-4d02-84dd-fd6fc6c52bec" providerId="ADAL" clId="{5AB7241F-3EE8-4ED0-A059-22565F2749A6}" dt="2024-10-27T10:06:50.171" v="4674" actId="20577"/>
        <pc:sldMkLst>
          <pc:docMk/>
          <pc:sldMk cId="500409565" sldId="269"/>
        </pc:sldMkLst>
        <pc:spChg chg="mod">
          <ac:chgData name="Arturs Krastiņš" userId="325d4ef0-317b-4d02-84dd-fd6fc6c52bec" providerId="ADAL" clId="{5AB7241F-3EE8-4ED0-A059-22565F2749A6}" dt="2024-10-27T10:06:50.171" v="4674" actId="20577"/>
          <ac:spMkLst>
            <pc:docMk/>
            <pc:sldMk cId="500409565" sldId="269"/>
            <ac:spMk id="4" creationId="{29096D8E-7373-24CE-3D62-17BB16613660}"/>
          </ac:spMkLst>
        </pc:spChg>
        <pc:spChg chg="mod">
          <ac:chgData name="Arturs Krastiņš" userId="325d4ef0-317b-4d02-84dd-fd6fc6c52bec" providerId="ADAL" clId="{5AB7241F-3EE8-4ED0-A059-22565F2749A6}" dt="2024-10-27T10:06:42.669" v="4670" actId="20577"/>
          <ac:spMkLst>
            <pc:docMk/>
            <pc:sldMk cId="500409565" sldId="269"/>
            <ac:spMk id="12" creationId="{60DE8980-0676-3266-4EF9-17784DC2AD1F}"/>
          </ac:spMkLst>
        </pc:spChg>
      </pc:sldChg>
      <pc:sldChg chg="modSp add mod">
        <pc:chgData name="Arturs Krastiņš" userId="325d4ef0-317b-4d02-84dd-fd6fc6c52bec" providerId="ADAL" clId="{5AB7241F-3EE8-4ED0-A059-22565F2749A6}" dt="2024-10-27T10:32:14.686" v="7209" actId="20577"/>
        <pc:sldMkLst>
          <pc:docMk/>
          <pc:sldMk cId="108816662" sldId="270"/>
        </pc:sldMkLst>
        <pc:spChg chg="mod">
          <ac:chgData name="Arturs Krastiņš" userId="325d4ef0-317b-4d02-84dd-fd6fc6c52bec" providerId="ADAL" clId="{5AB7241F-3EE8-4ED0-A059-22565F2749A6}" dt="2024-10-27T10:07:00.820" v="4677" actId="20577"/>
          <ac:spMkLst>
            <pc:docMk/>
            <pc:sldMk cId="108816662" sldId="270"/>
            <ac:spMk id="4" creationId="{B6AB4208-EB8B-D504-659C-92C247DF565B}"/>
          </ac:spMkLst>
        </pc:spChg>
        <pc:spChg chg="mod">
          <ac:chgData name="Arturs Krastiņš" userId="325d4ef0-317b-4d02-84dd-fd6fc6c52bec" providerId="ADAL" clId="{5AB7241F-3EE8-4ED0-A059-22565F2749A6}" dt="2024-10-27T10:32:14.686" v="7209" actId="20577"/>
          <ac:spMkLst>
            <pc:docMk/>
            <pc:sldMk cId="108816662" sldId="270"/>
            <ac:spMk id="12" creationId="{4A8086B3-34E2-8E59-6D0F-FFD5F2950EC8}"/>
          </ac:spMkLst>
        </pc:spChg>
      </pc:sldChg>
      <pc:sldChg chg="modSp add mod">
        <pc:chgData name="Arturs Krastiņš" userId="325d4ef0-317b-4d02-84dd-fd6fc6c52bec" providerId="ADAL" clId="{5AB7241F-3EE8-4ED0-A059-22565F2749A6}" dt="2024-10-27T10:17:56.513" v="6048" actId="20577"/>
        <pc:sldMkLst>
          <pc:docMk/>
          <pc:sldMk cId="90921695" sldId="271"/>
        </pc:sldMkLst>
        <pc:spChg chg="mod">
          <ac:chgData name="Arturs Krastiņš" userId="325d4ef0-317b-4d02-84dd-fd6fc6c52bec" providerId="ADAL" clId="{5AB7241F-3EE8-4ED0-A059-22565F2749A6}" dt="2024-10-27T10:13:53.050" v="5458" actId="20577"/>
          <ac:spMkLst>
            <pc:docMk/>
            <pc:sldMk cId="90921695" sldId="271"/>
            <ac:spMk id="4" creationId="{0EC2D8C7-51C5-FC99-A31B-ACABBCA437FE}"/>
          </ac:spMkLst>
        </pc:spChg>
        <pc:spChg chg="mod">
          <ac:chgData name="Arturs Krastiņš" userId="325d4ef0-317b-4d02-84dd-fd6fc6c52bec" providerId="ADAL" clId="{5AB7241F-3EE8-4ED0-A059-22565F2749A6}" dt="2024-10-27T10:17:56.513" v="6048" actId="20577"/>
          <ac:spMkLst>
            <pc:docMk/>
            <pc:sldMk cId="90921695" sldId="271"/>
            <ac:spMk id="12" creationId="{215799EC-0667-5598-84D7-17F6D39D3675}"/>
          </ac:spMkLst>
        </pc:spChg>
      </pc:sldChg>
      <pc:sldChg chg="modSp add mod">
        <pc:chgData name="Arturs Krastiņš" userId="325d4ef0-317b-4d02-84dd-fd6fc6c52bec" providerId="ADAL" clId="{5AB7241F-3EE8-4ED0-A059-22565F2749A6}" dt="2024-10-27T10:36:45.768" v="7551" actId="20577"/>
        <pc:sldMkLst>
          <pc:docMk/>
          <pc:sldMk cId="1310658339" sldId="272"/>
        </pc:sldMkLst>
        <pc:spChg chg="mod">
          <ac:chgData name="Arturs Krastiņš" userId="325d4ef0-317b-4d02-84dd-fd6fc6c52bec" providerId="ADAL" clId="{5AB7241F-3EE8-4ED0-A059-22565F2749A6}" dt="2024-10-27T10:19:17.242" v="6109" actId="20577"/>
          <ac:spMkLst>
            <pc:docMk/>
            <pc:sldMk cId="1310658339" sldId="272"/>
            <ac:spMk id="4" creationId="{997F97A1-348D-04CD-8A83-7AB178A9CDE5}"/>
          </ac:spMkLst>
        </pc:spChg>
        <pc:spChg chg="mod">
          <ac:chgData name="Arturs Krastiņš" userId="325d4ef0-317b-4d02-84dd-fd6fc6c52bec" providerId="ADAL" clId="{5AB7241F-3EE8-4ED0-A059-22565F2749A6}" dt="2024-10-27T10:36:45.768" v="7551" actId="20577"/>
          <ac:spMkLst>
            <pc:docMk/>
            <pc:sldMk cId="1310658339" sldId="272"/>
            <ac:spMk id="12" creationId="{0B32C02C-C748-7CE7-AE58-D1DCFB2AA8D9}"/>
          </ac:spMkLst>
        </pc:spChg>
      </pc:sldChg>
      <pc:sldMasterChg chg="modSp modSldLayout">
        <pc:chgData name="Arturs Krastiņš" userId="325d4ef0-317b-4d02-84dd-fd6fc6c52bec" providerId="ADAL" clId="{5AB7241F-3EE8-4ED0-A059-22565F2749A6}" dt="2024-10-27T07:41:32.478" v="0"/>
        <pc:sldMasterMkLst>
          <pc:docMk/>
          <pc:sldMasterMk cId="0" sldId="2147483648"/>
        </pc:sldMasterMkLst>
        <pc:spChg chg="mod">
          <ac:chgData name="Arturs Krastiņš" userId="325d4ef0-317b-4d02-84dd-fd6fc6c52bec" providerId="ADAL" clId="{5AB7241F-3EE8-4ED0-A059-22565F2749A6}" dt="2024-10-27T07:41:32.478" v="0"/>
          <ac:spMkLst>
            <pc:docMk/>
            <pc:sldMasterMk cId="0" sldId="2147483648"/>
            <ac:spMk id="2" creationId="{00000000-0000-0000-0000-000000000000}"/>
          </ac:spMkLst>
        </pc:spChg>
        <pc:spChg chg="mod">
          <ac:chgData name="Arturs Krastiņš" userId="325d4ef0-317b-4d02-84dd-fd6fc6c52bec" providerId="ADAL" clId="{5AB7241F-3EE8-4ED0-A059-22565F2749A6}" dt="2024-10-27T07:41:32.478" v="0"/>
          <ac:spMkLst>
            <pc:docMk/>
            <pc:sldMasterMk cId="0" sldId="2147483648"/>
            <ac:spMk id="3" creationId="{00000000-0000-0000-0000-000000000000}"/>
          </ac:spMkLst>
        </pc:spChg>
        <pc:spChg chg="mod">
          <ac:chgData name="Arturs Krastiņš" userId="325d4ef0-317b-4d02-84dd-fd6fc6c52bec" providerId="ADAL" clId="{5AB7241F-3EE8-4ED0-A059-22565F2749A6}" dt="2024-10-27T07:41:32.478" v="0"/>
          <ac:spMkLst>
            <pc:docMk/>
            <pc:sldMasterMk cId="0" sldId="2147483648"/>
            <ac:spMk id="4" creationId="{00000000-0000-0000-0000-000000000000}"/>
          </ac:spMkLst>
        </pc:spChg>
        <pc:spChg chg="mod">
          <ac:chgData name="Arturs Krastiņš" userId="325d4ef0-317b-4d02-84dd-fd6fc6c52bec" providerId="ADAL" clId="{5AB7241F-3EE8-4ED0-A059-22565F2749A6}" dt="2024-10-27T07:41:32.478" v="0"/>
          <ac:spMkLst>
            <pc:docMk/>
            <pc:sldMasterMk cId="0" sldId="2147483648"/>
            <ac:spMk id="5" creationId="{00000000-0000-0000-0000-000000000000}"/>
          </ac:spMkLst>
        </pc:spChg>
        <pc:spChg chg="mod">
          <ac:chgData name="Arturs Krastiņš" userId="325d4ef0-317b-4d02-84dd-fd6fc6c52bec" providerId="ADAL" clId="{5AB7241F-3EE8-4ED0-A059-22565F2749A6}" dt="2024-10-27T07:41:32.478" v="0"/>
          <ac:spMkLst>
            <pc:docMk/>
            <pc:sldMasterMk cId="0" sldId="2147483648"/>
            <ac:spMk id="6" creationId="{00000000-0000-0000-0000-000000000000}"/>
          </ac:spMkLst>
        </pc:spChg>
        <pc:sldLayoutChg chg="modSp">
          <pc:chgData name="Arturs Krastiņš" userId="325d4ef0-317b-4d02-84dd-fd6fc6c52bec" providerId="ADAL" clId="{5AB7241F-3EE8-4ED0-A059-22565F2749A6}" dt="2024-10-27T07:41:32.478" v="0"/>
          <pc:sldLayoutMkLst>
            <pc:docMk/>
            <pc:sldMasterMk cId="0" sldId="2147483648"/>
            <pc:sldLayoutMk cId="0" sldId="2147483649"/>
          </pc:sldLayoutMkLst>
          <pc:spChg chg="mod">
            <ac:chgData name="Arturs Krastiņš" userId="325d4ef0-317b-4d02-84dd-fd6fc6c52bec" providerId="ADAL" clId="{5AB7241F-3EE8-4ED0-A059-22565F2749A6}" dt="2024-10-27T07:41:32.478" v="0"/>
            <ac:spMkLst>
              <pc:docMk/>
              <pc:sldMasterMk cId="0" sldId="2147483648"/>
              <pc:sldLayoutMk cId="0" sldId="2147483649"/>
              <ac:spMk id="2"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49"/>
              <ac:spMk id="3" creationId="{00000000-0000-0000-0000-000000000000}"/>
            </ac:spMkLst>
          </pc:spChg>
        </pc:sldLayoutChg>
        <pc:sldLayoutChg chg="modSp">
          <pc:chgData name="Arturs Krastiņš" userId="325d4ef0-317b-4d02-84dd-fd6fc6c52bec" providerId="ADAL" clId="{5AB7241F-3EE8-4ED0-A059-22565F2749A6}" dt="2024-10-27T07:41:32.478" v="0"/>
          <pc:sldLayoutMkLst>
            <pc:docMk/>
            <pc:sldMasterMk cId="0" sldId="2147483648"/>
            <pc:sldLayoutMk cId="0" sldId="2147483651"/>
          </pc:sldLayoutMkLst>
          <pc:spChg chg="mod">
            <ac:chgData name="Arturs Krastiņš" userId="325d4ef0-317b-4d02-84dd-fd6fc6c52bec" providerId="ADAL" clId="{5AB7241F-3EE8-4ED0-A059-22565F2749A6}" dt="2024-10-27T07:41:32.478" v="0"/>
            <ac:spMkLst>
              <pc:docMk/>
              <pc:sldMasterMk cId="0" sldId="2147483648"/>
              <pc:sldLayoutMk cId="0" sldId="2147483651"/>
              <ac:spMk id="2"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1"/>
              <ac:spMk id="3" creationId="{00000000-0000-0000-0000-000000000000}"/>
            </ac:spMkLst>
          </pc:spChg>
        </pc:sldLayoutChg>
        <pc:sldLayoutChg chg="modSp">
          <pc:chgData name="Arturs Krastiņš" userId="325d4ef0-317b-4d02-84dd-fd6fc6c52bec" providerId="ADAL" clId="{5AB7241F-3EE8-4ED0-A059-22565F2749A6}" dt="2024-10-27T07:41:32.478" v="0"/>
          <pc:sldLayoutMkLst>
            <pc:docMk/>
            <pc:sldMasterMk cId="0" sldId="2147483648"/>
            <pc:sldLayoutMk cId="0" sldId="2147483652"/>
          </pc:sldLayoutMkLst>
          <pc:spChg chg="mod">
            <ac:chgData name="Arturs Krastiņš" userId="325d4ef0-317b-4d02-84dd-fd6fc6c52bec" providerId="ADAL" clId="{5AB7241F-3EE8-4ED0-A059-22565F2749A6}" dt="2024-10-27T07:41:32.478" v="0"/>
            <ac:spMkLst>
              <pc:docMk/>
              <pc:sldMasterMk cId="0" sldId="2147483648"/>
              <pc:sldLayoutMk cId="0" sldId="2147483652"/>
              <ac:spMk id="3"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2"/>
              <ac:spMk id="4" creationId="{00000000-0000-0000-0000-000000000000}"/>
            </ac:spMkLst>
          </pc:spChg>
        </pc:sldLayoutChg>
        <pc:sldLayoutChg chg="modSp">
          <pc:chgData name="Arturs Krastiņš" userId="325d4ef0-317b-4d02-84dd-fd6fc6c52bec" providerId="ADAL" clId="{5AB7241F-3EE8-4ED0-A059-22565F2749A6}" dt="2024-10-27T07:41:32.478" v="0"/>
          <pc:sldLayoutMkLst>
            <pc:docMk/>
            <pc:sldMasterMk cId="0" sldId="2147483648"/>
            <pc:sldLayoutMk cId="0" sldId="2147483653"/>
          </pc:sldLayoutMkLst>
          <pc:spChg chg="mod">
            <ac:chgData name="Arturs Krastiņš" userId="325d4ef0-317b-4d02-84dd-fd6fc6c52bec" providerId="ADAL" clId="{5AB7241F-3EE8-4ED0-A059-22565F2749A6}" dt="2024-10-27T07:41:32.478" v="0"/>
            <ac:spMkLst>
              <pc:docMk/>
              <pc:sldMasterMk cId="0" sldId="2147483648"/>
              <pc:sldLayoutMk cId="0" sldId="2147483653"/>
              <ac:spMk id="3"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3"/>
              <ac:spMk id="4"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3"/>
              <ac:spMk id="5"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3"/>
              <ac:spMk id="6" creationId="{00000000-0000-0000-0000-000000000000}"/>
            </ac:spMkLst>
          </pc:spChg>
        </pc:sldLayoutChg>
        <pc:sldLayoutChg chg="modSp">
          <pc:chgData name="Arturs Krastiņš" userId="325d4ef0-317b-4d02-84dd-fd6fc6c52bec" providerId="ADAL" clId="{5AB7241F-3EE8-4ED0-A059-22565F2749A6}" dt="2024-10-27T07:41:32.478" v="0"/>
          <pc:sldLayoutMkLst>
            <pc:docMk/>
            <pc:sldMasterMk cId="0" sldId="2147483648"/>
            <pc:sldLayoutMk cId="0" sldId="2147483656"/>
          </pc:sldLayoutMkLst>
          <pc:spChg chg="mod">
            <ac:chgData name="Arturs Krastiņš" userId="325d4ef0-317b-4d02-84dd-fd6fc6c52bec" providerId="ADAL" clId="{5AB7241F-3EE8-4ED0-A059-22565F2749A6}" dt="2024-10-27T07:41:32.478" v="0"/>
            <ac:spMkLst>
              <pc:docMk/>
              <pc:sldMasterMk cId="0" sldId="2147483648"/>
              <pc:sldLayoutMk cId="0" sldId="2147483656"/>
              <ac:spMk id="2"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6"/>
              <ac:spMk id="3"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6"/>
              <ac:spMk id="4" creationId="{00000000-0000-0000-0000-000000000000}"/>
            </ac:spMkLst>
          </pc:spChg>
        </pc:sldLayoutChg>
        <pc:sldLayoutChg chg="modSp">
          <pc:chgData name="Arturs Krastiņš" userId="325d4ef0-317b-4d02-84dd-fd6fc6c52bec" providerId="ADAL" clId="{5AB7241F-3EE8-4ED0-A059-22565F2749A6}" dt="2024-10-27T07:41:32.478" v="0"/>
          <pc:sldLayoutMkLst>
            <pc:docMk/>
            <pc:sldMasterMk cId="0" sldId="2147483648"/>
            <pc:sldLayoutMk cId="0" sldId="2147483657"/>
          </pc:sldLayoutMkLst>
          <pc:spChg chg="mod">
            <ac:chgData name="Arturs Krastiņš" userId="325d4ef0-317b-4d02-84dd-fd6fc6c52bec" providerId="ADAL" clId="{5AB7241F-3EE8-4ED0-A059-22565F2749A6}" dt="2024-10-27T07:41:32.478" v="0"/>
            <ac:spMkLst>
              <pc:docMk/>
              <pc:sldMasterMk cId="0" sldId="2147483648"/>
              <pc:sldLayoutMk cId="0" sldId="2147483657"/>
              <ac:spMk id="2"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7"/>
              <ac:spMk id="3"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7"/>
              <ac:spMk id="4" creationId="{00000000-0000-0000-0000-000000000000}"/>
            </ac:spMkLst>
          </pc:spChg>
        </pc:sldLayoutChg>
        <pc:sldLayoutChg chg="modSp">
          <pc:chgData name="Arturs Krastiņš" userId="325d4ef0-317b-4d02-84dd-fd6fc6c52bec" providerId="ADAL" clId="{5AB7241F-3EE8-4ED0-A059-22565F2749A6}" dt="2024-10-27T07:41:32.478" v="0"/>
          <pc:sldLayoutMkLst>
            <pc:docMk/>
            <pc:sldMasterMk cId="0" sldId="2147483648"/>
            <pc:sldLayoutMk cId="0" sldId="2147483659"/>
          </pc:sldLayoutMkLst>
          <pc:spChg chg="mod">
            <ac:chgData name="Arturs Krastiņš" userId="325d4ef0-317b-4d02-84dd-fd6fc6c52bec" providerId="ADAL" clId="{5AB7241F-3EE8-4ED0-A059-22565F2749A6}" dt="2024-10-27T07:41:32.478" v="0"/>
            <ac:spMkLst>
              <pc:docMk/>
              <pc:sldMasterMk cId="0" sldId="2147483648"/>
              <pc:sldLayoutMk cId="0" sldId="2147483659"/>
              <ac:spMk id="2" creationId="{00000000-0000-0000-0000-000000000000}"/>
            </ac:spMkLst>
          </pc:spChg>
          <pc:spChg chg="mod">
            <ac:chgData name="Arturs Krastiņš" userId="325d4ef0-317b-4d02-84dd-fd6fc6c52bec" providerId="ADAL" clId="{5AB7241F-3EE8-4ED0-A059-22565F2749A6}" dt="2024-10-27T07:41:32.478" v="0"/>
            <ac:spMkLst>
              <pc:docMk/>
              <pc:sldMasterMk cId="0" sldId="2147483648"/>
              <pc:sldLayoutMk cId="0" sldId="2147483659"/>
              <ac:spMk id="3"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8B0190-AB26-45BA-9728-4B31236091C6}" type="datetimeFigureOut">
              <a:rPr lang="lv-LV" smtClean="0"/>
              <a:t>27.10.2024</a:t>
            </a:fld>
            <a:endParaRPr lang="lv-LV"/>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79CF9-1BEB-4BD2-BFB6-79C9D6052C24}" type="slidenum">
              <a:rPr lang="lv-LV" smtClean="0"/>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Paldies Civilās aviācijas aģentūras direktoram Mārim Gorodcovam un </a:t>
            </a:r>
            <a:r>
              <a:rPr lang="lv-LV" b="0" i="0" u="none" strike="noStrike">
                <a:effectLst/>
                <a:latin typeface="RobustaTLPro-Regular"/>
              </a:rPr>
              <a:t>Aviācijas personāla sertifikācijas nodaļas vadītājai Inesei Makarei</a:t>
            </a:r>
            <a:endParaRPr lang="LID4096"/>
          </a:p>
        </p:txBody>
      </p:sp>
      <p:sp>
        <p:nvSpPr>
          <p:cNvPr id="4" name="Slide Number Placeholder 3"/>
          <p:cNvSpPr>
            <a:spLocks noGrp="1"/>
          </p:cNvSpPr>
          <p:nvPr>
            <p:ph type="sldNum" sz="quarter" idx="5"/>
          </p:nvPr>
        </p:nvSpPr>
        <p:spPr/>
        <p:txBody>
          <a:bodyPr/>
          <a:lstStyle/>
          <a:p>
            <a:fld id="{1B279CF9-1BEB-4BD2-BFB6-79C9D6052C24}" type="slidenum">
              <a:rPr lang="lv-LV" smtClean="0"/>
              <a:t>9</a:t>
            </a:fld>
            <a:endParaRPr lang="lv-LV"/>
          </a:p>
        </p:txBody>
      </p:sp>
    </p:spTree>
    <p:extLst>
      <p:ext uri="{BB962C8B-B14F-4D97-AF65-F5344CB8AC3E}">
        <p14:creationId xmlns:p14="http://schemas.microsoft.com/office/powerpoint/2010/main" val="3058222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3"/>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8"/>
            <a:ext cx="274320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58"/>
            <a:ext cx="802640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0" y="4406906"/>
            <a:ext cx="103632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963080" y="2906727"/>
            <a:ext cx="103632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7" y="1535116"/>
            <a:ext cx="538692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7" y="2174881"/>
            <a:ext cx="538692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6"/>
            <a:ext cx="538904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81"/>
            <a:ext cx="538904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0" y="273054"/>
            <a:ext cx="4011080" cy="1162051"/>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766740" y="273069"/>
            <a:ext cx="6815667"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0" y="1435111"/>
            <a:ext cx="401108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20" y="4800606"/>
            <a:ext cx="7315200" cy="566739"/>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389720" y="612773"/>
            <a:ext cx="73152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2389720" y="5367354"/>
            <a:ext cx="73152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3"/>
            <a:ext cx="10972800" cy="114300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609600" y="1600209"/>
            <a:ext cx="109728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0"/>
            <a:ext cx="28448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8BD707-D9CF-40AE-B4C6-C98DA3205C09}" type="datetimeFigureOut">
              <a:rPr lang="en-US" smtClean="0"/>
              <a:pPr/>
              <a:t>10/27/2024</a:t>
            </a:fld>
            <a:endParaRPr lang="en-US"/>
          </a:p>
        </p:txBody>
      </p:sp>
      <p:sp>
        <p:nvSpPr>
          <p:cNvPr id="5" name="Footer Placeholder 4"/>
          <p:cNvSpPr>
            <a:spLocks noGrp="1"/>
          </p:cNvSpPr>
          <p:nvPr>
            <p:ph type="ftr" sz="quarter" idx="3"/>
          </p:nvPr>
        </p:nvSpPr>
        <p:spPr>
          <a:xfrm>
            <a:off x="4165600" y="6356370"/>
            <a:ext cx="38608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70"/>
            <a:ext cx="28448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mailto:konsultacijas@vvc.gov.lv" TargetMode="External"/><Relationship Id="rId2" Type="http://schemas.openxmlformats.org/officeDocument/2006/relationships/hyperlink" Target="mailto:pasts@vvc.gov.lv" TargetMode="Externa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termini.gov.lv/"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vvc.gov.lv/lv/terminu-saraksti"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0" y="1"/>
            <a:ext cx="3777632" cy="4166170"/>
          </a:xfrm>
          <a:prstGeom prst="rect">
            <a:avLst/>
          </a:prstGeom>
        </p:spPr>
      </p:pic>
      <p:sp>
        <p:nvSpPr>
          <p:cNvPr id="3" name="Subtitle 2"/>
          <p:cNvSpPr>
            <a:spLocks noGrp="1"/>
          </p:cNvSpPr>
          <p:nvPr>
            <p:ph type="subTitle" idx="1"/>
          </p:nvPr>
        </p:nvSpPr>
        <p:spPr>
          <a:xfrm>
            <a:off x="2895600" y="4876800"/>
            <a:ext cx="6400800" cy="838200"/>
          </a:xfrm>
        </p:spPr>
        <p:txBody>
          <a:bodyPr>
            <a:noAutofit/>
          </a:bodyPr>
          <a:lstStyle/>
          <a:p>
            <a:r>
              <a:rPr lang="lv-LV" sz="1400" b="1">
                <a:solidFill>
                  <a:schemeClr val="tx1"/>
                </a:solidFill>
                <a:latin typeface="Times New Roman" panose="02020603050405020304" pitchFamily="18" charset="0"/>
                <a:cs typeface="Times New Roman" panose="02020603050405020304" pitchFamily="18" charset="0"/>
              </a:rPr>
              <a:t>Arturs Krastiņš</a:t>
            </a:r>
            <a:endParaRPr lang="lv-LV" sz="1400" b="1" dirty="0">
              <a:solidFill>
                <a:schemeClr val="tx1"/>
              </a:solidFill>
              <a:latin typeface="Times New Roman" panose="02020603050405020304" pitchFamily="18" charset="0"/>
              <a:cs typeface="Times New Roman" panose="02020603050405020304" pitchFamily="18" charset="0"/>
            </a:endParaRPr>
          </a:p>
          <a:p>
            <a:r>
              <a:rPr lang="lv-LV" sz="1400">
                <a:solidFill>
                  <a:schemeClr val="tx1"/>
                </a:solidFill>
                <a:latin typeface="Times New Roman" panose="02020603050405020304" pitchFamily="18" charset="0"/>
                <a:cs typeface="Times New Roman" panose="02020603050405020304" pitchFamily="18" charset="0"/>
              </a:rPr>
              <a:t>Terminoloģijas un tiesību aktu tulkošanas departamenta vadītājs,</a:t>
            </a:r>
          </a:p>
          <a:p>
            <a:r>
              <a:rPr lang="lv-LV" sz="1400">
                <a:solidFill>
                  <a:schemeClr val="tx1"/>
                </a:solidFill>
                <a:latin typeface="Times New Roman" panose="02020603050405020304" pitchFamily="18" charset="0"/>
                <a:cs typeface="Times New Roman" panose="02020603050405020304" pitchFamily="18" charset="0"/>
              </a:rPr>
              <a:t>direktora vietnieks attīstības jautājumos</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a:solidFill>
                  <a:schemeClr val="tx1"/>
                </a:solidFill>
                <a:latin typeface="Times New Roman" panose="02020603050405020304" pitchFamily="18" charset="0"/>
                <a:cs typeface="Times New Roman" panose="02020603050405020304" pitchFamily="18" charset="0"/>
              </a:rPr>
              <a:t>E-pasts: arturs.krastins@vvc.gov.lv</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6" name="Subtitle 2"/>
          <p:cNvSpPr txBox="1">
            <a:spLocks/>
          </p:cNvSpPr>
          <p:nvPr/>
        </p:nvSpPr>
        <p:spPr>
          <a:xfrm>
            <a:off x="2895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a:solidFill>
                  <a:schemeClr val="tx1"/>
                </a:solidFill>
                <a:latin typeface="Times New Roman" panose="02020603050405020304" pitchFamily="18" charset="0"/>
                <a:cs typeface="Times New Roman" panose="02020603050405020304" pitchFamily="18" charset="0"/>
              </a:rPr>
              <a:t>01.11.2024., Rīgā</a:t>
            </a:r>
            <a:endParaRPr lang="lv-LV" sz="1400"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sp>
        <p:nvSpPr>
          <p:cNvPr id="2" name="Title 1"/>
          <p:cNvSpPr>
            <a:spLocks noGrp="1"/>
          </p:cNvSpPr>
          <p:nvPr>
            <p:ph type="ctrTitle"/>
          </p:nvPr>
        </p:nvSpPr>
        <p:spPr>
          <a:xfrm>
            <a:off x="2209800" y="3657600"/>
            <a:ext cx="7772400" cy="838200"/>
          </a:xfrm>
        </p:spPr>
        <p:txBody>
          <a:bodyPr>
            <a:normAutofit fontScale="90000"/>
          </a:bodyPr>
          <a:lstStyle/>
          <a:p>
            <a:r>
              <a:rPr lang="lv-LV" sz="3200" b="1">
                <a:latin typeface="Times New Roman" panose="02020603050405020304" pitchFamily="18" charset="0"/>
                <a:cs typeface="Times New Roman" panose="02020603050405020304" pitchFamily="18" charset="0"/>
              </a:rPr>
              <a:t>Valsts valodas centra iesaiste terminoloģijas</a:t>
            </a:r>
            <a:br>
              <a:rPr lang="lv-LV" sz="3200" b="1">
                <a:latin typeface="Times New Roman" panose="02020603050405020304" pitchFamily="18" charset="0"/>
                <a:cs typeface="Times New Roman" panose="02020603050405020304" pitchFamily="18" charset="0"/>
              </a:rPr>
            </a:br>
            <a:r>
              <a:rPr lang="lv-LV" sz="3200" b="1">
                <a:latin typeface="Times New Roman" panose="02020603050405020304" pitchFamily="18" charset="0"/>
                <a:cs typeface="Times New Roman" panose="02020603050405020304" pitchFamily="18" charset="0"/>
              </a:rPr>
              <a:t>darba grupās</a:t>
            </a:r>
            <a:endParaRPr lang="lv-LV"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DB20C-A4B6-B731-400E-7B7680BEB48C}"/>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60DE8980-0676-3266-4EF9-17784DC2AD1F}"/>
              </a:ext>
            </a:extLst>
          </p:cNvPr>
          <p:cNvSpPr>
            <a:spLocks noGrp="1"/>
          </p:cNvSpPr>
          <p:nvPr>
            <p:ph type="subTitle" idx="1"/>
          </p:nvPr>
        </p:nvSpPr>
        <p:spPr>
          <a:xfrm>
            <a:off x="2371343" y="1905015"/>
            <a:ext cx="7763257" cy="4435479"/>
          </a:xfrm>
        </p:spPr>
        <p:txBody>
          <a:bodyPr>
            <a:normAutofit/>
          </a:bodyPr>
          <a:lstStyle/>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Valsts iestāde kopā ar saviem ekspertiem izklāsta problēmas būtību un tās ietekmi;</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Centrs un iestāde vienojas par problēmas risinājumu, pārstāvjiem darba grupā, nepieciešamajiem dokumentiem, materiālu izstrādi un saskaņošanu, kā arī nesaskaņu risināšanas procedūru;</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Terminologi un eksperti regulāri komunicē gan par konkrētiem jautājumiem, gan vienai pusei pārskatot sagatavotos materiālus;</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Materiāli tiek noformēti gan ikdienas darbam, gan apstiprināšanai LZA TK, ja nepieciešams;</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Turpmāk, saskaņojot attiecīgo dokumentu tulkojumus, abas puses atsaucas uz darba grupā izstrādāto terminoloģiju. Vajadzības gadījumā tā tiek precizēta.</a:t>
            </a:r>
            <a:endParaRPr lang="lv-LV" sz="2000" dirty="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D71DBFAE-3E2F-FC32-F1CC-5D3294AF50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29096D8E-7373-24CE-3D62-17BB16613660}"/>
              </a:ext>
            </a:extLst>
          </p:cNvPr>
          <p:cNvSpPr>
            <a:spLocks noGrp="1"/>
          </p:cNvSpPr>
          <p:nvPr>
            <p:ph type="ctrTitle"/>
          </p:nvPr>
        </p:nvSpPr>
        <p:spPr>
          <a:xfrm>
            <a:off x="2371343" y="685801"/>
            <a:ext cx="7763257" cy="954911"/>
          </a:xfrm>
        </p:spPr>
        <p:txBody>
          <a:bodyPr anchor="b">
            <a:noAutofit/>
          </a:bodyPr>
          <a:lstStyle/>
          <a:p>
            <a:pPr algn="l"/>
            <a:r>
              <a:rPr lang="lv-LV" sz="2400" b="1">
                <a:solidFill>
                  <a:schemeClr val="tx1"/>
                </a:solidFill>
                <a:latin typeface="Times New Roman" pitchFamily="18" charset="0"/>
                <a:cs typeface="Times New Roman" pitchFamily="18" charset="0"/>
              </a:rPr>
              <a:t>4. Terminologu un ekspertu sadarbība terminoloģijas darba grupās (1)</a:t>
            </a:r>
          </a:p>
        </p:txBody>
      </p:sp>
    </p:spTree>
    <p:extLst>
      <p:ext uri="{BB962C8B-B14F-4D97-AF65-F5344CB8AC3E}">
        <p14:creationId xmlns:p14="http://schemas.microsoft.com/office/powerpoint/2010/main" val="500409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CD04E-A9D2-EC72-1ECD-23E23A5DA8C3}"/>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4A8086B3-34E2-8E59-6D0F-FFD5F2950EC8}"/>
              </a:ext>
            </a:extLst>
          </p:cNvPr>
          <p:cNvSpPr>
            <a:spLocks noGrp="1"/>
          </p:cNvSpPr>
          <p:nvPr>
            <p:ph type="subTitle" idx="1"/>
          </p:nvPr>
        </p:nvSpPr>
        <p:spPr>
          <a:xfrm>
            <a:off x="2371343" y="1905015"/>
            <a:ext cx="7763257" cy="4435479"/>
          </a:xfrm>
        </p:spPr>
        <p:txBody>
          <a:bodyPr>
            <a:normAutofit/>
          </a:bodyPr>
          <a:lstStyle/>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Sadarbības ieguvumi:</a:t>
            </a:r>
            <a:endParaRPr lang="lv-LV" sz="2000" dirty="0">
              <a:solidFill>
                <a:schemeClr val="tx1"/>
              </a:solidFill>
              <a:latin typeface="Times New Roman" pitchFamily="18" charset="0"/>
              <a:cs typeface="Times New Roman" pitchFamily="18" charset="0"/>
            </a:endParaRP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tulkojumus iespējams saskaņot ātrāk;</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konsekventa terminoloģija;</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terminologi dziļāk izprot attiecīgās nozares vai jomas terminoloģiju;</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diskusiju ceļā gan eksperti, gan terminologi var padziļināti apspriest gan valodas, gan profesionālos apsvērumus par labu kāda termina izvēlei;</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eksperti labāk izprot valodas nianses un kā tās ietekmē termina nozīmi, kā arī vairo izpratni par sakārtotas un kvalitatīvas terminoloģijas nozīmi ne tikai ikdienas darbā, bet arī attiecībā uz nozares tiesību aktu kvalitāti;</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diskusiju rezultātā arī eksperti savstarpēji vienojas par kāda jēdziena izpratni nozarē – tiek novērsti pārpratumi ekspertu starpā;</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rodas stabils pamats terminu atvasinājumiem.</a:t>
            </a:r>
          </a:p>
        </p:txBody>
      </p:sp>
      <p:pic>
        <p:nvPicPr>
          <p:cNvPr id="3" name="Picture 2">
            <a:extLst>
              <a:ext uri="{FF2B5EF4-FFF2-40B4-BE49-F238E27FC236}">
                <a16:creationId xmlns:a16="http://schemas.microsoft.com/office/drawing/2014/main" id="{DACEB5F6-5276-7DA0-CB5C-6252328A81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B6AB4208-EB8B-D504-659C-92C247DF565B}"/>
              </a:ext>
            </a:extLst>
          </p:cNvPr>
          <p:cNvSpPr>
            <a:spLocks noGrp="1"/>
          </p:cNvSpPr>
          <p:nvPr>
            <p:ph type="ctrTitle"/>
          </p:nvPr>
        </p:nvSpPr>
        <p:spPr>
          <a:xfrm>
            <a:off x="2371343" y="685801"/>
            <a:ext cx="7763257" cy="954911"/>
          </a:xfrm>
        </p:spPr>
        <p:txBody>
          <a:bodyPr anchor="b">
            <a:noAutofit/>
          </a:bodyPr>
          <a:lstStyle/>
          <a:p>
            <a:pPr algn="l"/>
            <a:r>
              <a:rPr lang="lv-LV" sz="2400" b="1">
                <a:solidFill>
                  <a:schemeClr val="tx1"/>
                </a:solidFill>
                <a:latin typeface="Times New Roman" pitchFamily="18" charset="0"/>
                <a:cs typeface="Times New Roman" pitchFamily="18" charset="0"/>
              </a:rPr>
              <a:t>4. Terminologu un ekspertu sadarbība terminoloģijas darba grupās (2)</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08816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4202E-BD0A-6FAA-8F86-4401D6A99B09}"/>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215799EC-0667-5598-84D7-17F6D39D3675}"/>
              </a:ext>
            </a:extLst>
          </p:cNvPr>
          <p:cNvSpPr>
            <a:spLocks noGrp="1"/>
          </p:cNvSpPr>
          <p:nvPr>
            <p:ph type="subTitle" idx="1"/>
          </p:nvPr>
        </p:nvSpPr>
        <p:spPr>
          <a:xfrm>
            <a:off x="2371343" y="1905015"/>
            <a:ext cx="7763257" cy="4435479"/>
          </a:xfrm>
        </p:spPr>
        <p:txBody>
          <a:bodyPr>
            <a:normAutofit/>
          </a:bodyPr>
          <a:lstStyle/>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Centrs darba grupu materiālus izmanto kā galvenās atsauces tulkojumu saskaņošanas laikā;</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Iestādes šos materiālus var izplatīt kolēģiem un visai nozarei kā glosārijus vai vārdnīcas;</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LZA TK apstiprinātā terminoloģija ar laiku nonāk termini.gov.lv, kā arī var tikt publiskota iestāžu vietnēs kā oficiāls atsauces materiāls dažādu dokumentu izstrādei;</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Līdz ar LZA TK apstiprinājumu šī terminoloģija jālieto Latvijas Republikas tiesību aktos.</a:t>
            </a:r>
            <a:endParaRPr lang="lv-LV" sz="2000" dirty="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3656BF33-828D-F9F3-B144-BEF059EC4E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0EC2D8C7-51C5-FC99-A31B-ACABBCA437FE}"/>
              </a:ext>
            </a:extLst>
          </p:cNvPr>
          <p:cNvSpPr>
            <a:spLocks noGrp="1"/>
          </p:cNvSpPr>
          <p:nvPr>
            <p:ph type="ctrTitle"/>
          </p:nvPr>
        </p:nvSpPr>
        <p:spPr>
          <a:xfrm>
            <a:off x="2371343" y="685801"/>
            <a:ext cx="7763257" cy="954911"/>
          </a:xfrm>
        </p:spPr>
        <p:txBody>
          <a:bodyPr anchor="b">
            <a:noAutofit/>
          </a:bodyPr>
          <a:lstStyle/>
          <a:p>
            <a:pPr algn="l"/>
            <a:r>
              <a:rPr lang="lv-LV" sz="2400" b="1">
                <a:solidFill>
                  <a:schemeClr val="tx1"/>
                </a:solidFill>
                <a:latin typeface="Times New Roman" pitchFamily="18" charset="0"/>
                <a:cs typeface="Times New Roman" pitchFamily="18" charset="0"/>
              </a:rPr>
              <a:t>5. Izstrādātās terminoloģijas ieviešana praksē</a:t>
            </a:r>
          </a:p>
        </p:txBody>
      </p:sp>
    </p:spTree>
    <p:extLst>
      <p:ext uri="{BB962C8B-B14F-4D97-AF65-F5344CB8AC3E}">
        <p14:creationId xmlns:p14="http://schemas.microsoft.com/office/powerpoint/2010/main" val="90921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1582D-EAB6-8097-8D6B-FA289A057690}"/>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0B32C02C-C748-7CE7-AE58-D1DCFB2AA8D9}"/>
              </a:ext>
            </a:extLst>
          </p:cNvPr>
          <p:cNvSpPr>
            <a:spLocks noGrp="1"/>
          </p:cNvSpPr>
          <p:nvPr>
            <p:ph type="subTitle" idx="1"/>
          </p:nvPr>
        </p:nvSpPr>
        <p:spPr>
          <a:xfrm>
            <a:off x="2371343" y="1905015"/>
            <a:ext cx="7763257" cy="4435479"/>
          </a:xfrm>
        </p:spPr>
        <p:txBody>
          <a:bodyPr>
            <a:normAutofit/>
          </a:bodyPr>
          <a:lstStyle/>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Centrā regulāri tiek veidotas terminu izstrādes un saskaņošanas darba grupa;</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Darba grupu materiāli atvieglo ne tikai tulkošanas procesu, bet arī kalpo kā uzskates materiāls nozaru pārstāvjiem un plašākai sabiedrībai;</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Darba grupā gūtā pieredze paplašina ne tikai terminologu izpratni, bet arī ļauj ekspertiem tuvāk iepazīt terminrades procesu un piedalīties tajā: ciešas sadarbības rezultātā tiek sakārtota nozaru terminoloģija.</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Darba grupas ir vērtīga pieredzes apmaiņas iespēja. Centrs aicina iestādes vērsties centrā ar savām idejām un iniciatīvām!</a:t>
            </a:r>
            <a:endParaRPr lang="lv-LV" sz="2000" dirty="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8FCED62B-BEC8-98B8-2500-AA4BED7EE8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997F97A1-348D-04CD-8A83-7AB178A9CDE5}"/>
              </a:ext>
            </a:extLst>
          </p:cNvPr>
          <p:cNvSpPr>
            <a:spLocks noGrp="1"/>
          </p:cNvSpPr>
          <p:nvPr>
            <p:ph type="ctrTitle"/>
          </p:nvPr>
        </p:nvSpPr>
        <p:spPr>
          <a:xfrm>
            <a:off x="2371343" y="685801"/>
            <a:ext cx="7763257" cy="954911"/>
          </a:xfrm>
        </p:spPr>
        <p:txBody>
          <a:bodyPr anchor="b">
            <a:noAutofit/>
          </a:bodyPr>
          <a:lstStyle/>
          <a:p>
            <a:pPr algn="l"/>
            <a:r>
              <a:rPr lang="lv-LV" sz="2400" b="1">
                <a:solidFill>
                  <a:schemeClr val="tx1"/>
                </a:solidFill>
                <a:latin typeface="Times New Roman" pitchFamily="18" charset="0"/>
                <a:cs typeface="Times New Roman" pitchFamily="18" charset="0"/>
              </a:rPr>
              <a:t>6. Secinājumi</a:t>
            </a:r>
          </a:p>
        </p:txBody>
      </p:sp>
    </p:spTree>
    <p:extLst>
      <p:ext uri="{BB962C8B-B14F-4D97-AF65-F5344CB8AC3E}">
        <p14:creationId xmlns:p14="http://schemas.microsoft.com/office/powerpoint/2010/main" val="1310658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3810000" y="4343400"/>
            <a:ext cx="6400800" cy="838200"/>
          </a:xfrm>
        </p:spPr>
        <p:txBody>
          <a:bodyPr>
            <a:noAutofit/>
          </a:bodyPr>
          <a:lstStyle/>
          <a:p>
            <a:pPr algn="l"/>
            <a:r>
              <a:rPr lang="lv-LV" sz="1400" b="1">
                <a:solidFill>
                  <a:schemeClr val="tx1"/>
                </a:solidFill>
                <a:latin typeface="Times New Roman" panose="02020603050405020304" pitchFamily="18" charset="0"/>
                <a:cs typeface="Times New Roman" panose="02020603050405020304" pitchFamily="18" charset="0"/>
              </a:rPr>
              <a:t>Arturs Krastiņš</a:t>
            </a:r>
            <a:endParaRPr lang="lv-LV" sz="1400" b="1" dirty="0">
              <a:solidFill>
                <a:schemeClr val="tx1"/>
              </a:solidFill>
              <a:latin typeface="Times New Roman" panose="02020603050405020304" pitchFamily="18" charset="0"/>
              <a:cs typeface="Times New Roman" panose="02020603050405020304" pitchFamily="18" charset="0"/>
            </a:endParaRPr>
          </a:p>
          <a:p>
            <a:pPr algn="l"/>
            <a:r>
              <a:rPr lang="lv-LV" sz="1400">
                <a:solidFill>
                  <a:schemeClr val="tx1"/>
                </a:solidFill>
                <a:latin typeface="Times New Roman" panose="02020603050405020304" pitchFamily="18" charset="0"/>
                <a:cs typeface="Times New Roman" panose="02020603050405020304" pitchFamily="18" charset="0"/>
              </a:rPr>
              <a:t>Terminoloģijas un tiesību aktu tulkošanas departamenta vadītājs,</a:t>
            </a:r>
          </a:p>
          <a:p>
            <a:pPr algn="l"/>
            <a:r>
              <a:rPr lang="lv-LV" sz="1400">
                <a:solidFill>
                  <a:schemeClr val="tx1"/>
                </a:solidFill>
                <a:latin typeface="Times New Roman" panose="02020603050405020304" pitchFamily="18" charset="0"/>
                <a:cs typeface="Times New Roman" panose="02020603050405020304" pitchFamily="18" charset="0"/>
              </a:rPr>
              <a:t>direktora vietnieks attīstības jautājumos</a:t>
            </a:r>
            <a:endParaRPr lang="lv-LV" sz="1400" dirty="0">
              <a:solidFill>
                <a:schemeClr val="tx1"/>
              </a:solidFill>
              <a:latin typeface="Times New Roman" panose="02020603050405020304" pitchFamily="18" charset="0"/>
              <a:cs typeface="Times New Roman" panose="02020603050405020304" pitchFamily="18" charset="0"/>
            </a:endParaRPr>
          </a:p>
          <a:p>
            <a:pPr algn="l"/>
            <a:r>
              <a:rPr lang="lv-LV" sz="1400">
                <a:solidFill>
                  <a:schemeClr val="tx1"/>
                </a:solidFill>
                <a:latin typeface="Times New Roman" panose="02020603050405020304" pitchFamily="18" charset="0"/>
                <a:cs typeface="Times New Roman" panose="02020603050405020304" pitchFamily="18" charset="0"/>
              </a:rPr>
              <a:t>E-pasts: arturs.krastins@vvc.gov.lv</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9" name="Subtitle 2"/>
          <p:cNvSpPr txBox="1">
            <a:spLocks/>
          </p:cNvSpPr>
          <p:nvPr/>
        </p:nvSpPr>
        <p:spPr>
          <a:xfrm>
            <a:off x="3815080" y="5597099"/>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lv-LV" sz="1400">
                <a:solidFill>
                  <a:schemeClr val="tx1"/>
                </a:solidFill>
                <a:latin typeface="Times New Roman" panose="02020603050405020304" pitchFamily="18" charset="0"/>
                <a:cs typeface="Times New Roman" panose="02020603050405020304" pitchFamily="18" charset="0"/>
              </a:rPr>
              <a:t>01.11.2024., Rīgā</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16" name="Title 3"/>
          <p:cNvSpPr>
            <a:spLocks noGrp="1"/>
          </p:cNvSpPr>
          <p:nvPr>
            <p:ph type="ctrTitle"/>
          </p:nvPr>
        </p:nvSpPr>
        <p:spPr>
          <a:xfrm>
            <a:off x="3810000" y="1905000"/>
            <a:ext cx="6324600" cy="2362200"/>
          </a:xfrm>
        </p:spPr>
        <p:txBody>
          <a:bodyPr anchor="t">
            <a:noAutofit/>
          </a:bodyPr>
          <a:lstStyle/>
          <a:p>
            <a:pPr algn="l">
              <a:lnSpc>
                <a:spcPct val="90000"/>
              </a:lnSpc>
              <a:spcBef>
                <a:spcPts val="600"/>
              </a:spcBef>
              <a:tabLst>
                <a:tab pos="5741988" algn="l"/>
              </a:tabLst>
            </a:pPr>
            <a:r>
              <a:rPr lang="lv-LV" sz="2000" b="1">
                <a:latin typeface="Times New Roman" pitchFamily="18" charset="0"/>
                <a:cs typeface="Times New Roman" pitchFamily="18" charset="0"/>
              </a:rPr>
              <a:t>Paldies par uzmanību!</a:t>
            </a:r>
            <a:br>
              <a:rPr lang="lv-LV" sz="2000" b="1">
                <a:latin typeface="Times New Roman" pitchFamily="18" charset="0"/>
                <a:cs typeface="Times New Roman" pitchFamily="18" charset="0"/>
              </a:rPr>
            </a:br>
            <a:br>
              <a:rPr lang="lv-LV" sz="2000" b="1">
                <a:latin typeface="Times New Roman" pitchFamily="18" charset="0"/>
                <a:cs typeface="Times New Roman" pitchFamily="18" charset="0"/>
              </a:rPr>
            </a:br>
            <a:br>
              <a:rPr lang="lv-LV" sz="2000" b="1">
                <a:latin typeface="Times New Roman" pitchFamily="18" charset="0"/>
                <a:cs typeface="Times New Roman" pitchFamily="18" charset="0"/>
              </a:rPr>
            </a:br>
            <a:br>
              <a:rPr lang="lv-LV" sz="2000" b="1">
                <a:latin typeface="Times New Roman" pitchFamily="18" charset="0"/>
                <a:cs typeface="Times New Roman" pitchFamily="18" charset="0"/>
              </a:rPr>
            </a:br>
            <a:r>
              <a:rPr lang="lv-LV" sz="2000">
                <a:latin typeface="Times New Roman" pitchFamily="18" charset="0"/>
                <a:cs typeface="Times New Roman" pitchFamily="18" charset="0"/>
              </a:rPr>
              <a:t>Valsts valodas centrs: </a:t>
            </a:r>
            <a:r>
              <a:rPr lang="lv-LV" sz="2000">
                <a:latin typeface="Times New Roman" pitchFamily="18" charset="0"/>
                <a:cs typeface="Times New Roman" pitchFamily="18" charset="0"/>
                <a:hlinkClick r:id="rId2"/>
              </a:rPr>
              <a:t>pasts@vvc.gov.lv</a:t>
            </a:r>
            <a:br>
              <a:rPr lang="lv-LV" sz="2000">
                <a:latin typeface="Times New Roman" pitchFamily="18" charset="0"/>
                <a:cs typeface="Times New Roman" pitchFamily="18" charset="0"/>
              </a:rPr>
            </a:br>
            <a:r>
              <a:rPr lang="lv-LV" sz="2000">
                <a:latin typeface="Times New Roman" pitchFamily="18" charset="0"/>
                <a:cs typeface="Times New Roman" pitchFamily="18" charset="0"/>
              </a:rPr>
              <a:t>Konsultācijas: </a:t>
            </a:r>
            <a:r>
              <a:rPr lang="lv-LV" sz="2000">
                <a:latin typeface="Times New Roman" pitchFamily="18" charset="0"/>
                <a:cs typeface="Times New Roman" pitchFamily="18" charset="0"/>
                <a:hlinkClick r:id="rId3"/>
              </a:rPr>
              <a:t>konsultacijas@vvc.gov.lv</a:t>
            </a:r>
            <a:br>
              <a:rPr lang="lv-LV" sz="2000">
                <a:latin typeface="Times New Roman" pitchFamily="18" charset="0"/>
                <a:cs typeface="Times New Roman" pitchFamily="18" charset="0"/>
              </a:rPr>
            </a:br>
            <a:endParaRPr lang="en-US" sz="2000" b="1" dirty="0">
              <a:latin typeface="Times New Roman" pitchFamily="18" charset="0"/>
              <a:cs typeface="Times New Roman" pitchFamily="18"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0341" y="1"/>
            <a:ext cx="1761743" cy="1957799"/>
          </a:xfrm>
          <a:prstGeom prst="rect">
            <a:avLst/>
          </a:prstGeom>
        </p:spPr>
      </p:pic>
    </p:spTree>
    <p:extLst>
      <p:ext uri="{BB962C8B-B14F-4D97-AF65-F5344CB8AC3E}">
        <p14:creationId xmlns:p14="http://schemas.microsoft.com/office/powerpoint/2010/main" val="4020285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371343" y="1905015"/>
            <a:ext cx="7763257" cy="4435479"/>
          </a:xfrm>
        </p:spPr>
        <p:txBody>
          <a:bodyPr>
            <a:normAutofit/>
          </a:bodyPr>
          <a:lstStyle/>
          <a:p>
            <a:pPr marL="609600" indent="-609600" algn="l">
              <a:lnSpc>
                <a:spcPct val="90000"/>
              </a:lnSpc>
              <a:spcBef>
                <a:spcPts val="600"/>
              </a:spcBef>
            </a:pPr>
            <a:r>
              <a:rPr lang="lv-LV" sz="2000">
                <a:solidFill>
                  <a:schemeClr val="tx1"/>
                </a:solidFill>
                <a:latin typeface="Times New Roman" pitchFamily="18" charset="0"/>
                <a:cs typeface="Times New Roman" pitchFamily="18" charset="0"/>
              </a:rPr>
              <a:t>1. Ar terminoloģijas izstrādi saistītie centra uzdevumi;</a:t>
            </a:r>
          </a:p>
          <a:p>
            <a:pPr marL="609600" indent="-609600" algn="l">
              <a:lnSpc>
                <a:spcPct val="90000"/>
              </a:lnSpc>
              <a:spcBef>
                <a:spcPts val="600"/>
              </a:spcBef>
            </a:pPr>
            <a:r>
              <a:rPr lang="lv-LV" sz="2000">
                <a:solidFill>
                  <a:schemeClr val="tx1"/>
                </a:solidFill>
                <a:latin typeface="Times New Roman" pitchFamily="18" charset="0"/>
                <a:cs typeface="Times New Roman" pitchFamily="18" charset="0"/>
              </a:rPr>
              <a:t>2. Jaunu terminu rašanās Valsts valodas centrā;</a:t>
            </a:r>
          </a:p>
          <a:p>
            <a:pPr marL="609600" indent="-609600" algn="l">
              <a:lnSpc>
                <a:spcPct val="90000"/>
              </a:lnSpc>
              <a:spcBef>
                <a:spcPts val="600"/>
              </a:spcBef>
            </a:pPr>
            <a:r>
              <a:rPr lang="lv-LV" sz="2000">
                <a:solidFill>
                  <a:schemeClr val="tx1"/>
                </a:solidFill>
                <a:latin typeface="Times New Roman" pitchFamily="18" charset="0"/>
                <a:cs typeface="Times New Roman" pitchFamily="18" charset="0"/>
              </a:rPr>
              <a:t>3. Terminoloģijas darba grupas centrā, to organizēšana;</a:t>
            </a:r>
          </a:p>
          <a:p>
            <a:pPr marL="609600" indent="-609600" algn="l">
              <a:lnSpc>
                <a:spcPct val="90000"/>
              </a:lnSpc>
              <a:spcBef>
                <a:spcPts val="600"/>
              </a:spcBef>
            </a:pPr>
            <a:r>
              <a:rPr lang="lv-LV" sz="2000">
                <a:solidFill>
                  <a:schemeClr val="tx1"/>
                </a:solidFill>
                <a:latin typeface="Times New Roman" pitchFamily="18" charset="0"/>
                <a:cs typeface="Times New Roman" pitchFamily="18" charset="0"/>
              </a:rPr>
              <a:t>4. Terminologu un ekspertu sadarbība terminoloģijas darba grupās;</a:t>
            </a:r>
          </a:p>
          <a:p>
            <a:pPr marL="609600" indent="-609600" algn="l">
              <a:lnSpc>
                <a:spcPct val="90000"/>
              </a:lnSpc>
              <a:spcBef>
                <a:spcPts val="600"/>
              </a:spcBef>
            </a:pPr>
            <a:r>
              <a:rPr lang="lv-LV" sz="2000">
                <a:solidFill>
                  <a:schemeClr val="tx1"/>
                </a:solidFill>
                <a:latin typeface="Times New Roman" pitchFamily="18" charset="0"/>
                <a:cs typeface="Times New Roman" pitchFamily="18" charset="0"/>
              </a:rPr>
              <a:t>5. Izstrādātās terminoloģijas ieviešana praksē;</a:t>
            </a:r>
          </a:p>
          <a:p>
            <a:pPr marL="609600" indent="-609600" algn="l">
              <a:lnSpc>
                <a:spcPct val="90000"/>
              </a:lnSpc>
              <a:spcBef>
                <a:spcPts val="600"/>
              </a:spcBef>
            </a:pPr>
            <a:r>
              <a:rPr lang="lv-LV" sz="2000">
                <a:solidFill>
                  <a:schemeClr val="tx1"/>
                </a:solidFill>
                <a:latin typeface="Times New Roman" pitchFamily="18" charset="0"/>
                <a:cs typeface="Times New Roman" pitchFamily="18" charset="0"/>
              </a:rPr>
              <a:t>6. Secinājumi.</a:t>
            </a:r>
          </a:p>
          <a:p>
            <a:pPr marL="609600" indent="-609600" algn="l">
              <a:lnSpc>
                <a:spcPct val="90000"/>
              </a:lnSpc>
              <a:spcBef>
                <a:spcPts val="600"/>
              </a:spcBef>
            </a:pPr>
            <a:endParaRPr lang="lv-LV" sz="2000">
              <a:solidFill>
                <a:schemeClr val="tx1"/>
              </a:solidFill>
              <a:latin typeface="Times New Roman" pitchFamily="18" charset="0"/>
              <a:cs typeface="Times New Roman" pitchFamily="18" charset="0"/>
            </a:endParaRPr>
          </a:p>
          <a:p>
            <a:pPr marL="609600" indent="-609600" algn="l">
              <a:lnSpc>
                <a:spcPct val="90000"/>
              </a:lnSpc>
              <a:spcBef>
                <a:spcPts val="600"/>
              </a:spcBef>
            </a:pPr>
            <a:endParaRPr lang="lv-LV" sz="2000" dirty="0">
              <a:solidFill>
                <a:schemeClr val="tx1"/>
              </a:solidFill>
              <a:latin typeface="Times New Roman" pitchFamily="18" charset="0"/>
              <a:cs typeface="Times New Roman"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p:cNvSpPr>
            <a:spLocks noGrp="1"/>
          </p:cNvSpPr>
          <p:nvPr>
            <p:ph type="ctrTitle"/>
          </p:nvPr>
        </p:nvSpPr>
        <p:spPr>
          <a:xfrm>
            <a:off x="2371343" y="685801"/>
            <a:ext cx="7763257" cy="954911"/>
          </a:xfrm>
        </p:spPr>
        <p:txBody>
          <a:bodyPr anchor="b">
            <a:noAutofit/>
          </a:bodyPr>
          <a:lstStyle/>
          <a:p>
            <a:pPr algn="l"/>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403281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0FD80-E02D-92EB-7384-9343ECD28954}"/>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90D29167-5C49-39AC-F207-55B8A3DDF7A7}"/>
              </a:ext>
            </a:extLst>
          </p:cNvPr>
          <p:cNvSpPr>
            <a:spLocks noGrp="1"/>
          </p:cNvSpPr>
          <p:nvPr>
            <p:ph type="subTitle" idx="1"/>
          </p:nvPr>
        </p:nvSpPr>
        <p:spPr>
          <a:xfrm>
            <a:off x="2371343" y="1905015"/>
            <a:ext cx="7763257" cy="4435479"/>
          </a:xfrm>
        </p:spPr>
        <p:txBody>
          <a:bodyPr>
            <a:normAutofit/>
          </a:bodyPr>
          <a:lstStyle/>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Izstrādāt terminoloģiju, saskaņot to ar attiecīgās nozares ekspertiem un nodrošināt tās vispārēju pieejamību Latvijas Nacionālajā terminoloģijas portālā </a:t>
            </a:r>
            <a:r>
              <a:rPr lang="lv-LV" sz="2000">
                <a:solidFill>
                  <a:schemeClr val="tx1"/>
                </a:solidFill>
                <a:latin typeface="Times New Roman" pitchFamily="18" charset="0"/>
                <a:cs typeface="Times New Roman" pitchFamily="18" charset="0"/>
                <a:hlinkClick r:id="rId2"/>
              </a:rPr>
              <a:t>https://termini.gov.lv/</a:t>
            </a:r>
            <a:r>
              <a:rPr lang="lv-LV" sz="2000">
                <a:solidFill>
                  <a:schemeClr val="tx1"/>
                </a:solidFill>
                <a:latin typeface="Times New Roman" pitchFamily="18" charset="0"/>
                <a:cs typeface="Times New Roman" pitchFamily="18" charset="0"/>
              </a:rPr>
              <a:t>;</a:t>
            </a:r>
          </a:p>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Terminoloģijas izstrādes jomā sadarboties ar Eiropas Savienības iestāžu tulkošanas dienestiem un citām institūcijām, ārvalstu iestādēm un starptautiskajām organizācijām, sniegt konsultācijas pēc Eiropas Savienības tulkošanas dienestu pieprasījuma, apkopot priekšlikumus, veidot ekspertu darba grupas, kā arī organizēt valsts iestāžu sadarbību un konsultēt tās, lai veicinātu vienotas terminoloģijas lietojumu tiesību aktos un citos dokumentos un to tulkojumos.</a:t>
            </a:r>
          </a:p>
        </p:txBody>
      </p:sp>
      <p:pic>
        <p:nvPicPr>
          <p:cNvPr id="3" name="Picture 2">
            <a:extLst>
              <a:ext uri="{FF2B5EF4-FFF2-40B4-BE49-F238E27FC236}">
                <a16:creationId xmlns:a16="http://schemas.microsoft.com/office/drawing/2014/main" id="{C686AC01-0499-1B15-C579-73CA2540CC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7D040321-46F7-A6C2-F8E2-F35F8D5F49D7}"/>
              </a:ext>
            </a:extLst>
          </p:cNvPr>
          <p:cNvSpPr>
            <a:spLocks noGrp="1"/>
          </p:cNvSpPr>
          <p:nvPr>
            <p:ph type="ctrTitle"/>
          </p:nvPr>
        </p:nvSpPr>
        <p:spPr>
          <a:xfrm>
            <a:off x="2371343" y="685801"/>
            <a:ext cx="7763257" cy="954911"/>
          </a:xfrm>
        </p:spPr>
        <p:txBody>
          <a:bodyPr anchor="b">
            <a:noAutofit/>
          </a:bodyPr>
          <a:lstStyle/>
          <a:p>
            <a:pPr algn="l"/>
            <a:r>
              <a:rPr lang="lv-LV" sz="2400" b="1">
                <a:latin typeface="Times New Roman" pitchFamily="18" charset="0"/>
                <a:cs typeface="Times New Roman" pitchFamily="18" charset="0"/>
              </a:rPr>
              <a:t>1. Ar terminoloģijas izstrādi saistītie centra uzdevumi</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53800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718CF-19C9-4116-32E3-B34D5D1C7B2B}"/>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B0C34F0D-50D8-9027-7560-41CF165CCE86}"/>
              </a:ext>
            </a:extLst>
          </p:cNvPr>
          <p:cNvSpPr>
            <a:spLocks noGrp="1"/>
          </p:cNvSpPr>
          <p:nvPr>
            <p:ph type="subTitle" idx="1"/>
          </p:nvPr>
        </p:nvSpPr>
        <p:spPr>
          <a:xfrm>
            <a:off x="2371343" y="1905015"/>
            <a:ext cx="7763257" cy="4435479"/>
          </a:xfrm>
        </p:spPr>
        <p:txBody>
          <a:bodyPr>
            <a:normAutofit/>
          </a:bodyPr>
          <a:lstStyle/>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Latvijas Republikas un starptautisko tiesību aktu un iestāžu izdoto dokumentu tulkošanas procesā;</a:t>
            </a:r>
          </a:p>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Izskatot ES kolēģu, valsts iestāžu un privātpersonu konsultācijas terminoloģijas jomā;</a:t>
            </a:r>
          </a:p>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Terminu izstrādes darba grupās;</a:t>
            </a:r>
          </a:p>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Sniedzot atzinumus būtisku kļūdu labojumiem ES tiesību aktos;</a:t>
            </a:r>
          </a:p>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Pēc nepieciešamības pārskatot apjomīgāko tiesību aktu tulkojumus un terminoloģiju tajos (Civillikums, Administratīvā procesa likums, Krimināllikums u. c.).</a:t>
            </a:r>
          </a:p>
        </p:txBody>
      </p:sp>
      <p:pic>
        <p:nvPicPr>
          <p:cNvPr id="3" name="Picture 2">
            <a:extLst>
              <a:ext uri="{FF2B5EF4-FFF2-40B4-BE49-F238E27FC236}">
                <a16:creationId xmlns:a16="http://schemas.microsoft.com/office/drawing/2014/main" id="{58FA42E0-ED24-3F52-0238-A1D2F5EC2B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E502127A-257C-029E-505B-AEE7184B07A1}"/>
              </a:ext>
            </a:extLst>
          </p:cNvPr>
          <p:cNvSpPr>
            <a:spLocks noGrp="1"/>
          </p:cNvSpPr>
          <p:nvPr>
            <p:ph type="ctrTitle"/>
          </p:nvPr>
        </p:nvSpPr>
        <p:spPr>
          <a:xfrm>
            <a:off x="2371343" y="685801"/>
            <a:ext cx="7763257" cy="954911"/>
          </a:xfrm>
        </p:spPr>
        <p:txBody>
          <a:bodyPr anchor="b">
            <a:noAutofit/>
          </a:bodyPr>
          <a:lstStyle/>
          <a:p>
            <a:pPr algn="l"/>
            <a:r>
              <a:rPr lang="lv-LV" sz="2400" b="1">
                <a:latin typeface="Times New Roman" pitchFamily="18" charset="0"/>
                <a:cs typeface="Times New Roman" pitchFamily="18" charset="0"/>
              </a:rPr>
              <a:t>2. Kā centra darba rezultātā veidojas jauni termini? (1)</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045138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9C39B-4FC9-5A2D-C691-53F933036A48}"/>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46645067-535A-16D0-AF11-77457FD24F04}"/>
              </a:ext>
            </a:extLst>
          </p:cNvPr>
          <p:cNvSpPr>
            <a:spLocks noGrp="1"/>
          </p:cNvSpPr>
          <p:nvPr>
            <p:ph type="subTitle" idx="1"/>
          </p:nvPr>
        </p:nvSpPr>
        <p:spPr>
          <a:xfrm>
            <a:off x="2371343" y="1905015"/>
            <a:ext cx="7763257" cy="4435479"/>
          </a:xfrm>
        </p:spPr>
        <p:txBody>
          <a:bodyPr>
            <a:normAutofit/>
          </a:bodyPr>
          <a:lstStyle/>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Ik gadu jāizstrādā vai jāprecizē vismaz 4000 terminu šķirkļu;</a:t>
            </a:r>
            <a:br>
              <a:rPr lang="lv-LV" sz="2000">
                <a:solidFill>
                  <a:schemeClr val="tx1"/>
                </a:solidFill>
                <a:latin typeface="Times New Roman" pitchFamily="18" charset="0"/>
                <a:cs typeface="Times New Roman" pitchFamily="18" charset="0"/>
              </a:rPr>
            </a:br>
            <a:r>
              <a:rPr lang="lv-LV" sz="2000" i="1">
                <a:solidFill>
                  <a:schemeClr val="tx1"/>
                </a:solidFill>
                <a:highlight>
                  <a:srgbClr val="00FF00"/>
                </a:highlight>
                <a:latin typeface="Times New Roman" pitchFamily="18" charset="0"/>
                <a:cs typeface="Times New Roman" pitchFamily="18" charset="0"/>
              </a:rPr>
              <a:t>Izpilde šogad: </a:t>
            </a:r>
            <a:r>
              <a:rPr lang="lv-LV" sz="2000" b="1" i="1">
                <a:solidFill>
                  <a:schemeClr val="tx1"/>
                </a:solidFill>
                <a:highlight>
                  <a:srgbClr val="00FF00"/>
                </a:highlight>
                <a:latin typeface="Times New Roman" pitchFamily="18" charset="0"/>
                <a:cs typeface="Times New Roman" pitchFamily="18" charset="0"/>
              </a:rPr>
              <a:t>3521</a:t>
            </a:r>
            <a:r>
              <a:rPr lang="lv-LV" sz="2000" i="1">
                <a:solidFill>
                  <a:schemeClr val="tx1"/>
                </a:solidFill>
                <a:highlight>
                  <a:srgbClr val="00FF00"/>
                </a:highlight>
                <a:latin typeface="Times New Roman" pitchFamily="18" charset="0"/>
                <a:cs typeface="Times New Roman" pitchFamily="18" charset="0"/>
              </a:rPr>
              <a:t> šķirklis</a:t>
            </a:r>
          </a:p>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Jāsniedz vismaz 400 konsultācijas gadā;</a:t>
            </a:r>
            <a:br>
              <a:rPr lang="lv-LV" sz="2000">
                <a:solidFill>
                  <a:schemeClr val="tx1"/>
                </a:solidFill>
                <a:latin typeface="Times New Roman" pitchFamily="18" charset="0"/>
                <a:cs typeface="Times New Roman" pitchFamily="18" charset="0"/>
              </a:rPr>
            </a:br>
            <a:r>
              <a:rPr lang="lv-LV" sz="2000" i="1">
                <a:solidFill>
                  <a:schemeClr val="tx1"/>
                </a:solidFill>
                <a:highlight>
                  <a:srgbClr val="00FF00"/>
                </a:highlight>
                <a:latin typeface="Times New Roman" pitchFamily="18" charset="0"/>
                <a:cs typeface="Times New Roman" pitchFamily="18" charset="0"/>
              </a:rPr>
              <a:t>Pašlaik šajā gadā: </a:t>
            </a:r>
            <a:r>
              <a:rPr lang="lv-LV" sz="2000" b="1" i="1">
                <a:solidFill>
                  <a:schemeClr val="tx1"/>
                </a:solidFill>
                <a:highlight>
                  <a:srgbClr val="00FF00"/>
                </a:highlight>
                <a:latin typeface="Times New Roman" pitchFamily="18" charset="0"/>
                <a:cs typeface="Times New Roman" pitchFamily="18" charset="0"/>
              </a:rPr>
              <a:t>994</a:t>
            </a:r>
            <a:r>
              <a:rPr lang="lv-LV" sz="2000" i="1">
                <a:solidFill>
                  <a:schemeClr val="tx1"/>
                </a:solidFill>
                <a:highlight>
                  <a:srgbClr val="00FF00"/>
                </a:highlight>
                <a:latin typeface="Times New Roman" pitchFamily="18" charset="0"/>
                <a:cs typeface="Times New Roman" pitchFamily="18" charset="0"/>
              </a:rPr>
              <a:t> (7187 valodas vienības) + </a:t>
            </a:r>
            <a:r>
              <a:rPr lang="lv-LV" sz="2000" b="1" i="1">
                <a:solidFill>
                  <a:schemeClr val="tx1"/>
                </a:solidFill>
                <a:highlight>
                  <a:srgbClr val="00FF00"/>
                </a:highlight>
                <a:latin typeface="Times New Roman" pitchFamily="18" charset="0"/>
                <a:cs typeface="Times New Roman" pitchFamily="18" charset="0"/>
              </a:rPr>
              <a:t>24</a:t>
            </a:r>
            <a:r>
              <a:rPr lang="lv-LV" sz="2000" i="1">
                <a:solidFill>
                  <a:schemeClr val="tx1"/>
                </a:solidFill>
                <a:highlight>
                  <a:srgbClr val="00FF00"/>
                </a:highlight>
                <a:latin typeface="Times New Roman" pitchFamily="18" charset="0"/>
                <a:cs typeface="Times New Roman" pitchFamily="18" charset="0"/>
              </a:rPr>
              <a:t> ES konsultācijas (46 valodas vienības)</a:t>
            </a:r>
          </a:p>
          <a:p>
            <a:pPr marL="342900" indent="-3429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Ik gadu termini.gov.lv jāievada vismaz 2000 šķirkļu.</a:t>
            </a:r>
          </a:p>
        </p:txBody>
      </p:sp>
      <p:pic>
        <p:nvPicPr>
          <p:cNvPr id="3" name="Picture 2">
            <a:extLst>
              <a:ext uri="{FF2B5EF4-FFF2-40B4-BE49-F238E27FC236}">
                <a16:creationId xmlns:a16="http://schemas.microsoft.com/office/drawing/2014/main" id="{5154164B-9D64-BDA3-4120-06E928C831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D278DF7F-192C-3CD0-49E3-5B7E512842CE}"/>
              </a:ext>
            </a:extLst>
          </p:cNvPr>
          <p:cNvSpPr>
            <a:spLocks noGrp="1"/>
          </p:cNvSpPr>
          <p:nvPr>
            <p:ph type="ctrTitle"/>
          </p:nvPr>
        </p:nvSpPr>
        <p:spPr>
          <a:xfrm>
            <a:off x="2371343" y="685801"/>
            <a:ext cx="7763257" cy="954911"/>
          </a:xfrm>
        </p:spPr>
        <p:txBody>
          <a:bodyPr anchor="b">
            <a:noAutofit/>
          </a:bodyPr>
          <a:lstStyle/>
          <a:p>
            <a:pPr algn="l"/>
            <a:r>
              <a:rPr lang="lv-LV" sz="2400" b="1">
                <a:latin typeface="Times New Roman" pitchFamily="18" charset="0"/>
                <a:cs typeface="Times New Roman" pitchFamily="18" charset="0"/>
              </a:rPr>
              <a:t>2. Kā centra darba rezultātā veidojas jauni termini? (2)</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280680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9AF64-8A8E-1F51-AF12-8C75BE708C9B}"/>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0ECF0D58-E1C9-09AB-6557-0159923C0436}"/>
              </a:ext>
            </a:extLst>
          </p:cNvPr>
          <p:cNvSpPr>
            <a:spLocks noGrp="1"/>
          </p:cNvSpPr>
          <p:nvPr>
            <p:ph type="subTitle" idx="1"/>
          </p:nvPr>
        </p:nvSpPr>
        <p:spPr>
          <a:xfrm>
            <a:off x="2371343" y="1905015"/>
            <a:ext cx="7763257" cy="4435479"/>
          </a:xfrm>
        </p:spPr>
        <p:txBody>
          <a:bodyPr>
            <a:normAutofit/>
          </a:bodyPr>
          <a:lstStyle/>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Nav pastāvīgu terminoloģijas darba grupu, tās tiek organizētas pēc nepieciešamības;</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Organizē pēc centra vai citas valsts iestādes iniciatīvas;</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Centrs organizē darba grupu, ja:</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noteiktā laika periodā ir paredzēti apjomīgi, savstarpēji saistīti tulkojumi;</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saskata terminu nekonsekvenci konkrētu nozaru vai jomu tiesību aktu tulkojumos un to sakārtošanai nepieciešami ekspertu argumenti;</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tulkojumu saskaņošanas laikā novērojam vairākus iebildumus pret saskaņoto terminoloģiju konkrētā nozarē vai jomā.</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Papildus centra apsvērumiem iestādes var ierosināt darba grupas izveidi, ja:</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eksperti ir pamanījuši jebkādas terminoloģiskas problēmas nozarē vai jomā;</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tiesību aktu vai citu dokumentu izstrādei trūkst saskaņotas un oficiāli apstiprinātas terminoloģija.</a:t>
            </a:r>
          </a:p>
          <a:p>
            <a:pPr lvl="1" algn="l">
              <a:lnSpc>
                <a:spcPct val="90000"/>
              </a:lnSpc>
              <a:spcBef>
                <a:spcPts val="600"/>
              </a:spcBef>
            </a:pPr>
            <a:r>
              <a:rPr lang="lv-LV" sz="1600">
                <a:solidFill>
                  <a:schemeClr val="tx1"/>
                </a:solidFill>
                <a:latin typeface="Times New Roman" pitchFamily="18" charset="0"/>
                <a:cs typeface="Times New Roman" pitchFamily="18" charset="0"/>
              </a:rPr>
              <a:t>u. c. iemesli, vērtējot konkrētus gadījumus.</a:t>
            </a:r>
            <a:endParaRPr lang="lv-LV" sz="1600" dirty="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A2EAC69C-E7E3-8F6A-3A73-9F0384C0C0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72B2E38D-C89D-9135-C1EB-79D407469A1F}"/>
              </a:ext>
            </a:extLst>
          </p:cNvPr>
          <p:cNvSpPr>
            <a:spLocks noGrp="1"/>
          </p:cNvSpPr>
          <p:nvPr>
            <p:ph type="ctrTitle"/>
          </p:nvPr>
        </p:nvSpPr>
        <p:spPr>
          <a:xfrm>
            <a:off x="2371343" y="685801"/>
            <a:ext cx="7763257" cy="954911"/>
          </a:xfrm>
        </p:spPr>
        <p:txBody>
          <a:bodyPr anchor="b">
            <a:noAutofit/>
          </a:bodyPr>
          <a:lstStyle/>
          <a:p>
            <a:pPr algn="l"/>
            <a:r>
              <a:rPr lang="lv-LV" sz="2400" b="1">
                <a:solidFill>
                  <a:schemeClr val="tx1"/>
                </a:solidFill>
                <a:latin typeface="Times New Roman" pitchFamily="18" charset="0"/>
                <a:cs typeface="Times New Roman" pitchFamily="18" charset="0"/>
              </a:rPr>
              <a:t>3. Terminoloģijas darba grupas centrā, to organizēšana (1)</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871680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0DACE-0C96-CFD6-1EC6-F20566B537DC}"/>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48987F39-C8E1-0B73-2DD3-2C73DF4F717C}"/>
              </a:ext>
            </a:extLst>
          </p:cNvPr>
          <p:cNvSpPr>
            <a:spLocks noGrp="1"/>
          </p:cNvSpPr>
          <p:nvPr>
            <p:ph type="subTitle" idx="1"/>
          </p:nvPr>
        </p:nvSpPr>
        <p:spPr>
          <a:xfrm>
            <a:off x="2371343" y="1905015"/>
            <a:ext cx="7763257" cy="4435479"/>
          </a:xfrm>
        </p:spPr>
        <p:txBody>
          <a:bodyPr>
            <a:normAutofit/>
          </a:bodyPr>
          <a:lstStyle/>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Darba grupas izveides process ir pavisam vienkāršs: centrs un iestāde tiekas, lai pārrunātu konkrēto situāciju, vienojas par darbam nepieciešamajiem materiāliem, darba grupas sastāvu, sasniedzamajiem rezultātiem un termiņiem.</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Ja izstrādātie materiāli ir apjomīgi un plaši skar attiecīgo nozari, centrs iesniedz izstrādātos materiālus izskatīšanai un apstiprināšanai LZA TK.</a:t>
            </a:r>
          </a:p>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Darba grupas sastāvs:</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terminologs;</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literārais redaktors, tulkotājs (atkarībā no situācijas);</a:t>
            </a:r>
          </a:p>
          <a:p>
            <a:pPr marL="1079388" lvl="1" indent="-609600" algn="l">
              <a:lnSpc>
                <a:spcPct val="90000"/>
              </a:lnSpc>
              <a:spcBef>
                <a:spcPts val="600"/>
              </a:spcBef>
              <a:buFont typeface="Arial" panose="020B0604020202020204" pitchFamily="34" charset="0"/>
              <a:buChar char="•"/>
            </a:pPr>
            <a:r>
              <a:rPr lang="lv-LV" sz="1600">
                <a:solidFill>
                  <a:schemeClr val="tx1"/>
                </a:solidFill>
                <a:latin typeface="Times New Roman" pitchFamily="18" charset="0"/>
                <a:cs typeface="Times New Roman" pitchFamily="18" charset="0"/>
              </a:rPr>
              <a:t>vismaz divi eksperti.</a:t>
            </a:r>
          </a:p>
          <a:p>
            <a:pPr marL="1079388" lvl="1" indent="-609600" algn="l">
              <a:lnSpc>
                <a:spcPct val="90000"/>
              </a:lnSpc>
              <a:spcBef>
                <a:spcPts val="600"/>
              </a:spcBef>
              <a:buFont typeface="Arial" panose="020B0604020202020204" pitchFamily="34" charset="0"/>
              <a:buChar char="•"/>
            </a:pPr>
            <a:endParaRPr lang="lv-LV" sz="1600" dirty="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12073C3A-3BC4-5F94-0B49-C13AC169BF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D8DDA8D4-2EC4-64DA-A2E7-653DF2CB9531}"/>
              </a:ext>
            </a:extLst>
          </p:cNvPr>
          <p:cNvSpPr>
            <a:spLocks noGrp="1"/>
          </p:cNvSpPr>
          <p:nvPr>
            <p:ph type="ctrTitle"/>
          </p:nvPr>
        </p:nvSpPr>
        <p:spPr>
          <a:xfrm>
            <a:off x="2371343" y="685801"/>
            <a:ext cx="7763257" cy="954911"/>
          </a:xfrm>
        </p:spPr>
        <p:txBody>
          <a:bodyPr anchor="b">
            <a:noAutofit/>
          </a:bodyPr>
          <a:lstStyle/>
          <a:p>
            <a:pPr algn="l"/>
            <a:r>
              <a:rPr lang="lv-LV" sz="2400" b="1">
                <a:solidFill>
                  <a:schemeClr val="tx1"/>
                </a:solidFill>
                <a:latin typeface="Times New Roman" pitchFamily="18" charset="0"/>
                <a:cs typeface="Times New Roman" pitchFamily="18" charset="0"/>
              </a:rPr>
              <a:t>3. Terminoloģijas darba grupas centrā, to organizēšana (2)</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625415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55139-5195-A047-13E2-62DEFBC95B9E}"/>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098FA665-95B0-D111-693B-D137F96BDF34}"/>
              </a:ext>
            </a:extLst>
          </p:cNvPr>
          <p:cNvSpPr>
            <a:spLocks noGrp="1"/>
          </p:cNvSpPr>
          <p:nvPr>
            <p:ph type="subTitle" idx="1"/>
          </p:nvPr>
        </p:nvSpPr>
        <p:spPr>
          <a:xfrm>
            <a:off x="2371343" y="1905015"/>
            <a:ext cx="7763257" cy="4435479"/>
          </a:xfrm>
        </p:spPr>
        <p:txBody>
          <a:bodyPr>
            <a:normAutofit/>
          </a:bodyPr>
          <a:lstStyle/>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Vēsturiskās darba grupas:</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Finanšu terminoloģijas darba grupa (2002.–2003. g.);</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Grāmatvedības terminoloģijas darba grupa (2004. g.);</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Eiropas Savienības iestāžu tulkošanas dienestu terminoloģijas saskaņošanas darba grupa (2005. g.);</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LZA TK Militārās terminoloģijas apakškomisijas darba grupa (2007. g.);</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Pasta terminu darba grupa (2007. g.);</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Civilās aviācijas nozares terminoloģijas darba grupa (2008. g.);</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Farmācijas terminoloģijas saskaņošanas darba grupa;</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vairākas Lauksaimniecības terminoloģijas darba grupas.</a:t>
            </a:r>
          </a:p>
          <a:p>
            <a:pPr marL="0" lvl="1" algn="l">
              <a:lnSpc>
                <a:spcPct val="90000"/>
              </a:lnSpc>
              <a:spcBef>
                <a:spcPts val="600"/>
              </a:spcBef>
            </a:pPr>
            <a:r>
              <a:rPr lang="lv-LV" sz="1600">
                <a:solidFill>
                  <a:schemeClr val="tx1"/>
                </a:solidFill>
                <a:latin typeface="Times New Roman" pitchFamily="18" charset="0"/>
                <a:cs typeface="Times New Roman" pitchFamily="18" charset="0"/>
              </a:rPr>
              <a:t>Šo darba grupu izstrādātie materiāli atrodami centra vietnē: </a:t>
            </a:r>
            <a:r>
              <a:rPr lang="lv-LV" sz="1600">
                <a:solidFill>
                  <a:schemeClr val="tx1"/>
                </a:solidFill>
                <a:latin typeface="Times New Roman" pitchFamily="18" charset="0"/>
                <a:cs typeface="Times New Roman" pitchFamily="18" charset="0"/>
                <a:hlinkClick r:id="rId2"/>
              </a:rPr>
              <a:t>https://www.vvc.gov.lv/lv/terminu-saraksti</a:t>
            </a:r>
            <a:endParaRPr lang="lv-LV" sz="2000">
              <a:solidFill>
                <a:schemeClr val="tx1"/>
              </a:solidFill>
              <a:latin typeface="Times New Roman" pitchFamily="18" charset="0"/>
              <a:cs typeface="Times New Roman" pitchFamily="18" charset="0"/>
            </a:endParaRPr>
          </a:p>
          <a:p>
            <a:pPr marL="1079388" lvl="1" indent="-609600" algn="l">
              <a:lnSpc>
                <a:spcPct val="90000"/>
              </a:lnSpc>
              <a:spcBef>
                <a:spcPts val="600"/>
              </a:spcBef>
              <a:buFont typeface="+mj-lt"/>
              <a:buAutoNum type="arabicPeriod"/>
            </a:pPr>
            <a:endParaRPr lang="lv-LV" sz="1600">
              <a:solidFill>
                <a:schemeClr val="tx1"/>
              </a:solidFill>
              <a:latin typeface="Times New Roman" pitchFamily="18" charset="0"/>
              <a:cs typeface="Times New Roman" pitchFamily="18" charset="0"/>
            </a:endParaRPr>
          </a:p>
          <a:p>
            <a:pPr marL="1079388" lvl="1" indent="-609600" algn="l">
              <a:lnSpc>
                <a:spcPct val="90000"/>
              </a:lnSpc>
              <a:spcBef>
                <a:spcPts val="600"/>
              </a:spcBef>
              <a:buFont typeface="+mj-lt"/>
              <a:buAutoNum type="arabicPeriod"/>
            </a:pPr>
            <a:endParaRPr lang="lv-LV" sz="1600" dirty="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C07C1AC5-B8A7-FC50-F455-5256642EF4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F2F84592-57E0-3EFB-6AB9-F1092384D6E4}"/>
              </a:ext>
            </a:extLst>
          </p:cNvPr>
          <p:cNvSpPr>
            <a:spLocks noGrp="1"/>
          </p:cNvSpPr>
          <p:nvPr>
            <p:ph type="ctrTitle"/>
          </p:nvPr>
        </p:nvSpPr>
        <p:spPr>
          <a:xfrm>
            <a:off x="2371343" y="685801"/>
            <a:ext cx="7763257" cy="954911"/>
          </a:xfrm>
        </p:spPr>
        <p:txBody>
          <a:bodyPr anchor="b">
            <a:noAutofit/>
          </a:bodyPr>
          <a:lstStyle/>
          <a:p>
            <a:pPr algn="l"/>
            <a:r>
              <a:rPr lang="lv-LV" sz="2400" b="1">
                <a:solidFill>
                  <a:schemeClr val="tx1"/>
                </a:solidFill>
                <a:latin typeface="Times New Roman" pitchFamily="18" charset="0"/>
                <a:cs typeface="Times New Roman" pitchFamily="18" charset="0"/>
              </a:rPr>
              <a:t>3. Terminoloģijas darba grupas centrā, to organizēšana (3)</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066619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57EA5-1934-CE54-5D20-0713202CBBB7}"/>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033FC377-6075-0575-255E-E8E3CEC9FC9D}"/>
              </a:ext>
            </a:extLst>
          </p:cNvPr>
          <p:cNvSpPr>
            <a:spLocks noGrp="1"/>
          </p:cNvSpPr>
          <p:nvPr>
            <p:ph type="subTitle" idx="1"/>
          </p:nvPr>
        </p:nvSpPr>
        <p:spPr>
          <a:xfrm>
            <a:off x="2371343" y="1905015"/>
            <a:ext cx="7763257" cy="4435479"/>
          </a:xfrm>
        </p:spPr>
        <p:txBody>
          <a:bodyPr>
            <a:normAutofit/>
          </a:bodyPr>
          <a:lstStyle/>
          <a:p>
            <a:pPr marL="609600" indent="-609600" algn="l">
              <a:lnSpc>
                <a:spcPct val="90000"/>
              </a:lnSpc>
              <a:spcBef>
                <a:spcPts val="600"/>
              </a:spcBef>
              <a:buFont typeface="Arial" panose="020B0604020202020204" pitchFamily="34" charset="0"/>
              <a:buChar char="•"/>
            </a:pPr>
            <a:r>
              <a:rPr lang="lv-LV" sz="2000">
                <a:solidFill>
                  <a:schemeClr val="tx1"/>
                </a:solidFill>
                <a:latin typeface="Times New Roman" pitchFamily="18" charset="0"/>
                <a:cs typeface="Times New Roman" pitchFamily="18" charset="0"/>
              </a:rPr>
              <a:t>Jaunākās terminoloģijas darba grupas:</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Jūrniecības terminoloģijas saskaņošanas darba grupa (kopš 2018. gada);</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Meklēšanas un glābšanas terminoloģijas darba grupa;</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Krimināllikuma terminu saskaņošanas darba grupa;</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Administratīvā procesa likuma terminu saskaņošanas darba grupa;</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Civillikuma terminu saskaņošanas darba grupa;</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Farmakovigilances terminu darba grupa;</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Dzelzceļa terminoloģijas darba grupa;</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Latvijas Bankas noteikumu tulkojumu saskaņošanas darba grupa (kopš</a:t>
            </a:r>
            <a:br>
              <a:rPr lang="lv-LV" sz="1600">
                <a:solidFill>
                  <a:schemeClr val="tx1"/>
                </a:solidFill>
                <a:latin typeface="Times New Roman" pitchFamily="18" charset="0"/>
                <a:cs typeface="Times New Roman" pitchFamily="18" charset="0"/>
              </a:rPr>
            </a:br>
            <a:r>
              <a:rPr lang="lv-LV" sz="1600">
                <a:solidFill>
                  <a:schemeClr val="tx1"/>
                </a:solidFill>
                <a:latin typeface="Times New Roman" pitchFamily="18" charset="0"/>
                <a:cs typeface="Times New Roman" pitchFamily="18" charset="0"/>
              </a:rPr>
              <a:t>2024. g.);</a:t>
            </a:r>
          </a:p>
          <a:p>
            <a:pPr marL="1079388" lvl="1" indent="-609600" algn="l">
              <a:lnSpc>
                <a:spcPct val="90000"/>
              </a:lnSpc>
              <a:spcBef>
                <a:spcPts val="600"/>
              </a:spcBef>
              <a:buFont typeface="+mj-lt"/>
              <a:buAutoNum type="arabicPeriod"/>
            </a:pPr>
            <a:r>
              <a:rPr lang="lv-LV" sz="1600">
                <a:solidFill>
                  <a:schemeClr val="tx1"/>
                </a:solidFill>
                <a:latin typeface="Times New Roman" pitchFamily="18" charset="0"/>
                <a:cs typeface="Times New Roman" pitchFamily="18" charset="0"/>
              </a:rPr>
              <a:t>Civilās aviācijas radiofrazeoloģijas rokasgrāmatas izstrādes darba grupa (2023.–2024. g.).</a:t>
            </a:r>
          </a:p>
          <a:p>
            <a:pPr lvl="1" algn="l">
              <a:lnSpc>
                <a:spcPct val="90000"/>
              </a:lnSpc>
              <a:spcBef>
                <a:spcPts val="600"/>
              </a:spcBef>
            </a:pPr>
            <a:r>
              <a:rPr lang="lv-LV" sz="1600">
                <a:solidFill>
                  <a:schemeClr val="tx1"/>
                </a:solidFill>
                <a:latin typeface="Times New Roman" pitchFamily="18" charset="0"/>
                <a:cs typeface="Times New Roman" pitchFamily="18" charset="0"/>
              </a:rPr>
              <a:t>un daudzas citas</a:t>
            </a:r>
            <a:r>
              <a:rPr lang="lv-LV" sz="1600" dirty="0">
                <a:solidFill>
                  <a:schemeClr val="tx1"/>
                </a:solidFill>
                <a:latin typeface="Times New Roman" pitchFamily="18" charset="0"/>
                <a:cs typeface="Times New Roman" pitchFamily="18" charset="0"/>
              </a:rPr>
              <a:t>.</a:t>
            </a:r>
            <a:endParaRPr lang="lv-LV" sz="160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348229CC-763F-C83D-76A3-5D59C03725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0"/>
            <a:ext cx="1761743" cy="1957799"/>
          </a:xfrm>
          <a:prstGeom prst="rect">
            <a:avLst/>
          </a:prstGeom>
        </p:spPr>
      </p:pic>
      <p:sp>
        <p:nvSpPr>
          <p:cNvPr id="4" name="Title 3">
            <a:extLst>
              <a:ext uri="{FF2B5EF4-FFF2-40B4-BE49-F238E27FC236}">
                <a16:creationId xmlns:a16="http://schemas.microsoft.com/office/drawing/2014/main" id="{62981956-5F0C-40D4-57EB-27DB54397EB0}"/>
              </a:ext>
            </a:extLst>
          </p:cNvPr>
          <p:cNvSpPr>
            <a:spLocks noGrp="1"/>
          </p:cNvSpPr>
          <p:nvPr>
            <p:ph type="ctrTitle"/>
          </p:nvPr>
        </p:nvSpPr>
        <p:spPr>
          <a:xfrm>
            <a:off x="2371343" y="685801"/>
            <a:ext cx="7763257" cy="954911"/>
          </a:xfrm>
        </p:spPr>
        <p:txBody>
          <a:bodyPr anchor="b">
            <a:noAutofit/>
          </a:bodyPr>
          <a:lstStyle/>
          <a:p>
            <a:pPr algn="l"/>
            <a:r>
              <a:rPr lang="lv-LV" sz="2400" b="1">
                <a:solidFill>
                  <a:schemeClr val="tx1"/>
                </a:solidFill>
                <a:latin typeface="Times New Roman" pitchFamily="18" charset="0"/>
                <a:cs typeface="Times New Roman" pitchFamily="18" charset="0"/>
              </a:rPr>
              <a:t>3. Terminoloģijas darba grupas centrā, to organizēšana (4)</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209545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D26137-E909-4147-BD58-534E31E9AD72}"/>
</file>

<file path=customXml/itemProps2.xml><?xml version="1.0" encoding="utf-8"?>
<ds:datastoreItem xmlns:ds="http://schemas.openxmlformats.org/officeDocument/2006/customXml" ds:itemID="{8E501D02-A3D7-4AF4-99D6-74FC8920440C}">
  <ds:schemaRefs>
    <ds:schemaRef ds:uri="http://schemas.microsoft.com/office/2006/metadata/properties"/>
    <ds:schemaRef ds:uri="http://schemas.microsoft.com/office/infopath/2007/PartnerControls"/>
    <ds:schemaRef ds:uri="0b782f5c-ea45-4e61-a028-a28b9f9c1a05"/>
    <ds:schemaRef ds:uri="05fc81c9-325d-42ab-a312-d2989bc4c6c1"/>
  </ds:schemaRefs>
</ds:datastoreItem>
</file>

<file path=customXml/itemProps3.xml><?xml version="1.0" encoding="utf-8"?>
<ds:datastoreItem xmlns:ds="http://schemas.openxmlformats.org/officeDocument/2006/customXml" ds:itemID="{76AF39D5-A3AA-45D4-BD55-2CC3F4CEE3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784</TotalTime>
  <Words>1196</Words>
  <Application>Microsoft Office PowerPoint</Application>
  <PresentationFormat>Widescreen</PresentationFormat>
  <Paragraphs>99</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RobustaTLPro-Regular</vt:lpstr>
      <vt:lpstr>Times New Roman</vt:lpstr>
      <vt:lpstr>Office Theme</vt:lpstr>
      <vt:lpstr>Valsts valodas centra iesaiste terminoloģijas darba grupās</vt:lpstr>
      <vt:lpstr>PowerPoint Presentation</vt:lpstr>
      <vt:lpstr>1. Ar terminoloģijas izstrādi saistītie centra uzdevumi</vt:lpstr>
      <vt:lpstr>2. Kā centra darba rezultātā veidojas jauni termini? (1)</vt:lpstr>
      <vt:lpstr>2. Kā centra darba rezultātā veidojas jauni termini? (2)</vt:lpstr>
      <vt:lpstr>3. Terminoloģijas darba grupas centrā, to organizēšana (1)</vt:lpstr>
      <vt:lpstr>3. Terminoloģijas darba grupas centrā, to organizēšana (2)</vt:lpstr>
      <vt:lpstr>3. Terminoloģijas darba grupas centrā, to organizēšana (3)</vt:lpstr>
      <vt:lpstr>3. Terminoloģijas darba grupas centrā, to organizēšana (4)</vt:lpstr>
      <vt:lpstr>4. Terminologu un ekspertu sadarbība terminoloģijas darba grupās (1)</vt:lpstr>
      <vt:lpstr>4. Terminologu un ekspertu sadarbība terminoloģijas darba grupās (2)</vt:lpstr>
      <vt:lpstr>5. Izstrādātās terminoloģijas ieviešana praksē</vt:lpstr>
      <vt:lpstr>6. Secinājumi</vt:lpstr>
      <vt:lpstr>Paldies par uzmanību!    Valsts valodas centrs: pasts@vvc.gov.lv Konsultācijas: konsultacijas@vvc.gov.lv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Arturs Krastiņš</cp:lastModifiedBy>
  <cp:revision>36</cp:revision>
  <dcterms:created xsi:type="dcterms:W3CDTF">2006-08-16T00:00:00Z</dcterms:created>
  <dcterms:modified xsi:type="dcterms:W3CDTF">2024-10-27T10:36:46Z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