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61" r:id="rId5"/>
    <p:sldId id="257" r:id="rId6"/>
    <p:sldId id="262" r:id="rId7"/>
    <p:sldId id="263" r:id="rId8"/>
    <p:sldId id="264" r:id="rId9"/>
    <p:sldId id="265" r:id="rId10"/>
    <p:sldId id="266" r:id="rId11"/>
    <p:sldId id="267" r:id="rId12"/>
    <p:sldId id="268" r:id="rId13"/>
    <p:sldId id="269" r:id="rId14"/>
    <p:sldId id="270" r:id="rId15"/>
    <p:sldId id="271" r:id="rId16"/>
    <p:sldId id="272" r:id="rId17"/>
    <p:sldId id="259" r:id="rId18"/>
  </p:sldIdLst>
  <p:sldSz cx="12192000" cy="6858000"/>
  <p:notesSz cx="6858000" cy="9144000"/>
  <p:defaultText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B7241F-3EE8-4ED0-A059-22565F2749A6}" v="15" dt="2024-10-27T10:25:50.3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874" y="43"/>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turs Krastiņš" userId="325d4ef0-317b-4d02-84dd-fd6fc6c52bec" providerId="ADAL" clId="{5AB7241F-3EE8-4ED0-A059-22565F2749A6}"/>
    <pc:docChg chg="undo redo custSel addSld delSld modSld modMainMaster modNotesMaster">
      <pc:chgData name="Arturs Krastiņš" userId="325d4ef0-317b-4d02-84dd-fd6fc6c52bec" providerId="ADAL" clId="{5AB7241F-3EE8-4ED0-A059-22565F2749A6}" dt="2024-10-27T10:36:45.768" v="7551" actId="20577"/>
      <pc:docMkLst>
        <pc:docMk/>
      </pc:docMkLst>
      <pc:sldChg chg="delSp modSp mod">
        <pc:chgData name="Arturs Krastiņš" userId="325d4ef0-317b-4d02-84dd-fd6fc6c52bec" providerId="ADAL" clId="{5AB7241F-3EE8-4ED0-A059-22565F2749A6}" dt="2024-10-27T07:56:43.429" v="606" actId="20577"/>
        <pc:sldMkLst>
          <pc:docMk/>
          <pc:sldMk cId="3403281623" sldId="257"/>
        </pc:sldMkLst>
        <pc:spChg chg="mod">
          <ac:chgData name="Arturs Krastiņš" userId="325d4ef0-317b-4d02-84dd-fd6fc6c52bec" providerId="ADAL" clId="{5AB7241F-3EE8-4ED0-A059-22565F2749A6}" dt="2024-10-27T07:52:21.158" v="289" actId="14100"/>
          <ac:spMkLst>
            <pc:docMk/>
            <pc:sldMk cId="3403281623" sldId="257"/>
            <ac:spMk id="4" creationId="{00000000-0000-0000-0000-000000000000}"/>
          </ac:spMkLst>
        </pc:spChg>
        <pc:spChg chg="del mod">
          <ac:chgData name="Arturs Krastiņš" userId="325d4ef0-317b-4d02-84dd-fd6fc6c52bec" providerId="ADAL" clId="{5AB7241F-3EE8-4ED0-A059-22565F2749A6}" dt="2024-10-27T07:50:52.689" v="281" actId="478"/>
          <ac:spMkLst>
            <pc:docMk/>
            <pc:sldMk cId="3403281623" sldId="257"/>
            <ac:spMk id="7" creationId="{00000000-0000-0000-0000-000000000000}"/>
          </ac:spMkLst>
        </pc:spChg>
        <pc:spChg chg="del mod">
          <ac:chgData name="Arturs Krastiņš" userId="325d4ef0-317b-4d02-84dd-fd6fc6c52bec" providerId="ADAL" clId="{5AB7241F-3EE8-4ED0-A059-22565F2749A6}" dt="2024-10-27T07:50:49.923" v="280" actId="478"/>
          <ac:spMkLst>
            <pc:docMk/>
            <pc:sldMk cId="3403281623" sldId="257"/>
            <ac:spMk id="9" creationId="{00000000-0000-0000-0000-000000000000}"/>
          </ac:spMkLst>
        </pc:spChg>
        <pc:spChg chg="mod">
          <ac:chgData name="Arturs Krastiņš" userId="325d4ef0-317b-4d02-84dd-fd6fc6c52bec" providerId="ADAL" clId="{5AB7241F-3EE8-4ED0-A059-22565F2749A6}" dt="2024-10-27T07:56:43.429" v="606" actId="20577"/>
          <ac:spMkLst>
            <pc:docMk/>
            <pc:sldMk cId="3403281623" sldId="257"/>
            <ac:spMk id="12" creationId="{00000000-0000-0000-0000-000000000000}"/>
          </ac:spMkLst>
        </pc:spChg>
        <pc:picChg chg="mod">
          <ac:chgData name="Arturs Krastiņš" userId="325d4ef0-317b-4d02-84dd-fd6fc6c52bec" providerId="ADAL" clId="{5AB7241F-3EE8-4ED0-A059-22565F2749A6}" dt="2024-10-27T07:51:38.944" v="286" actId="1076"/>
          <ac:picMkLst>
            <pc:docMk/>
            <pc:sldMk cId="3403281623" sldId="257"/>
            <ac:picMk id="3" creationId="{00000000-0000-0000-0000-000000000000}"/>
          </ac:picMkLst>
        </pc:picChg>
      </pc:sldChg>
      <pc:sldChg chg="delSp modSp del mod modNotes">
        <pc:chgData name="Arturs Krastiņš" userId="325d4ef0-317b-4d02-84dd-fd6fc6c52bec" providerId="ADAL" clId="{5AB7241F-3EE8-4ED0-A059-22565F2749A6}" dt="2024-10-27T07:52:39.718" v="292" actId="2696"/>
        <pc:sldMkLst>
          <pc:docMk/>
          <pc:sldMk cId="4114838552" sldId="258"/>
        </pc:sldMkLst>
        <pc:spChg chg="del mod">
          <ac:chgData name="Arturs Krastiņš" userId="325d4ef0-317b-4d02-84dd-fd6fc6c52bec" providerId="ADAL" clId="{5AB7241F-3EE8-4ED0-A059-22565F2749A6}" dt="2024-10-27T07:51:01.430" v="283" actId="478"/>
          <ac:spMkLst>
            <pc:docMk/>
            <pc:sldMk cId="4114838552" sldId="258"/>
            <ac:spMk id="18" creationId="{00000000-0000-0000-0000-000000000000}"/>
          </ac:spMkLst>
        </pc:spChg>
        <pc:spChg chg="del mod">
          <ac:chgData name="Arturs Krastiņš" userId="325d4ef0-317b-4d02-84dd-fd6fc6c52bec" providerId="ADAL" clId="{5AB7241F-3EE8-4ED0-A059-22565F2749A6}" dt="2024-10-27T07:50:56.386" v="282" actId="478"/>
          <ac:spMkLst>
            <pc:docMk/>
            <pc:sldMk cId="4114838552" sldId="258"/>
            <ac:spMk id="19" creationId="{00000000-0000-0000-0000-000000000000}"/>
          </ac:spMkLst>
        </pc:spChg>
        <pc:spChg chg="mod">
          <ac:chgData name="Arturs Krastiņš" userId="325d4ef0-317b-4d02-84dd-fd6fc6c52bec" providerId="ADAL" clId="{5AB7241F-3EE8-4ED0-A059-22565F2749A6}" dt="2024-10-27T07:52:33.087" v="291" actId="14100"/>
          <ac:spMkLst>
            <pc:docMk/>
            <pc:sldMk cId="4114838552" sldId="258"/>
            <ac:spMk id="21" creationId="{00000000-0000-0000-0000-000000000000}"/>
          </ac:spMkLst>
        </pc:spChg>
        <pc:picChg chg="mod">
          <ac:chgData name="Arturs Krastiņš" userId="325d4ef0-317b-4d02-84dd-fd6fc6c52bec" providerId="ADAL" clId="{5AB7241F-3EE8-4ED0-A059-22565F2749A6}" dt="2024-10-27T07:52:07" v="288" actId="1076"/>
          <ac:picMkLst>
            <pc:docMk/>
            <pc:sldMk cId="4114838552" sldId="258"/>
            <ac:picMk id="6" creationId="{00000000-0000-0000-0000-000000000000}"/>
          </ac:picMkLst>
        </pc:picChg>
        <pc:picChg chg="mod">
          <ac:chgData name="Arturs Krastiņš" userId="325d4ef0-317b-4d02-84dd-fd6fc6c52bec" providerId="ADAL" clId="{5AB7241F-3EE8-4ED0-A059-22565F2749A6}" dt="2024-10-27T07:41:32.478" v="0"/>
          <ac:picMkLst>
            <pc:docMk/>
            <pc:sldMk cId="4114838552" sldId="258"/>
            <ac:picMk id="7" creationId="{00000000-0000-0000-0000-000000000000}"/>
          </ac:picMkLst>
        </pc:picChg>
      </pc:sldChg>
      <pc:sldChg chg="modSp mod">
        <pc:chgData name="Arturs Krastiņš" userId="325d4ef0-317b-4d02-84dd-fd6fc6c52bec" providerId="ADAL" clId="{5AB7241F-3EE8-4ED0-A059-22565F2749A6}" dt="2024-10-27T10:25:50.372" v="6996" actId="20577"/>
        <pc:sldMkLst>
          <pc:docMk/>
          <pc:sldMk cId="4020285214" sldId="259"/>
        </pc:sldMkLst>
        <pc:spChg chg="mod">
          <ac:chgData name="Arturs Krastiņš" userId="325d4ef0-317b-4d02-84dd-fd6fc6c52bec" providerId="ADAL" clId="{5AB7241F-3EE8-4ED0-A059-22565F2749A6}" dt="2024-10-27T10:24:55.297" v="6876" actId="113"/>
          <ac:spMkLst>
            <pc:docMk/>
            <pc:sldMk cId="4020285214" sldId="259"/>
            <ac:spMk id="8" creationId="{00000000-0000-0000-0000-000000000000}"/>
          </ac:spMkLst>
        </pc:spChg>
        <pc:spChg chg="mod">
          <ac:chgData name="Arturs Krastiņš" userId="325d4ef0-317b-4d02-84dd-fd6fc6c52bec" providerId="ADAL" clId="{5AB7241F-3EE8-4ED0-A059-22565F2749A6}" dt="2024-10-27T10:24:48.724" v="6875" actId="20577"/>
          <ac:spMkLst>
            <pc:docMk/>
            <pc:sldMk cId="4020285214" sldId="259"/>
            <ac:spMk id="9" creationId="{00000000-0000-0000-0000-000000000000}"/>
          </ac:spMkLst>
        </pc:spChg>
        <pc:spChg chg="mod">
          <ac:chgData name="Arturs Krastiņš" userId="325d4ef0-317b-4d02-84dd-fd6fc6c52bec" providerId="ADAL" clId="{5AB7241F-3EE8-4ED0-A059-22565F2749A6}" dt="2024-10-27T10:25:50.372" v="6996" actId="20577"/>
          <ac:spMkLst>
            <pc:docMk/>
            <pc:sldMk cId="4020285214" sldId="259"/>
            <ac:spMk id="16" creationId="{00000000-0000-0000-0000-000000000000}"/>
          </ac:spMkLst>
        </pc:spChg>
        <pc:picChg chg="mod">
          <ac:chgData name="Arturs Krastiņš" userId="325d4ef0-317b-4d02-84dd-fd6fc6c52bec" providerId="ADAL" clId="{5AB7241F-3EE8-4ED0-A059-22565F2749A6}" dt="2024-10-27T07:41:32.478" v="0"/>
          <ac:picMkLst>
            <pc:docMk/>
            <pc:sldMk cId="4020285214" sldId="259"/>
            <ac:picMk id="6" creationId="{00000000-0000-0000-0000-000000000000}"/>
          </ac:picMkLst>
        </pc:picChg>
        <pc:picChg chg="mod">
          <ac:chgData name="Arturs Krastiņš" userId="325d4ef0-317b-4d02-84dd-fd6fc6c52bec" providerId="ADAL" clId="{5AB7241F-3EE8-4ED0-A059-22565F2749A6}" dt="2024-10-27T07:41:32.478" v="0"/>
          <ac:picMkLst>
            <pc:docMk/>
            <pc:sldMk cId="4020285214" sldId="259"/>
            <ac:picMk id="12" creationId="{00000000-0000-0000-0000-000000000000}"/>
          </ac:picMkLst>
        </pc:picChg>
      </pc:sldChg>
      <pc:sldChg chg="modSp mod">
        <pc:chgData name="Arturs Krastiņš" userId="325d4ef0-317b-4d02-84dd-fd6fc6c52bec" providerId="ADAL" clId="{5AB7241F-3EE8-4ED0-A059-22565F2749A6}" dt="2024-10-27T10:26:07.072" v="6997" actId="6549"/>
        <pc:sldMkLst>
          <pc:docMk/>
          <pc:sldMk cId="3909412885" sldId="261"/>
        </pc:sldMkLst>
        <pc:spChg chg="mod">
          <ac:chgData name="Arturs Krastiņš" userId="325d4ef0-317b-4d02-84dd-fd6fc6c52bec" providerId="ADAL" clId="{5AB7241F-3EE8-4ED0-A059-22565F2749A6}" dt="2024-10-27T10:26:07.072" v="6997" actId="6549"/>
          <ac:spMkLst>
            <pc:docMk/>
            <pc:sldMk cId="3909412885" sldId="261"/>
            <ac:spMk id="2" creationId="{00000000-0000-0000-0000-000000000000}"/>
          </ac:spMkLst>
        </pc:spChg>
        <pc:spChg chg="mod">
          <ac:chgData name="Arturs Krastiņš" userId="325d4ef0-317b-4d02-84dd-fd6fc6c52bec" providerId="ADAL" clId="{5AB7241F-3EE8-4ED0-A059-22565F2749A6}" dt="2024-10-27T07:42:26.902" v="162" actId="113"/>
          <ac:spMkLst>
            <pc:docMk/>
            <pc:sldMk cId="3909412885" sldId="261"/>
            <ac:spMk id="3" creationId="{00000000-0000-0000-0000-000000000000}"/>
          </ac:spMkLst>
        </pc:spChg>
        <pc:spChg chg="mod">
          <ac:chgData name="Arturs Krastiņš" userId="325d4ef0-317b-4d02-84dd-fd6fc6c52bec" providerId="ADAL" clId="{5AB7241F-3EE8-4ED0-A059-22565F2749A6}" dt="2024-10-27T07:42:35.507" v="179" actId="20577"/>
          <ac:spMkLst>
            <pc:docMk/>
            <pc:sldMk cId="3909412885" sldId="261"/>
            <ac:spMk id="6" creationId="{00000000-0000-0000-0000-000000000000}"/>
          </ac:spMkLst>
        </pc:spChg>
        <pc:picChg chg="mod">
          <ac:chgData name="Arturs Krastiņš" userId="325d4ef0-317b-4d02-84dd-fd6fc6c52bec" providerId="ADAL" clId="{5AB7241F-3EE8-4ED0-A059-22565F2749A6}" dt="2024-10-27T07:41:32.478" v="0"/>
          <ac:picMkLst>
            <pc:docMk/>
            <pc:sldMk cId="3909412885" sldId="261"/>
            <ac:picMk id="4" creationId="{00000000-0000-0000-0000-000000000000}"/>
          </ac:picMkLst>
        </pc:picChg>
        <pc:picChg chg="mod">
          <ac:chgData name="Arturs Krastiņš" userId="325d4ef0-317b-4d02-84dd-fd6fc6c52bec" providerId="ADAL" clId="{5AB7241F-3EE8-4ED0-A059-22565F2749A6}" dt="2024-10-27T07:41:32.478" v="0"/>
          <ac:picMkLst>
            <pc:docMk/>
            <pc:sldMk cId="3909412885" sldId="261"/>
            <ac:picMk id="7" creationId="{00000000-0000-0000-0000-000000000000}"/>
          </ac:picMkLst>
        </pc:picChg>
      </pc:sldChg>
      <pc:sldChg chg="modSp add mod">
        <pc:chgData name="Arturs Krastiņš" userId="325d4ef0-317b-4d02-84dd-fd6fc6c52bec" providerId="ADAL" clId="{5AB7241F-3EE8-4ED0-A059-22565F2749A6}" dt="2024-10-27T07:57:18.013" v="609"/>
        <pc:sldMkLst>
          <pc:docMk/>
          <pc:sldMk cId="253800164" sldId="262"/>
        </pc:sldMkLst>
        <pc:spChg chg="mod">
          <ac:chgData name="Arturs Krastiņš" userId="325d4ef0-317b-4d02-84dd-fd6fc6c52bec" providerId="ADAL" clId="{5AB7241F-3EE8-4ED0-A059-22565F2749A6}" dt="2024-10-27T07:57:18.013" v="609"/>
          <ac:spMkLst>
            <pc:docMk/>
            <pc:sldMk cId="253800164" sldId="262"/>
            <ac:spMk id="4" creationId="{7D040321-46F7-A6C2-F8E2-F35F8D5F49D7}"/>
          </ac:spMkLst>
        </pc:spChg>
        <pc:spChg chg="mod">
          <ac:chgData name="Arturs Krastiņš" userId="325d4ef0-317b-4d02-84dd-fd6fc6c52bec" providerId="ADAL" clId="{5AB7241F-3EE8-4ED0-A059-22565F2749A6}" dt="2024-10-27T07:57:11.537" v="608" actId="20577"/>
          <ac:spMkLst>
            <pc:docMk/>
            <pc:sldMk cId="253800164" sldId="262"/>
            <ac:spMk id="12" creationId="{90D29167-5C49-39AC-F207-55B8A3DDF7A7}"/>
          </ac:spMkLst>
        </pc:spChg>
      </pc:sldChg>
      <pc:sldChg chg="modSp add mod">
        <pc:chgData name="Arturs Krastiņš" userId="325d4ef0-317b-4d02-84dd-fd6fc6c52bec" providerId="ADAL" clId="{5AB7241F-3EE8-4ED0-A059-22565F2749A6}" dt="2024-10-27T07:57:52.289" v="612"/>
        <pc:sldMkLst>
          <pc:docMk/>
          <pc:sldMk cId="4045138121" sldId="263"/>
        </pc:sldMkLst>
        <pc:spChg chg="mod">
          <ac:chgData name="Arturs Krastiņš" userId="325d4ef0-317b-4d02-84dd-fd6fc6c52bec" providerId="ADAL" clId="{5AB7241F-3EE8-4ED0-A059-22565F2749A6}" dt="2024-10-27T07:57:52.289" v="612"/>
          <ac:spMkLst>
            <pc:docMk/>
            <pc:sldMk cId="4045138121" sldId="263"/>
            <ac:spMk id="4" creationId="{E502127A-257C-029E-505B-AEE7184B07A1}"/>
          </ac:spMkLst>
        </pc:spChg>
        <pc:spChg chg="mod">
          <ac:chgData name="Arturs Krastiņš" userId="325d4ef0-317b-4d02-84dd-fd6fc6c52bec" providerId="ADAL" clId="{5AB7241F-3EE8-4ED0-A059-22565F2749A6}" dt="2024-10-27T07:57:46.225" v="611" actId="20577"/>
          <ac:spMkLst>
            <pc:docMk/>
            <pc:sldMk cId="4045138121" sldId="263"/>
            <ac:spMk id="12" creationId="{B0C34F0D-50D8-9027-7560-41CF165CCE86}"/>
          </ac:spMkLst>
        </pc:spChg>
      </pc:sldChg>
      <pc:sldChg chg="modSp add mod">
        <pc:chgData name="Arturs Krastiņš" userId="325d4ef0-317b-4d02-84dd-fd6fc6c52bec" providerId="ADAL" clId="{5AB7241F-3EE8-4ED0-A059-22565F2749A6}" dt="2024-10-27T07:58:30.891" v="634" actId="20577"/>
        <pc:sldMkLst>
          <pc:docMk/>
          <pc:sldMk cId="3280680073" sldId="264"/>
        </pc:sldMkLst>
        <pc:spChg chg="mod">
          <ac:chgData name="Arturs Krastiņš" userId="325d4ef0-317b-4d02-84dd-fd6fc6c52bec" providerId="ADAL" clId="{5AB7241F-3EE8-4ED0-A059-22565F2749A6}" dt="2024-10-27T07:58:02.451" v="613"/>
          <ac:spMkLst>
            <pc:docMk/>
            <pc:sldMk cId="3280680073" sldId="264"/>
            <ac:spMk id="4" creationId="{D278DF7F-192C-3CD0-49E3-5B7E512842CE}"/>
          </ac:spMkLst>
        </pc:spChg>
        <pc:spChg chg="mod">
          <ac:chgData name="Arturs Krastiņš" userId="325d4ef0-317b-4d02-84dd-fd6fc6c52bec" providerId="ADAL" clId="{5AB7241F-3EE8-4ED0-A059-22565F2749A6}" dt="2024-10-27T07:58:30.891" v="634" actId="20577"/>
          <ac:spMkLst>
            <pc:docMk/>
            <pc:sldMk cId="3280680073" sldId="264"/>
            <ac:spMk id="12" creationId="{46645067-535A-16D0-AF11-77457FD24F04}"/>
          </ac:spMkLst>
        </pc:spChg>
      </pc:sldChg>
      <pc:sldChg chg="modSp add mod">
        <pc:chgData name="Arturs Krastiņš" userId="325d4ef0-317b-4d02-84dd-fd6fc6c52bec" providerId="ADAL" clId="{5AB7241F-3EE8-4ED0-A059-22565F2749A6}" dt="2024-10-27T10:28:51.226" v="7018" actId="20577"/>
        <pc:sldMkLst>
          <pc:docMk/>
          <pc:sldMk cId="871680270" sldId="265"/>
        </pc:sldMkLst>
        <pc:spChg chg="mod">
          <ac:chgData name="Arturs Krastiņš" userId="325d4ef0-317b-4d02-84dd-fd6fc6c52bec" providerId="ADAL" clId="{5AB7241F-3EE8-4ED0-A059-22565F2749A6}" dt="2024-10-27T09:11:15.889" v="1653" actId="20577"/>
          <ac:spMkLst>
            <pc:docMk/>
            <pc:sldMk cId="871680270" sldId="265"/>
            <ac:spMk id="4" creationId="{72B2E38D-C89D-9135-C1EB-79D407469A1F}"/>
          </ac:spMkLst>
        </pc:spChg>
        <pc:spChg chg="mod">
          <ac:chgData name="Arturs Krastiņš" userId="325d4ef0-317b-4d02-84dd-fd6fc6c52bec" providerId="ADAL" clId="{5AB7241F-3EE8-4ED0-A059-22565F2749A6}" dt="2024-10-27T10:28:51.226" v="7018" actId="20577"/>
          <ac:spMkLst>
            <pc:docMk/>
            <pc:sldMk cId="871680270" sldId="265"/>
            <ac:spMk id="12" creationId="{0ECF0D58-E1C9-09AB-6557-0159923C0436}"/>
          </ac:spMkLst>
        </pc:spChg>
      </pc:sldChg>
      <pc:sldChg chg="modSp add mod">
        <pc:chgData name="Arturs Krastiņš" userId="325d4ef0-317b-4d02-84dd-fd6fc6c52bec" providerId="ADAL" clId="{5AB7241F-3EE8-4ED0-A059-22565F2749A6}" dt="2024-10-27T09:25:21.836" v="2589" actId="20577"/>
        <pc:sldMkLst>
          <pc:docMk/>
          <pc:sldMk cId="2625415896" sldId="266"/>
        </pc:sldMkLst>
        <pc:spChg chg="mod">
          <ac:chgData name="Arturs Krastiņš" userId="325d4ef0-317b-4d02-84dd-fd6fc6c52bec" providerId="ADAL" clId="{5AB7241F-3EE8-4ED0-A059-22565F2749A6}" dt="2024-10-27T09:11:24.152" v="1657" actId="20577"/>
          <ac:spMkLst>
            <pc:docMk/>
            <pc:sldMk cId="2625415896" sldId="266"/>
            <ac:spMk id="4" creationId="{D8DDA8D4-2EC4-64DA-A2E7-653DF2CB9531}"/>
          </ac:spMkLst>
        </pc:spChg>
        <pc:spChg chg="mod">
          <ac:chgData name="Arturs Krastiņš" userId="325d4ef0-317b-4d02-84dd-fd6fc6c52bec" providerId="ADAL" clId="{5AB7241F-3EE8-4ED0-A059-22565F2749A6}" dt="2024-10-27T09:25:21.836" v="2589" actId="20577"/>
          <ac:spMkLst>
            <pc:docMk/>
            <pc:sldMk cId="2625415896" sldId="266"/>
            <ac:spMk id="12" creationId="{48987F39-C8E1-0B73-2DD3-2C73DF4F717C}"/>
          </ac:spMkLst>
        </pc:spChg>
      </pc:sldChg>
      <pc:sldChg chg="modSp add mod">
        <pc:chgData name="Arturs Krastiņš" userId="325d4ef0-317b-4d02-84dd-fd6fc6c52bec" providerId="ADAL" clId="{5AB7241F-3EE8-4ED0-A059-22565F2749A6}" dt="2024-10-27T09:32:54.855" v="3118" actId="20577"/>
        <pc:sldMkLst>
          <pc:docMk/>
          <pc:sldMk cId="1066619465" sldId="267"/>
        </pc:sldMkLst>
        <pc:spChg chg="mod">
          <ac:chgData name="Arturs Krastiņš" userId="325d4ef0-317b-4d02-84dd-fd6fc6c52bec" providerId="ADAL" clId="{5AB7241F-3EE8-4ED0-A059-22565F2749A6}" dt="2024-10-27T09:25:50.934" v="2592" actId="20577"/>
          <ac:spMkLst>
            <pc:docMk/>
            <pc:sldMk cId="1066619465" sldId="267"/>
            <ac:spMk id="4" creationId="{F2F84592-57E0-3EFB-6AB9-F1092384D6E4}"/>
          </ac:spMkLst>
        </pc:spChg>
        <pc:spChg chg="mod">
          <ac:chgData name="Arturs Krastiņš" userId="325d4ef0-317b-4d02-84dd-fd6fc6c52bec" providerId="ADAL" clId="{5AB7241F-3EE8-4ED0-A059-22565F2749A6}" dt="2024-10-27T09:32:54.855" v="3118" actId="20577"/>
          <ac:spMkLst>
            <pc:docMk/>
            <pc:sldMk cId="1066619465" sldId="267"/>
            <ac:spMk id="12" creationId="{098FA665-95B0-D111-693B-D137F96BDF34}"/>
          </ac:spMkLst>
        </pc:spChg>
      </pc:sldChg>
      <pc:sldChg chg="modSp add mod modNotesTx">
        <pc:chgData name="Arturs Krastiņš" userId="325d4ef0-317b-4d02-84dd-fd6fc6c52bec" providerId="ADAL" clId="{5AB7241F-3EE8-4ED0-A059-22565F2749A6}" dt="2024-10-27T10:35:50.066" v="7523" actId="20577"/>
        <pc:sldMkLst>
          <pc:docMk/>
          <pc:sldMk cId="4209545852" sldId="268"/>
        </pc:sldMkLst>
        <pc:spChg chg="mod">
          <ac:chgData name="Arturs Krastiņš" userId="325d4ef0-317b-4d02-84dd-fd6fc6c52bec" providerId="ADAL" clId="{5AB7241F-3EE8-4ED0-A059-22565F2749A6}" dt="2024-10-27T09:33:01.695" v="3120" actId="20577"/>
          <ac:spMkLst>
            <pc:docMk/>
            <pc:sldMk cId="4209545852" sldId="268"/>
            <ac:spMk id="4" creationId="{62981956-5F0C-40D4-57EB-27DB54397EB0}"/>
          </ac:spMkLst>
        </pc:spChg>
        <pc:spChg chg="mod">
          <ac:chgData name="Arturs Krastiņš" userId="325d4ef0-317b-4d02-84dd-fd6fc6c52bec" providerId="ADAL" clId="{5AB7241F-3EE8-4ED0-A059-22565F2749A6}" dt="2024-10-27T10:30:12.490" v="7030" actId="20577"/>
          <ac:spMkLst>
            <pc:docMk/>
            <pc:sldMk cId="4209545852" sldId="268"/>
            <ac:spMk id="12" creationId="{033FC377-6075-0575-255E-E8E3CEC9FC9D}"/>
          </ac:spMkLst>
        </pc:spChg>
      </pc:sldChg>
      <pc:sldChg chg="modSp add mod">
        <pc:chgData name="Arturs Krastiņš" userId="325d4ef0-317b-4d02-84dd-fd6fc6c52bec" providerId="ADAL" clId="{5AB7241F-3EE8-4ED0-A059-22565F2749A6}" dt="2024-10-27T10:06:50.171" v="4674" actId="20577"/>
        <pc:sldMkLst>
          <pc:docMk/>
          <pc:sldMk cId="500409565" sldId="269"/>
        </pc:sldMkLst>
        <pc:spChg chg="mod">
          <ac:chgData name="Arturs Krastiņš" userId="325d4ef0-317b-4d02-84dd-fd6fc6c52bec" providerId="ADAL" clId="{5AB7241F-3EE8-4ED0-A059-22565F2749A6}" dt="2024-10-27T10:06:50.171" v="4674" actId="20577"/>
          <ac:spMkLst>
            <pc:docMk/>
            <pc:sldMk cId="500409565" sldId="269"/>
            <ac:spMk id="4" creationId="{29096D8E-7373-24CE-3D62-17BB16613660}"/>
          </ac:spMkLst>
        </pc:spChg>
        <pc:spChg chg="mod">
          <ac:chgData name="Arturs Krastiņš" userId="325d4ef0-317b-4d02-84dd-fd6fc6c52bec" providerId="ADAL" clId="{5AB7241F-3EE8-4ED0-A059-22565F2749A6}" dt="2024-10-27T10:06:42.669" v="4670" actId="20577"/>
          <ac:spMkLst>
            <pc:docMk/>
            <pc:sldMk cId="500409565" sldId="269"/>
            <ac:spMk id="12" creationId="{60DE8980-0676-3266-4EF9-17784DC2AD1F}"/>
          </ac:spMkLst>
        </pc:spChg>
      </pc:sldChg>
      <pc:sldChg chg="modSp add mod">
        <pc:chgData name="Arturs Krastiņš" userId="325d4ef0-317b-4d02-84dd-fd6fc6c52bec" providerId="ADAL" clId="{5AB7241F-3EE8-4ED0-A059-22565F2749A6}" dt="2024-10-27T10:32:14.686" v="7209" actId="20577"/>
        <pc:sldMkLst>
          <pc:docMk/>
          <pc:sldMk cId="108816662" sldId="270"/>
        </pc:sldMkLst>
        <pc:spChg chg="mod">
          <ac:chgData name="Arturs Krastiņš" userId="325d4ef0-317b-4d02-84dd-fd6fc6c52bec" providerId="ADAL" clId="{5AB7241F-3EE8-4ED0-A059-22565F2749A6}" dt="2024-10-27T10:07:00.820" v="4677" actId="20577"/>
          <ac:spMkLst>
            <pc:docMk/>
            <pc:sldMk cId="108816662" sldId="270"/>
            <ac:spMk id="4" creationId="{B6AB4208-EB8B-D504-659C-92C247DF565B}"/>
          </ac:spMkLst>
        </pc:spChg>
        <pc:spChg chg="mod">
          <ac:chgData name="Arturs Krastiņš" userId="325d4ef0-317b-4d02-84dd-fd6fc6c52bec" providerId="ADAL" clId="{5AB7241F-3EE8-4ED0-A059-22565F2749A6}" dt="2024-10-27T10:32:14.686" v="7209" actId="20577"/>
          <ac:spMkLst>
            <pc:docMk/>
            <pc:sldMk cId="108816662" sldId="270"/>
            <ac:spMk id="12" creationId="{4A8086B3-34E2-8E59-6D0F-FFD5F2950EC8}"/>
          </ac:spMkLst>
        </pc:spChg>
      </pc:sldChg>
      <pc:sldChg chg="modSp add mod">
        <pc:chgData name="Arturs Krastiņš" userId="325d4ef0-317b-4d02-84dd-fd6fc6c52bec" providerId="ADAL" clId="{5AB7241F-3EE8-4ED0-A059-22565F2749A6}" dt="2024-10-27T10:17:56.513" v="6048" actId="20577"/>
        <pc:sldMkLst>
          <pc:docMk/>
          <pc:sldMk cId="90921695" sldId="271"/>
        </pc:sldMkLst>
        <pc:spChg chg="mod">
          <ac:chgData name="Arturs Krastiņš" userId="325d4ef0-317b-4d02-84dd-fd6fc6c52bec" providerId="ADAL" clId="{5AB7241F-3EE8-4ED0-A059-22565F2749A6}" dt="2024-10-27T10:13:53.050" v="5458" actId="20577"/>
          <ac:spMkLst>
            <pc:docMk/>
            <pc:sldMk cId="90921695" sldId="271"/>
            <ac:spMk id="4" creationId="{0EC2D8C7-51C5-FC99-A31B-ACABBCA437FE}"/>
          </ac:spMkLst>
        </pc:spChg>
        <pc:spChg chg="mod">
          <ac:chgData name="Arturs Krastiņš" userId="325d4ef0-317b-4d02-84dd-fd6fc6c52bec" providerId="ADAL" clId="{5AB7241F-3EE8-4ED0-A059-22565F2749A6}" dt="2024-10-27T10:17:56.513" v="6048" actId="20577"/>
          <ac:spMkLst>
            <pc:docMk/>
            <pc:sldMk cId="90921695" sldId="271"/>
            <ac:spMk id="12" creationId="{215799EC-0667-5598-84D7-17F6D39D3675}"/>
          </ac:spMkLst>
        </pc:spChg>
      </pc:sldChg>
      <pc:sldChg chg="modSp add mod">
        <pc:chgData name="Arturs Krastiņš" userId="325d4ef0-317b-4d02-84dd-fd6fc6c52bec" providerId="ADAL" clId="{5AB7241F-3EE8-4ED0-A059-22565F2749A6}" dt="2024-10-27T10:36:45.768" v="7551" actId="20577"/>
        <pc:sldMkLst>
          <pc:docMk/>
          <pc:sldMk cId="1310658339" sldId="272"/>
        </pc:sldMkLst>
        <pc:spChg chg="mod">
          <ac:chgData name="Arturs Krastiņš" userId="325d4ef0-317b-4d02-84dd-fd6fc6c52bec" providerId="ADAL" clId="{5AB7241F-3EE8-4ED0-A059-22565F2749A6}" dt="2024-10-27T10:19:17.242" v="6109" actId="20577"/>
          <ac:spMkLst>
            <pc:docMk/>
            <pc:sldMk cId="1310658339" sldId="272"/>
            <ac:spMk id="4" creationId="{997F97A1-348D-04CD-8A83-7AB178A9CDE5}"/>
          </ac:spMkLst>
        </pc:spChg>
        <pc:spChg chg="mod">
          <ac:chgData name="Arturs Krastiņš" userId="325d4ef0-317b-4d02-84dd-fd6fc6c52bec" providerId="ADAL" clId="{5AB7241F-3EE8-4ED0-A059-22565F2749A6}" dt="2024-10-27T10:36:45.768" v="7551" actId="20577"/>
          <ac:spMkLst>
            <pc:docMk/>
            <pc:sldMk cId="1310658339" sldId="272"/>
            <ac:spMk id="12" creationId="{0B32C02C-C748-7CE7-AE58-D1DCFB2AA8D9}"/>
          </ac:spMkLst>
        </pc:spChg>
      </pc:sldChg>
      <pc:sldMasterChg chg="modSp modSldLayout">
        <pc:chgData name="Arturs Krastiņš" userId="325d4ef0-317b-4d02-84dd-fd6fc6c52bec" providerId="ADAL" clId="{5AB7241F-3EE8-4ED0-A059-22565F2749A6}" dt="2024-10-27T07:41:32.478" v="0"/>
        <pc:sldMasterMkLst>
          <pc:docMk/>
          <pc:sldMasterMk cId="0" sldId="2147483648"/>
        </pc:sldMasterMkLst>
        <pc:spChg chg="mod">
          <ac:chgData name="Arturs Krastiņš" userId="325d4ef0-317b-4d02-84dd-fd6fc6c52bec" providerId="ADAL" clId="{5AB7241F-3EE8-4ED0-A059-22565F2749A6}" dt="2024-10-27T07:41:32.478" v="0"/>
          <ac:spMkLst>
            <pc:docMk/>
            <pc:sldMasterMk cId="0" sldId="2147483648"/>
            <ac:spMk id="2" creationId="{00000000-0000-0000-0000-000000000000}"/>
          </ac:spMkLst>
        </pc:spChg>
        <pc:spChg chg="mod">
          <ac:chgData name="Arturs Krastiņš" userId="325d4ef0-317b-4d02-84dd-fd6fc6c52bec" providerId="ADAL" clId="{5AB7241F-3EE8-4ED0-A059-22565F2749A6}" dt="2024-10-27T07:41:32.478" v="0"/>
          <ac:spMkLst>
            <pc:docMk/>
            <pc:sldMasterMk cId="0" sldId="2147483648"/>
            <ac:spMk id="3" creationId="{00000000-0000-0000-0000-000000000000}"/>
          </ac:spMkLst>
        </pc:spChg>
        <pc:spChg chg="mod">
          <ac:chgData name="Arturs Krastiņš" userId="325d4ef0-317b-4d02-84dd-fd6fc6c52bec" providerId="ADAL" clId="{5AB7241F-3EE8-4ED0-A059-22565F2749A6}" dt="2024-10-27T07:41:32.478" v="0"/>
          <ac:spMkLst>
            <pc:docMk/>
            <pc:sldMasterMk cId="0" sldId="2147483648"/>
            <ac:spMk id="4" creationId="{00000000-0000-0000-0000-000000000000}"/>
          </ac:spMkLst>
        </pc:spChg>
        <pc:spChg chg="mod">
          <ac:chgData name="Arturs Krastiņš" userId="325d4ef0-317b-4d02-84dd-fd6fc6c52bec" providerId="ADAL" clId="{5AB7241F-3EE8-4ED0-A059-22565F2749A6}" dt="2024-10-27T07:41:32.478" v="0"/>
          <ac:spMkLst>
            <pc:docMk/>
            <pc:sldMasterMk cId="0" sldId="2147483648"/>
            <ac:spMk id="5" creationId="{00000000-0000-0000-0000-000000000000}"/>
          </ac:spMkLst>
        </pc:spChg>
        <pc:spChg chg="mod">
          <ac:chgData name="Arturs Krastiņš" userId="325d4ef0-317b-4d02-84dd-fd6fc6c52bec" providerId="ADAL" clId="{5AB7241F-3EE8-4ED0-A059-22565F2749A6}" dt="2024-10-27T07:41:32.478" v="0"/>
          <ac:spMkLst>
            <pc:docMk/>
            <pc:sldMasterMk cId="0" sldId="2147483648"/>
            <ac:spMk id="6" creationId="{00000000-0000-0000-0000-000000000000}"/>
          </ac:spMkLst>
        </pc:spChg>
        <pc:sldLayoutChg chg="modSp">
          <pc:chgData name="Arturs Krastiņš" userId="325d4ef0-317b-4d02-84dd-fd6fc6c52bec" providerId="ADAL" clId="{5AB7241F-3EE8-4ED0-A059-22565F2749A6}" dt="2024-10-27T07:41:32.478" v="0"/>
          <pc:sldLayoutMkLst>
            <pc:docMk/>
            <pc:sldMasterMk cId="0" sldId="2147483648"/>
            <pc:sldLayoutMk cId="0" sldId="2147483649"/>
          </pc:sldLayoutMkLst>
          <pc:spChg chg="mod">
            <ac:chgData name="Arturs Krastiņš" userId="325d4ef0-317b-4d02-84dd-fd6fc6c52bec" providerId="ADAL" clId="{5AB7241F-3EE8-4ED0-A059-22565F2749A6}" dt="2024-10-27T07:41:32.478" v="0"/>
            <ac:spMkLst>
              <pc:docMk/>
              <pc:sldMasterMk cId="0" sldId="2147483648"/>
              <pc:sldLayoutMk cId="0" sldId="2147483649"/>
              <ac:spMk id="2" creationId="{00000000-0000-0000-0000-000000000000}"/>
            </ac:spMkLst>
          </pc:spChg>
          <pc:spChg chg="mod">
            <ac:chgData name="Arturs Krastiņš" userId="325d4ef0-317b-4d02-84dd-fd6fc6c52bec" providerId="ADAL" clId="{5AB7241F-3EE8-4ED0-A059-22565F2749A6}" dt="2024-10-27T07:41:32.478" v="0"/>
            <ac:spMkLst>
              <pc:docMk/>
              <pc:sldMasterMk cId="0" sldId="2147483648"/>
              <pc:sldLayoutMk cId="0" sldId="2147483649"/>
              <ac:spMk id="3" creationId="{00000000-0000-0000-0000-000000000000}"/>
            </ac:spMkLst>
          </pc:spChg>
        </pc:sldLayoutChg>
        <pc:sldLayoutChg chg="modSp">
          <pc:chgData name="Arturs Krastiņš" userId="325d4ef0-317b-4d02-84dd-fd6fc6c52bec" providerId="ADAL" clId="{5AB7241F-3EE8-4ED0-A059-22565F2749A6}" dt="2024-10-27T07:41:32.478" v="0"/>
          <pc:sldLayoutMkLst>
            <pc:docMk/>
            <pc:sldMasterMk cId="0" sldId="2147483648"/>
            <pc:sldLayoutMk cId="0" sldId="2147483651"/>
          </pc:sldLayoutMkLst>
          <pc:spChg chg="mod">
            <ac:chgData name="Arturs Krastiņš" userId="325d4ef0-317b-4d02-84dd-fd6fc6c52bec" providerId="ADAL" clId="{5AB7241F-3EE8-4ED0-A059-22565F2749A6}" dt="2024-10-27T07:41:32.478" v="0"/>
            <ac:spMkLst>
              <pc:docMk/>
              <pc:sldMasterMk cId="0" sldId="2147483648"/>
              <pc:sldLayoutMk cId="0" sldId="2147483651"/>
              <ac:spMk id="2" creationId="{00000000-0000-0000-0000-000000000000}"/>
            </ac:spMkLst>
          </pc:spChg>
          <pc:spChg chg="mod">
            <ac:chgData name="Arturs Krastiņš" userId="325d4ef0-317b-4d02-84dd-fd6fc6c52bec" providerId="ADAL" clId="{5AB7241F-3EE8-4ED0-A059-22565F2749A6}" dt="2024-10-27T07:41:32.478" v="0"/>
            <ac:spMkLst>
              <pc:docMk/>
              <pc:sldMasterMk cId="0" sldId="2147483648"/>
              <pc:sldLayoutMk cId="0" sldId="2147483651"/>
              <ac:spMk id="3" creationId="{00000000-0000-0000-0000-000000000000}"/>
            </ac:spMkLst>
          </pc:spChg>
        </pc:sldLayoutChg>
        <pc:sldLayoutChg chg="modSp">
          <pc:chgData name="Arturs Krastiņš" userId="325d4ef0-317b-4d02-84dd-fd6fc6c52bec" providerId="ADAL" clId="{5AB7241F-3EE8-4ED0-A059-22565F2749A6}" dt="2024-10-27T07:41:32.478" v="0"/>
          <pc:sldLayoutMkLst>
            <pc:docMk/>
            <pc:sldMasterMk cId="0" sldId="2147483648"/>
            <pc:sldLayoutMk cId="0" sldId="2147483652"/>
          </pc:sldLayoutMkLst>
          <pc:spChg chg="mod">
            <ac:chgData name="Arturs Krastiņš" userId="325d4ef0-317b-4d02-84dd-fd6fc6c52bec" providerId="ADAL" clId="{5AB7241F-3EE8-4ED0-A059-22565F2749A6}" dt="2024-10-27T07:41:32.478" v="0"/>
            <ac:spMkLst>
              <pc:docMk/>
              <pc:sldMasterMk cId="0" sldId="2147483648"/>
              <pc:sldLayoutMk cId="0" sldId="2147483652"/>
              <ac:spMk id="3" creationId="{00000000-0000-0000-0000-000000000000}"/>
            </ac:spMkLst>
          </pc:spChg>
          <pc:spChg chg="mod">
            <ac:chgData name="Arturs Krastiņš" userId="325d4ef0-317b-4d02-84dd-fd6fc6c52bec" providerId="ADAL" clId="{5AB7241F-3EE8-4ED0-A059-22565F2749A6}" dt="2024-10-27T07:41:32.478" v="0"/>
            <ac:spMkLst>
              <pc:docMk/>
              <pc:sldMasterMk cId="0" sldId="2147483648"/>
              <pc:sldLayoutMk cId="0" sldId="2147483652"/>
              <ac:spMk id="4" creationId="{00000000-0000-0000-0000-000000000000}"/>
            </ac:spMkLst>
          </pc:spChg>
        </pc:sldLayoutChg>
        <pc:sldLayoutChg chg="modSp">
          <pc:chgData name="Arturs Krastiņš" userId="325d4ef0-317b-4d02-84dd-fd6fc6c52bec" providerId="ADAL" clId="{5AB7241F-3EE8-4ED0-A059-22565F2749A6}" dt="2024-10-27T07:41:32.478" v="0"/>
          <pc:sldLayoutMkLst>
            <pc:docMk/>
            <pc:sldMasterMk cId="0" sldId="2147483648"/>
            <pc:sldLayoutMk cId="0" sldId="2147483653"/>
          </pc:sldLayoutMkLst>
          <pc:spChg chg="mod">
            <ac:chgData name="Arturs Krastiņš" userId="325d4ef0-317b-4d02-84dd-fd6fc6c52bec" providerId="ADAL" clId="{5AB7241F-3EE8-4ED0-A059-22565F2749A6}" dt="2024-10-27T07:41:32.478" v="0"/>
            <ac:spMkLst>
              <pc:docMk/>
              <pc:sldMasterMk cId="0" sldId="2147483648"/>
              <pc:sldLayoutMk cId="0" sldId="2147483653"/>
              <ac:spMk id="3" creationId="{00000000-0000-0000-0000-000000000000}"/>
            </ac:spMkLst>
          </pc:spChg>
          <pc:spChg chg="mod">
            <ac:chgData name="Arturs Krastiņš" userId="325d4ef0-317b-4d02-84dd-fd6fc6c52bec" providerId="ADAL" clId="{5AB7241F-3EE8-4ED0-A059-22565F2749A6}" dt="2024-10-27T07:41:32.478" v="0"/>
            <ac:spMkLst>
              <pc:docMk/>
              <pc:sldMasterMk cId="0" sldId="2147483648"/>
              <pc:sldLayoutMk cId="0" sldId="2147483653"/>
              <ac:spMk id="4" creationId="{00000000-0000-0000-0000-000000000000}"/>
            </ac:spMkLst>
          </pc:spChg>
          <pc:spChg chg="mod">
            <ac:chgData name="Arturs Krastiņš" userId="325d4ef0-317b-4d02-84dd-fd6fc6c52bec" providerId="ADAL" clId="{5AB7241F-3EE8-4ED0-A059-22565F2749A6}" dt="2024-10-27T07:41:32.478" v="0"/>
            <ac:spMkLst>
              <pc:docMk/>
              <pc:sldMasterMk cId="0" sldId="2147483648"/>
              <pc:sldLayoutMk cId="0" sldId="2147483653"/>
              <ac:spMk id="5" creationId="{00000000-0000-0000-0000-000000000000}"/>
            </ac:spMkLst>
          </pc:spChg>
          <pc:spChg chg="mod">
            <ac:chgData name="Arturs Krastiņš" userId="325d4ef0-317b-4d02-84dd-fd6fc6c52bec" providerId="ADAL" clId="{5AB7241F-3EE8-4ED0-A059-22565F2749A6}" dt="2024-10-27T07:41:32.478" v="0"/>
            <ac:spMkLst>
              <pc:docMk/>
              <pc:sldMasterMk cId="0" sldId="2147483648"/>
              <pc:sldLayoutMk cId="0" sldId="2147483653"/>
              <ac:spMk id="6" creationId="{00000000-0000-0000-0000-000000000000}"/>
            </ac:spMkLst>
          </pc:spChg>
        </pc:sldLayoutChg>
        <pc:sldLayoutChg chg="modSp">
          <pc:chgData name="Arturs Krastiņš" userId="325d4ef0-317b-4d02-84dd-fd6fc6c52bec" providerId="ADAL" clId="{5AB7241F-3EE8-4ED0-A059-22565F2749A6}" dt="2024-10-27T07:41:32.478" v="0"/>
          <pc:sldLayoutMkLst>
            <pc:docMk/>
            <pc:sldMasterMk cId="0" sldId="2147483648"/>
            <pc:sldLayoutMk cId="0" sldId="2147483656"/>
          </pc:sldLayoutMkLst>
          <pc:spChg chg="mod">
            <ac:chgData name="Arturs Krastiņš" userId="325d4ef0-317b-4d02-84dd-fd6fc6c52bec" providerId="ADAL" clId="{5AB7241F-3EE8-4ED0-A059-22565F2749A6}" dt="2024-10-27T07:41:32.478" v="0"/>
            <ac:spMkLst>
              <pc:docMk/>
              <pc:sldMasterMk cId="0" sldId="2147483648"/>
              <pc:sldLayoutMk cId="0" sldId="2147483656"/>
              <ac:spMk id="2" creationId="{00000000-0000-0000-0000-000000000000}"/>
            </ac:spMkLst>
          </pc:spChg>
          <pc:spChg chg="mod">
            <ac:chgData name="Arturs Krastiņš" userId="325d4ef0-317b-4d02-84dd-fd6fc6c52bec" providerId="ADAL" clId="{5AB7241F-3EE8-4ED0-A059-22565F2749A6}" dt="2024-10-27T07:41:32.478" v="0"/>
            <ac:spMkLst>
              <pc:docMk/>
              <pc:sldMasterMk cId="0" sldId="2147483648"/>
              <pc:sldLayoutMk cId="0" sldId="2147483656"/>
              <ac:spMk id="3" creationId="{00000000-0000-0000-0000-000000000000}"/>
            </ac:spMkLst>
          </pc:spChg>
          <pc:spChg chg="mod">
            <ac:chgData name="Arturs Krastiņš" userId="325d4ef0-317b-4d02-84dd-fd6fc6c52bec" providerId="ADAL" clId="{5AB7241F-3EE8-4ED0-A059-22565F2749A6}" dt="2024-10-27T07:41:32.478" v="0"/>
            <ac:spMkLst>
              <pc:docMk/>
              <pc:sldMasterMk cId="0" sldId="2147483648"/>
              <pc:sldLayoutMk cId="0" sldId="2147483656"/>
              <ac:spMk id="4" creationId="{00000000-0000-0000-0000-000000000000}"/>
            </ac:spMkLst>
          </pc:spChg>
        </pc:sldLayoutChg>
        <pc:sldLayoutChg chg="modSp">
          <pc:chgData name="Arturs Krastiņš" userId="325d4ef0-317b-4d02-84dd-fd6fc6c52bec" providerId="ADAL" clId="{5AB7241F-3EE8-4ED0-A059-22565F2749A6}" dt="2024-10-27T07:41:32.478" v="0"/>
          <pc:sldLayoutMkLst>
            <pc:docMk/>
            <pc:sldMasterMk cId="0" sldId="2147483648"/>
            <pc:sldLayoutMk cId="0" sldId="2147483657"/>
          </pc:sldLayoutMkLst>
          <pc:spChg chg="mod">
            <ac:chgData name="Arturs Krastiņš" userId="325d4ef0-317b-4d02-84dd-fd6fc6c52bec" providerId="ADAL" clId="{5AB7241F-3EE8-4ED0-A059-22565F2749A6}" dt="2024-10-27T07:41:32.478" v="0"/>
            <ac:spMkLst>
              <pc:docMk/>
              <pc:sldMasterMk cId="0" sldId="2147483648"/>
              <pc:sldLayoutMk cId="0" sldId="2147483657"/>
              <ac:spMk id="2" creationId="{00000000-0000-0000-0000-000000000000}"/>
            </ac:spMkLst>
          </pc:spChg>
          <pc:spChg chg="mod">
            <ac:chgData name="Arturs Krastiņš" userId="325d4ef0-317b-4d02-84dd-fd6fc6c52bec" providerId="ADAL" clId="{5AB7241F-3EE8-4ED0-A059-22565F2749A6}" dt="2024-10-27T07:41:32.478" v="0"/>
            <ac:spMkLst>
              <pc:docMk/>
              <pc:sldMasterMk cId="0" sldId="2147483648"/>
              <pc:sldLayoutMk cId="0" sldId="2147483657"/>
              <ac:spMk id="3" creationId="{00000000-0000-0000-0000-000000000000}"/>
            </ac:spMkLst>
          </pc:spChg>
          <pc:spChg chg="mod">
            <ac:chgData name="Arturs Krastiņš" userId="325d4ef0-317b-4d02-84dd-fd6fc6c52bec" providerId="ADAL" clId="{5AB7241F-3EE8-4ED0-A059-22565F2749A6}" dt="2024-10-27T07:41:32.478" v="0"/>
            <ac:spMkLst>
              <pc:docMk/>
              <pc:sldMasterMk cId="0" sldId="2147483648"/>
              <pc:sldLayoutMk cId="0" sldId="2147483657"/>
              <ac:spMk id="4" creationId="{00000000-0000-0000-0000-000000000000}"/>
            </ac:spMkLst>
          </pc:spChg>
        </pc:sldLayoutChg>
        <pc:sldLayoutChg chg="modSp">
          <pc:chgData name="Arturs Krastiņš" userId="325d4ef0-317b-4d02-84dd-fd6fc6c52bec" providerId="ADAL" clId="{5AB7241F-3EE8-4ED0-A059-22565F2749A6}" dt="2024-10-27T07:41:32.478" v="0"/>
          <pc:sldLayoutMkLst>
            <pc:docMk/>
            <pc:sldMasterMk cId="0" sldId="2147483648"/>
            <pc:sldLayoutMk cId="0" sldId="2147483659"/>
          </pc:sldLayoutMkLst>
          <pc:spChg chg="mod">
            <ac:chgData name="Arturs Krastiņš" userId="325d4ef0-317b-4d02-84dd-fd6fc6c52bec" providerId="ADAL" clId="{5AB7241F-3EE8-4ED0-A059-22565F2749A6}" dt="2024-10-27T07:41:32.478" v="0"/>
            <ac:spMkLst>
              <pc:docMk/>
              <pc:sldMasterMk cId="0" sldId="2147483648"/>
              <pc:sldLayoutMk cId="0" sldId="2147483659"/>
              <ac:spMk id="2" creationId="{00000000-0000-0000-0000-000000000000}"/>
            </ac:spMkLst>
          </pc:spChg>
          <pc:spChg chg="mod">
            <ac:chgData name="Arturs Krastiņš" userId="325d4ef0-317b-4d02-84dd-fd6fc6c52bec" providerId="ADAL" clId="{5AB7241F-3EE8-4ED0-A059-22565F2749A6}" dt="2024-10-27T07:41:32.478" v="0"/>
            <ac:spMkLst>
              <pc:docMk/>
              <pc:sldMasterMk cId="0" sldId="2147483648"/>
              <pc:sldLayoutMk cId="0" sldId="2147483659"/>
              <ac:spMk id="3" creationId="{00000000-0000-0000-0000-00000000000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8B0190-AB26-45BA-9728-4B31236091C6}" type="datetimeFigureOut">
              <a:rPr lang="lv-LV" smtClean="0"/>
              <a:t>27.10.2024</a:t>
            </a:fld>
            <a:endParaRPr lang="lv-LV"/>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279CF9-1BEB-4BD2-BFB6-79C9D6052C24}" type="slidenum">
              <a:rPr lang="lv-LV" smtClean="0"/>
              <a:t>‹#›</a:t>
            </a:fld>
            <a:endParaRPr lang="lv-LV"/>
          </a:p>
        </p:txBody>
      </p:sp>
    </p:spTree>
    <p:extLst>
      <p:ext uri="{BB962C8B-B14F-4D97-AF65-F5344CB8AC3E}">
        <p14:creationId xmlns:p14="http://schemas.microsoft.com/office/powerpoint/2010/main" val="4175990985"/>
      </p:ext>
    </p:extLst>
  </p:cSld>
  <p:clrMap bg1="lt1" tx1="dk1" bg2="lt2" tx2="dk2" accent1="accent1" accent2="accent2" accent3="accent3" accent4="accent4" accent5="accent5" accent6="accent6" hlink="hlink" folHlink="folHlink"/>
  <p:notesStyle>
    <a:lvl1pPr marL="0" algn="l" defTabSz="939575" rtl="0" eaLnBrk="1" latinLnBrk="0" hangingPunct="1">
      <a:defRPr sz="1200" kern="1200">
        <a:solidFill>
          <a:schemeClr val="tx1"/>
        </a:solidFill>
        <a:latin typeface="+mn-lt"/>
        <a:ea typeface="+mn-ea"/>
        <a:cs typeface="+mn-cs"/>
      </a:defRPr>
    </a:lvl1pPr>
    <a:lvl2pPr marL="469788" algn="l" defTabSz="939575" rtl="0" eaLnBrk="1" latinLnBrk="0" hangingPunct="1">
      <a:defRPr sz="1200" kern="1200">
        <a:solidFill>
          <a:schemeClr val="tx1"/>
        </a:solidFill>
        <a:latin typeface="+mn-lt"/>
        <a:ea typeface="+mn-ea"/>
        <a:cs typeface="+mn-cs"/>
      </a:defRPr>
    </a:lvl2pPr>
    <a:lvl3pPr marL="939575" algn="l" defTabSz="939575" rtl="0" eaLnBrk="1" latinLnBrk="0" hangingPunct="1">
      <a:defRPr sz="1200" kern="1200">
        <a:solidFill>
          <a:schemeClr val="tx1"/>
        </a:solidFill>
        <a:latin typeface="+mn-lt"/>
        <a:ea typeface="+mn-ea"/>
        <a:cs typeface="+mn-cs"/>
      </a:defRPr>
    </a:lvl3pPr>
    <a:lvl4pPr marL="1409365" algn="l" defTabSz="939575" rtl="0" eaLnBrk="1" latinLnBrk="0" hangingPunct="1">
      <a:defRPr sz="1200" kern="1200">
        <a:solidFill>
          <a:schemeClr val="tx1"/>
        </a:solidFill>
        <a:latin typeface="+mn-lt"/>
        <a:ea typeface="+mn-ea"/>
        <a:cs typeface="+mn-cs"/>
      </a:defRPr>
    </a:lvl4pPr>
    <a:lvl5pPr marL="1879152" algn="l" defTabSz="939575" rtl="0" eaLnBrk="1" latinLnBrk="0" hangingPunct="1">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a:t>Paldies Civilās aviācijas aģentūras direktoram Mārim Gorodcovam un </a:t>
            </a:r>
            <a:r>
              <a:rPr lang="lv-LV" b="0" i="0" u="none" strike="noStrike">
                <a:effectLst/>
                <a:latin typeface="RobustaTLPro-Regular"/>
              </a:rPr>
              <a:t>Aviācijas personāla sertifikācijas nodaļas vadītājai Inesei Makarei</a:t>
            </a:r>
            <a:endParaRPr lang="LID4096"/>
          </a:p>
        </p:txBody>
      </p:sp>
      <p:sp>
        <p:nvSpPr>
          <p:cNvPr id="4" name="Slide Number Placeholder 3"/>
          <p:cNvSpPr>
            <a:spLocks noGrp="1"/>
          </p:cNvSpPr>
          <p:nvPr>
            <p:ph type="sldNum" sz="quarter" idx="5"/>
          </p:nvPr>
        </p:nvSpPr>
        <p:spPr/>
        <p:txBody>
          <a:bodyPr/>
          <a:lstStyle/>
          <a:p>
            <a:fld id="{1B279CF9-1BEB-4BD2-BFB6-79C9D6052C24}" type="slidenum">
              <a:rPr lang="lv-LV" smtClean="0"/>
              <a:t>9</a:t>
            </a:fld>
            <a:endParaRPr lang="lv-LV"/>
          </a:p>
        </p:txBody>
      </p:sp>
    </p:spTree>
    <p:extLst>
      <p:ext uri="{BB962C8B-B14F-4D97-AF65-F5344CB8AC3E}">
        <p14:creationId xmlns:p14="http://schemas.microsoft.com/office/powerpoint/2010/main" val="3058222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44"/>
            <a:ext cx="10363200" cy="1470023"/>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69788" indent="0" algn="ctr">
              <a:buNone/>
              <a:defRPr>
                <a:solidFill>
                  <a:schemeClr val="tx1">
                    <a:tint val="75000"/>
                  </a:schemeClr>
                </a:solidFill>
              </a:defRPr>
            </a:lvl2pPr>
            <a:lvl3pPr marL="939575" indent="0" algn="ctr">
              <a:buNone/>
              <a:defRPr>
                <a:solidFill>
                  <a:schemeClr val="tx1">
                    <a:tint val="75000"/>
                  </a:schemeClr>
                </a:solidFill>
              </a:defRPr>
            </a:lvl3pPr>
            <a:lvl4pPr marL="1409365" indent="0" algn="ctr">
              <a:buNone/>
              <a:defRPr>
                <a:solidFill>
                  <a:schemeClr val="tx1">
                    <a:tint val="75000"/>
                  </a:schemeClr>
                </a:solidFill>
              </a:defRPr>
            </a:lvl4pPr>
            <a:lvl5pPr marL="1879152" indent="0" algn="ctr">
              <a:buNone/>
              <a:defRPr>
                <a:solidFill>
                  <a:schemeClr val="tx1">
                    <a:tint val="75000"/>
                  </a:schemeClr>
                </a:solidFill>
              </a:defRPr>
            </a:lvl5pPr>
            <a:lvl6pPr marL="2348940" indent="0" algn="ctr">
              <a:buNone/>
              <a:defRPr>
                <a:solidFill>
                  <a:schemeClr val="tx1">
                    <a:tint val="75000"/>
                  </a:schemeClr>
                </a:solidFill>
              </a:defRPr>
            </a:lvl6pPr>
            <a:lvl7pPr marL="2818729" indent="0" algn="ctr">
              <a:buNone/>
              <a:defRPr>
                <a:solidFill>
                  <a:schemeClr val="tx1">
                    <a:tint val="75000"/>
                  </a:schemeClr>
                </a:solidFill>
              </a:defRPr>
            </a:lvl7pPr>
            <a:lvl8pPr marL="3288515" indent="0" algn="ctr">
              <a:buNone/>
              <a:defRPr>
                <a:solidFill>
                  <a:schemeClr val="tx1">
                    <a:tint val="75000"/>
                  </a:schemeClr>
                </a:solidFill>
              </a:defRPr>
            </a:lvl8pPr>
            <a:lvl9pPr marL="375830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8"/>
            <a:ext cx="2743200" cy="585152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58"/>
            <a:ext cx="8026400" cy="585152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0" y="4406906"/>
            <a:ext cx="10363200" cy="1362075"/>
          </a:xfrm>
        </p:spPr>
        <p:txBody>
          <a:bodyPr anchor="t"/>
          <a:lstStyle>
            <a:lvl1pPr algn="l">
              <a:defRPr sz="4100" b="1" cap="all"/>
            </a:lvl1pPr>
          </a:lstStyle>
          <a:p>
            <a:r>
              <a:rPr lang="en-US"/>
              <a:t>Click to edit Master title style</a:t>
            </a:r>
          </a:p>
        </p:txBody>
      </p:sp>
      <p:sp>
        <p:nvSpPr>
          <p:cNvPr id="3" name="Text Placeholder 2"/>
          <p:cNvSpPr>
            <a:spLocks noGrp="1"/>
          </p:cNvSpPr>
          <p:nvPr>
            <p:ph type="body" idx="1"/>
          </p:nvPr>
        </p:nvSpPr>
        <p:spPr>
          <a:xfrm>
            <a:off x="963080" y="2906727"/>
            <a:ext cx="10363200" cy="1500188"/>
          </a:xfrm>
        </p:spPr>
        <p:txBody>
          <a:bodyPr anchor="b"/>
          <a:lstStyle>
            <a:lvl1pPr marL="0" indent="0">
              <a:buNone/>
              <a:defRPr sz="1900">
                <a:solidFill>
                  <a:schemeClr val="tx1">
                    <a:tint val="75000"/>
                  </a:schemeClr>
                </a:solidFill>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9"/>
            <a:ext cx="5384800" cy="4525965"/>
          </a:xfrm>
        </p:spPr>
        <p:txBody>
          <a:bodyPr/>
          <a:lstStyle>
            <a:lvl1pPr>
              <a:defRPr sz="2900"/>
            </a:lvl1pPr>
            <a:lvl2pPr>
              <a:defRPr sz="25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9"/>
            <a:ext cx="5384800" cy="4525965"/>
          </a:xfrm>
        </p:spPr>
        <p:txBody>
          <a:bodyPr/>
          <a:lstStyle>
            <a:lvl1pPr>
              <a:defRPr sz="2900"/>
            </a:lvl1pPr>
            <a:lvl2pPr>
              <a:defRPr sz="25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7" y="1535116"/>
            <a:ext cx="5386920" cy="639765"/>
          </a:xfrm>
        </p:spPr>
        <p:txBody>
          <a:bodyPr anchor="b"/>
          <a:lstStyle>
            <a:lvl1pPr marL="0" indent="0">
              <a:buNone/>
              <a:defRPr sz="2500" b="1"/>
            </a:lvl1pPr>
            <a:lvl2pPr marL="469788" indent="0">
              <a:buNone/>
              <a:defRPr sz="1900" b="1"/>
            </a:lvl2pPr>
            <a:lvl3pPr marL="939575" indent="0">
              <a:buNone/>
              <a:defRPr sz="1700" b="1"/>
            </a:lvl3pPr>
            <a:lvl4pPr marL="1409365" indent="0">
              <a:buNone/>
              <a:defRPr sz="1600" b="1"/>
            </a:lvl4pPr>
            <a:lvl5pPr marL="1879152" indent="0">
              <a:buNone/>
              <a:defRPr sz="1600" b="1"/>
            </a:lvl5pPr>
            <a:lvl6pPr marL="2348940" indent="0">
              <a:buNone/>
              <a:defRPr sz="1600" b="1"/>
            </a:lvl6pPr>
            <a:lvl7pPr marL="2818729" indent="0">
              <a:buNone/>
              <a:defRPr sz="1600" b="1"/>
            </a:lvl7pPr>
            <a:lvl8pPr marL="3288515" indent="0">
              <a:buNone/>
              <a:defRPr sz="1600" b="1"/>
            </a:lvl8pPr>
            <a:lvl9pPr marL="3758305"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7" y="2174881"/>
            <a:ext cx="5386920" cy="3951285"/>
          </a:xfrm>
        </p:spPr>
        <p:txBody>
          <a:bodyPr/>
          <a:lstStyle>
            <a:lvl1pPr>
              <a:defRPr sz="25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3" y="1535116"/>
            <a:ext cx="5389040" cy="639765"/>
          </a:xfrm>
        </p:spPr>
        <p:txBody>
          <a:bodyPr anchor="b"/>
          <a:lstStyle>
            <a:lvl1pPr marL="0" indent="0">
              <a:buNone/>
              <a:defRPr sz="2500" b="1"/>
            </a:lvl1pPr>
            <a:lvl2pPr marL="469788" indent="0">
              <a:buNone/>
              <a:defRPr sz="1900" b="1"/>
            </a:lvl2pPr>
            <a:lvl3pPr marL="939575" indent="0">
              <a:buNone/>
              <a:defRPr sz="1700" b="1"/>
            </a:lvl3pPr>
            <a:lvl4pPr marL="1409365" indent="0">
              <a:buNone/>
              <a:defRPr sz="1600" b="1"/>
            </a:lvl4pPr>
            <a:lvl5pPr marL="1879152" indent="0">
              <a:buNone/>
              <a:defRPr sz="1600" b="1"/>
            </a:lvl5pPr>
            <a:lvl6pPr marL="2348940" indent="0">
              <a:buNone/>
              <a:defRPr sz="1600" b="1"/>
            </a:lvl6pPr>
            <a:lvl7pPr marL="2818729" indent="0">
              <a:buNone/>
              <a:defRPr sz="1600" b="1"/>
            </a:lvl7pPr>
            <a:lvl8pPr marL="3288515" indent="0">
              <a:buNone/>
              <a:defRPr sz="1600" b="1"/>
            </a:lvl8pPr>
            <a:lvl9pPr marL="375830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3" y="2174881"/>
            <a:ext cx="5389040" cy="3951285"/>
          </a:xfrm>
        </p:spPr>
        <p:txBody>
          <a:bodyPr/>
          <a:lstStyle>
            <a:lvl1pPr>
              <a:defRPr sz="25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20" y="273054"/>
            <a:ext cx="4011080" cy="1162051"/>
          </a:xfrm>
        </p:spPr>
        <p:txBody>
          <a:bodyPr anchor="b"/>
          <a:lstStyle>
            <a:lvl1pPr algn="l">
              <a:defRPr sz="1900" b="1"/>
            </a:lvl1pPr>
          </a:lstStyle>
          <a:p>
            <a:r>
              <a:rPr lang="en-US"/>
              <a:t>Click to edit Master title style</a:t>
            </a:r>
          </a:p>
        </p:txBody>
      </p:sp>
      <p:sp>
        <p:nvSpPr>
          <p:cNvPr id="3" name="Content Placeholder 2"/>
          <p:cNvSpPr>
            <a:spLocks noGrp="1"/>
          </p:cNvSpPr>
          <p:nvPr>
            <p:ph idx="1"/>
          </p:nvPr>
        </p:nvSpPr>
        <p:spPr>
          <a:xfrm>
            <a:off x="4766740" y="273069"/>
            <a:ext cx="6815667" cy="5853113"/>
          </a:xfrm>
        </p:spPr>
        <p:txBody>
          <a:bodyPr/>
          <a:lstStyle>
            <a:lvl1pPr>
              <a:defRPr sz="3300"/>
            </a:lvl1pPr>
            <a:lvl2pPr>
              <a:defRPr sz="2900"/>
            </a:lvl2pPr>
            <a:lvl3pPr>
              <a:defRPr sz="25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20" y="1435111"/>
            <a:ext cx="4011080" cy="4691063"/>
          </a:xfrm>
        </p:spPr>
        <p:txBody>
          <a:bodyPr/>
          <a:lstStyle>
            <a:lvl1pPr marL="0" indent="0">
              <a:buNone/>
              <a:defRPr sz="1400"/>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20" y="4800606"/>
            <a:ext cx="7315200" cy="566739"/>
          </a:xfrm>
        </p:spPr>
        <p:txBody>
          <a:bodyPr anchor="b"/>
          <a:lstStyle>
            <a:lvl1pPr algn="l">
              <a:defRPr sz="1900" b="1"/>
            </a:lvl1pPr>
          </a:lstStyle>
          <a:p>
            <a:r>
              <a:rPr lang="en-US"/>
              <a:t>Click to edit Master title style</a:t>
            </a:r>
          </a:p>
        </p:txBody>
      </p:sp>
      <p:sp>
        <p:nvSpPr>
          <p:cNvPr id="3" name="Picture Placeholder 2"/>
          <p:cNvSpPr>
            <a:spLocks noGrp="1"/>
          </p:cNvSpPr>
          <p:nvPr>
            <p:ph type="pic" idx="1"/>
          </p:nvPr>
        </p:nvSpPr>
        <p:spPr>
          <a:xfrm>
            <a:off x="2389720" y="612773"/>
            <a:ext cx="7315200" cy="4114800"/>
          </a:xfrm>
        </p:spPr>
        <p:txBody>
          <a:bodyPr/>
          <a:lstStyle>
            <a:lvl1pPr marL="0" indent="0">
              <a:buNone/>
              <a:defRPr sz="3300"/>
            </a:lvl1pPr>
            <a:lvl2pPr marL="469788" indent="0">
              <a:buNone/>
              <a:defRPr sz="2900"/>
            </a:lvl2pPr>
            <a:lvl3pPr marL="939575" indent="0">
              <a:buNone/>
              <a:defRPr sz="2500"/>
            </a:lvl3pPr>
            <a:lvl4pPr marL="1409365" indent="0">
              <a:buNone/>
              <a:defRPr sz="1900"/>
            </a:lvl4pPr>
            <a:lvl5pPr marL="1879152" indent="0">
              <a:buNone/>
              <a:defRPr sz="1900"/>
            </a:lvl5pPr>
            <a:lvl6pPr marL="2348940" indent="0">
              <a:buNone/>
              <a:defRPr sz="1900"/>
            </a:lvl6pPr>
            <a:lvl7pPr marL="2818729" indent="0">
              <a:buNone/>
              <a:defRPr sz="1900"/>
            </a:lvl7pPr>
            <a:lvl8pPr marL="3288515" indent="0">
              <a:buNone/>
              <a:defRPr sz="1900"/>
            </a:lvl8pPr>
            <a:lvl9pPr marL="3758305" indent="0">
              <a:buNone/>
              <a:defRPr sz="1900"/>
            </a:lvl9pPr>
          </a:lstStyle>
          <a:p>
            <a:endParaRPr lang="en-US"/>
          </a:p>
        </p:txBody>
      </p:sp>
      <p:sp>
        <p:nvSpPr>
          <p:cNvPr id="4" name="Text Placeholder 3"/>
          <p:cNvSpPr>
            <a:spLocks noGrp="1"/>
          </p:cNvSpPr>
          <p:nvPr>
            <p:ph type="body" sz="half" idx="2"/>
          </p:nvPr>
        </p:nvSpPr>
        <p:spPr>
          <a:xfrm>
            <a:off x="2389720" y="5367354"/>
            <a:ext cx="7315200" cy="804863"/>
          </a:xfrm>
        </p:spPr>
        <p:txBody>
          <a:bodyPr/>
          <a:lstStyle>
            <a:lvl1pPr marL="0" indent="0">
              <a:buNone/>
              <a:defRPr sz="1400"/>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43"/>
            <a:ext cx="10972800" cy="1143000"/>
          </a:xfrm>
          <a:prstGeom prst="rect">
            <a:avLst/>
          </a:prstGeom>
        </p:spPr>
        <p:txBody>
          <a:bodyPr vert="horz" lIns="93957" tIns="46979" rIns="93957" bIns="46979" rtlCol="0" anchor="ctr">
            <a:normAutofit/>
          </a:bodyPr>
          <a:lstStyle/>
          <a:p>
            <a:r>
              <a:rPr lang="en-US"/>
              <a:t>Click to edit Master title style</a:t>
            </a:r>
          </a:p>
        </p:txBody>
      </p:sp>
      <p:sp>
        <p:nvSpPr>
          <p:cNvPr id="3" name="Text Placeholder 2"/>
          <p:cNvSpPr>
            <a:spLocks noGrp="1"/>
          </p:cNvSpPr>
          <p:nvPr>
            <p:ph type="body" idx="1"/>
          </p:nvPr>
        </p:nvSpPr>
        <p:spPr>
          <a:xfrm>
            <a:off x="609600" y="1600209"/>
            <a:ext cx="10972800" cy="4525965"/>
          </a:xfrm>
          <a:prstGeom prst="rect">
            <a:avLst/>
          </a:prstGeom>
        </p:spPr>
        <p:txBody>
          <a:bodyPr vert="horz" lIns="93957" tIns="46979" rIns="93957" bIns="4697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70"/>
            <a:ext cx="2844800" cy="365123"/>
          </a:xfrm>
          <a:prstGeom prst="rect">
            <a:avLst/>
          </a:prstGeom>
        </p:spPr>
        <p:txBody>
          <a:bodyPr vert="horz" lIns="93957" tIns="46979" rIns="93957" bIns="46979" rtlCol="0" anchor="ctr"/>
          <a:lstStyle>
            <a:lvl1pPr algn="l">
              <a:defRPr sz="1200">
                <a:solidFill>
                  <a:schemeClr val="tx1">
                    <a:tint val="75000"/>
                  </a:schemeClr>
                </a:solidFill>
              </a:defRPr>
            </a:lvl1pPr>
          </a:lstStyle>
          <a:p>
            <a:fld id="{1D8BD707-D9CF-40AE-B4C6-C98DA3205C09}" type="datetimeFigureOut">
              <a:rPr lang="en-US" smtClean="0"/>
              <a:pPr/>
              <a:t>10/27/2024</a:t>
            </a:fld>
            <a:endParaRPr lang="en-US"/>
          </a:p>
        </p:txBody>
      </p:sp>
      <p:sp>
        <p:nvSpPr>
          <p:cNvPr id="5" name="Footer Placeholder 4"/>
          <p:cNvSpPr>
            <a:spLocks noGrp="1"/>
          </p:cNvSpPr>
          <p:nvPr>
            <p:ph type="ftr" sz="quarter" idx="3"/>
          </p:nvPr>
        </p:nvSpPr>
        <p:spPr>
          <a:xfrm>
            <a:off x="4165600" y="6356370"/>
            <a:ext cx="3860800" cy="365123"/>
          </a:xfrm>
          <a:prstGeom prst="rect">
            <a:avLst/>
          </a:prstGeom>
        </p:spPr>
        <p:txBody>
          <a:bodyPr vert="horz" lIns="93957" tIns="46979" rIns="93957" bIns="46979"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70"/>
            <a:ext cx="2844800" cy="365123"/>
          </a:xfrm>
          <a:prstGeom prst="rect">
            <a:avLst/>
          </a:prstGeom>
        </p:spPr>
        <p:txBody>
          <a:bodyPr vert="horz" lIns="93957" tIns="46979" rIns="93957" bIns="46979"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39575" rtl="0" eaLnBrk="1" latinLnBrk="0" hangingPunct="1">
        <a:spcBef>
          <a:spcPct val="0"/>
        </a:spcBef>
        <a:buNone/>
        <a:defRPr sz="4500" kern="1200">
          <a:solidFill>
            <a:schemeClr val="tx1"/>
          </a:solidFill>
          <a:latin typeface="+mj-lt"/>
          <a:ea typeface="+mj-ea"/>
          <a:cs typeface="+mj-cs"/>
        </a:defRPr>
      </a:lvl1pPr>
    </p:titleStyle>
    <p:bodyStyle>
      <a:lvl1pPr marL="352341" indent="-352341" algn="l" defTabSz="939575" rtl="0" eaLnBrk="1" latinLnBrk="0" hangingPunct="1">
        <a:spcBef>
          <a:spcPct val="20000"/>
        </a:spcBef>
        <a:buFont typeface="Arial" pitchFamily="34" charset="0"/>
        <a:buChar char="•"/>
        <a:defRPr sz="3300" kern="1200">
          <a:solidFill>
            <a:schemeClr val="tx1"/>
          </a:solidFill>
          <a:latin typeface="+mn-lt"/>
          <a:ea typeface="+mn-ea"/>
          <a:cs typeface="+mn-cs"/>
        </a:defRPr>
      </a:lvl1pPr>
      <a:lvl2pPr marL="763404" indent="-293618" algn="l" defTabSz="939575" rtl="0" eaLnBrk="1" latinLnBrk="0" hangingPunct="1">
        <a:spcBef>
          <a:spcPct val="20000"/>
        </a:spcBef>
        <a:buFont typeface="Arial" pitchFamily="34" charset="0"/>
        <a:buChar char="–"/>
        <a:defRPr sz="2900" kern="1200">
          <a:solidFill>
            <a:schemeClr val="tx1"/>
          </a:solidFill>
          <a:latin typeface="+mn-lt"/>
          <a:ea typeface="+mn-ea"/>
          <a:cs typeface="+mn-cs"/>
        </a:defRPr>
      </a:lvl2pPr>
      <a:lvl3pPr marL="1174468" indent="-234893" algn="l" defTabSz="939575" rtl="0" eaLnBrk="1" latinLnBrk="0" hangingPunct="1">
        <a:spcBef>
          <a:spcPct val="20000"/>
        </a:spcBef>
        <a:buFont typeface="Arial" pitchFamily="34" charset="0"/>
        <a:buChar char="•"/>
        <a:defRPr sz="2500" kern="1200">
          <a:solidFill>
            <a:schemeClr val="tx1"/>
          </a:solidFill>
          <a:latin typeface="+mn-lt"/>
          <a:ea typeface="+mn-ea"/>
          <a:cs typeface="+mn-cs"/>
        </a:defRPr>
      </a:lvl3pPr>
      <a:lvl4pPr marL="1644259"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4pPr>
      <a:lvl5pPr marL="211404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mailto:konsultacijas@vvc.gov.lv" TargetMode="External"/><Relationship Id="rId2" Type="http://schemas.openxmlformats.org/officeDocument/2006/relationships/hyperlink" Target="mailto:pasts@vvc.gov.lv" TargetMode="Externa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termini.gov.lv/"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vvc.gov.lv/lv/terminu-saraksti"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91000" y="1"/>
            <a:ext cx="3777632" cy="4166170"/>
          </a:xfrm>
          <a:prstGeom prst="rect">
            <a:avLst/>
          </a:prstGeom>
        </p:spPr>
      </p:pic>
      <p:sp>
        <p:nvSpPr>
          <p:cNvPr id="3" name="Subtitle 2"/>
          <p:cNvSpPr>
            <a:spLocks noGrp="1"/>
          </p:cNvSpPr>
          <p:nvPr>
            <p:ph type="subTitle" idx="1"/>
          </p:nvPr>
        </p:nvSpPr>
        <p:spPr>
          <a:xfrm>
            <a:off x="2895600" y="4876800"/>
            <a:ext cx="6400800" cy="838200"/>
          </a:xfrm>
        </p:spPr>
        <p:txBody>
          <a:bodyPr>
            <a:noAutofit/>
          </a:bodyPr>
          <a:lstStyle/>
          <a:p>
            <a:r>
              <a:rPr lang="lv-LV" sz="1400" b="1">
                <a:solidFill>
                  <a:schemeClr val="tx1"/>
                </a:solidFill>
                <a:latin typeface="Times New Roman" panose="02020603050405020304" pitchFamily="18" charset="0"/>
                <a:cs typeface="Times New Roman" panose="02020603050405020304" pitchFamily="18" charset="0"/>
              </a:rPr>
              <a:t>Arturs Krastiņš</a:t>
            </a:r>
            <a:endParaRPr lang="lv-LV" sz="1400" b="1" dirty="0">
              <a:solidFill>
                <a:schemeClr val="tx1"/>
              </a:solidFill>
              <a:latin typeface="Times New Roman" panose="02020603050405020304" pitchFamily="18" charset="0"/>
              <a:cs typeface="Times New Roman" panose="02020603050405020304" pitchFamily="18" charset="0"/>
            </a:endParaRPr>
          </a:p>
          <a:p>
            <a:r>
              <a:rPr lang="lv-LV" sz="1400">
                <a:solidFill>
                  <a:schemeClr val="tx1"/>
                </a:solidFill>
                <a:latin typeface="Times New Roman" panose="02020603050405020304" pitchFamily="18" charset="0"/>
                <a:cs typeface="Times New Roman" panose="02020603050405020304" pitchFamily="18" charset="0"/>
              </a:rPr>
              <a:t>Terminoloģijas un tiesību aktu tulkošanas departamenta vadītājs,</a:t>
            </a:r>
          </a:p>
          <a:p>
            <a:r>
              <a:rPr lang="lv-LV" sz="1400">
                <a:solidFill>
                  <a:schemeClr val="tx1"/>
                </a:solidFill>
                <a:latin typeface="Times New Roman" panose="02020603050405020304" pitchFamily="18" charset="0"/>
                <a:cs typeface="Times New Roman" panose="02020603050405020304" pitchFamily="18" charset="0"/>
              </a:rPr>
              <a:t>direktora vietnieks attīstības jautājumos</a:t>
            </a:r>
            <a:endParaRPr lang="lv-LV" sz="1400" dirty="0">
              <a:solidFill>
                <a:schemeClr val="tx1"/>
              </a:solidFill>
              <a:latin typeface="Times New Roman" panose="02020603050405020304" pitchFamily="18" charset="0"/>
              <a:cs typeface="Times New Roman" panose="02020603050405020304" pitchFamily="18" charset="0"/>
            </a:endParaRPr>
          </a:p>
          <a:p>
            <a:r>
              <a:rPr lang="lv-LV" sz="1400">
                <a:solidFill>
                  <a:schemeClr val="tx1"/>
                </a:solidFill>
                <a:latin typeface="Times New Roman" panose="02020603050405020304" pitchFamily="18" charset="0"/>
                <a:cs typeface="Times New Roman" panose="02020603050405020304" pitchFamily="18" charset="0"/>
              </a:rPr>
              <a:t>E-pasts: arturs.krastins@vvc.gov.lv</a:t>
            </a:r>
            <a:endParaRPr lang="lv-LV" sz="1400" dirty="0">
              <a:solidFill>
                <a:schemeClr val="tx1"/>
              </a:solidFill>
              <a:latin typeface="Times New Roman" panose="02020603050405020304" pitchFamily="18" charset="0"/>
              <a:cs typeface="Times New Roman" panose="02020603050405020304" pitchFamily="18" charset="0"/>
            </a:endParaRPr>
          </a:p>
        </p:txBody>
      </p:sp>
      <p:sp>
        <p:nvSpPr>
          <p:cNvPr id="6" name="Subtitle 2"/>
          <p:cNvSpPr txBox="1">
            <a:spLocks/>
          </p:cNvSpPr>
          <p:nvPr/>
        </p:nvSpPr>
        <p:spPr>
          <a:xfrm>
            <a:off x="2895600" y="6096000"/>
            <a:ext cx="6400800" cy="609600"/>
          </a:xfrm>
          <a:prstGeom prst="rect">
            <a:avLst/>
          </a:prstGeom>
        </p:spPr>
        <p:txBody>
          <a:bodyPr vert="horz" lIns="93957" tIns="46979" rIns="93957" bIns="46979"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lv-LV" sz="1400">
                <a:solidFill>
                  <a:schemeClr val="tx1"/>
                </a:solidFill>
                <a:latin typeface="Times New Roman" panose="02020603050405020304" pitchFamily="18" charset="0"/>
                <a:cs typeface="Times New Roman" panose="02020603050405020304" pitchFamily="18" charset="0"/>
              </a:rPr>
              <a:t>01.11.2024., Rīgā</a:t>
            </a:r>
            <a:endParaRPr lang="lv-LV" sz="1400" dirty="0">
              <a:solidFill>
                <a:schemeClr val="tx1"/>
              </a:solidFill>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0" y="6622199"/>
            <a:ext cx="9144000" cy="244656"/>
          </a:xfrm>
          <a:prstGeom prst="rect">
            <a:avLst/>
          </a:prstGeom>
        </p:spPr>
      </p:pic>
      <p:sp>
        <p:nvSpPr>
          <p:cNvPr id="2" name="Title 1"/>
          <p:cNvSpPr>
            <a:spLocks noGrp="1"/>
          </p:cNvSpPr>
          <p:nvPr>
            <p:ph type="ctrTitle"/>
          </p:nvPr>
        </p:nvSpPr>
        <p:spPr>
          <a:xfrm>
            <a:off x="2209800" y="3657600"/>
            <a:ext cx="7772400" cy="838200"/>
          </a:xfrm>
        </p:spPr>
        <p:txBody>
          <a:bodyPr>
            <a:normAutofit fontScale="90000"/>
          </a:bodyPr>
          <a:lstStyle/>
          <a:p>
            <a:r>
              <a:rPr lang="lv-LV" sz="3200" b="1">
                <a:latin typeface="Times New Roman" panose="02020603050405020304" pitchFamily="18" charset="0"/>
                <a:cs typeface="Times New Roman" panose="02020603050405020304" pitchFamily="18" charset="0"/>
              </a:rPr>
              <a:t>Valsts valodas centra iesaiste terminoloģijas</a:t>
            </a:r>
            <a:br>
              <a:rPr lang="lv-LV" sz="3200" b="1">
                <a:latin typeface="Times New Roman" panose="02020603050405020304" pitchFamily="18" charset="0"/>
                <a:cs typeface="Times New Roman" panose="02020603050405020304" pitchFamily="18" charset="0"/>
              </a:rPr>
            </a:br>
            <a:r>
              <a:rPr lang="lv-LV" sz="3200" b="1">
                <a:latin typeface="Times New Roman" panose="02020603050405020304" pitchFamily="18" charset="0"/>
                <a:cs typeface="Times New Roman" panose="02020603050405020304" pitchFamily="18" charset="0"/>
              </a:rPr>
              <a:t>darba grupās</a:t>
            </a:r>
            <a:endParaRPr lang="lv-LV"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9412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6DB20C-A4B6-B731-400E-7B7680BEB48C}"/>
            </a:ext>
          </a:extLst>
        </p:cNvPr>
        <p:cNvGrpSpPr/>
        <p:nvPr/>
      </p:nvGrpSpPr>
      <p:grpSpPr>
        <a:xfrm>
          <a:off x="0" y="0"/>
          <a:ext cx="0" cy="0"/>
          <a:chOff x="0" y="0"/>
          <a:chExt cx="0" cy="0"/>
        </a:xfrm>
      </p:grpSpPr>
      <p:sp>
        <p:nvSpPr>
          <p:cNvPr id="12" name="Subtitle 2">
            <a:extLst>
              <a:ext uri="{FF2B5EF4-FFF2-40B4-BE49-F238E27FC236}">
                <a16:creationId xmlns:a16="http://schemas.microsoft.com/office/drawing/2014/main" id="{60DE8980-0676-3266-4EF9-17784DC2AD1F}"/>
              </a:ext>
            </a:extLst>
          </p:cNvPr>
          <p:cNvSpPr>
            <a:spLocks noGrp="1"/>
          </p:cNvSpPr>
          <p:nvPr>
            <p:ph type="subTitle" idx="1"/>
          </p:nvPr>
        </p:nvSpPr>
        <p:spPr>
          <a:xfrm>
            <a:off x="2371343" y="1905015"/>
            <a:ext cx="7763257" cy="4435479"/>
          </a:xfrm>
        </p:spPr>
        <p:txBody>
          <a:bodyPr>
            <a:normAutofit/>
          </a:bodyPr>
          <a:lstStyle/>
          <a:p>
            <a:pPr marL="609600" indent="-6096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Valsts iestāde kopā ar saviem ekspertiem izklāsta problēmas būtību un tās ietekmi;</a:t>
            </a:r>
          </a:p>
          <a:p>
            <a:pPr marL="609600" indent="-6096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Centrs un iestāde vienojas par problēmas risinājumu, pārstāvjiem darba grupā, nepieciešamajiem dokumentiem, materiālu izstrādi un saskaņošanu, kā arī nesaskaņu risināšanas procedūru;</a:t>
            </a:r>
          </a:p>
          <a:p>
            <a:pPr marL="609600" indent="-6096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Terminologi un eksperti regulāri komunicē gan par konkrētiem jautājumiem, gan vienai pusei pārskatot sagatavotos materiālus;</a:t>
            </a:r>
          </a:p>
          <a:p>
            <a:pPr marL="609600" indent="-6096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Materiāli tiek noformēti gan ikdienas darbam, gan apstiprināšanai LZA TK, ja nepieciešams;</a:t>
            </a:r>
          </a:p>
          <a:p>
            <a:pPr marL="609600" indent="-6096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Turpmāk, saskaņojot attiecīgo dokumentu tulkojumus, abas puses atsaucas uz darba grupā izstrādāto terminoloģiju. Vajadzības gadījumā tā tiek precizēta.</a:t>
            </a:r>
            <a:endParaRPr lang="lv-LV" sz="2000" dirty="0">
              <a:solidFill>
                <a:schemeClr val="tx1"/>
              </a:solidFill>
              <a:latin typeface="Times New Roman" pitchFamily="18" charset="0"/>
              <a:cs typeface="Times New Roman" pitchFamily="18" charset="0"/>
            </a:endParaRPr>
          </a:p>
        </p:txBody>
      </p:sp>
      <p:pic>
        <p:nvPicPr>
          <p:cNvPr id="3" name="Picture 2">
            <a:extLst>
              <a:ext uri="{FF2B5EF4-FFF2-40B4-BE49-F238E27FC236}">
                <a16:creationId xmlns:a16="http://schemas.microsoft.com/office/drawing/2014/main" id="{D71DBFAE-3E2F-FC32-F1CC-5D3294AF503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 y="0"/>
            <a:ext cx="1761743" cy="1957799"/>
          </a:xfrm>
          <a:prstGeom prst="rect">
            <a:avLst/>
          </a:prstGeom>
        </p:spPr>
      </p:pic>
      <p:sp>
        <p:nvSpPr>
          <p:cNvPr id="4" name="Title 3">
            <a:extLst>
              <a:ext uri="{FF2B5EF4-FFF2-40B4-BE49-F238E27FC236}">
                <a16:creationId xmlns:a16="http://schemas.microsoft.com/office/drawing/2014/main" id="{29096D8E-7373-24CE-3D62-17BB16613660}"/>
              </a:ext>
            </a:extLst>
          </p:cNvPr>
          <p:cNvSpPr>
            <a:spLocks noGrp="1"/>
          </p:cNvSpPr>
          <p:nvPr>
            <p:ph type="ctrTitle"/>
          </p:nvPr>
        </p:nvSpPr>
        <p:spPr>
          <a:xfrm>
            <a:off x="2371343" y="685801"/>
            <a:ext cx="7763257" cy="954911"/>
          </a:xfrm>
        </p:spPr>
        <p:txBody>
          <a:bodyPr anchor="b">
            <a:noAutofit/>
          </a:bodyPr>
          <a:lstStyle/>
          <a:p>
            <a:pPr algn="l"/>
            <a:r>
              <a:rPr lang="lv-LV" sz="2400" b="1">
                <a:solidFill>
                  <a:schemeClr val="tx1"/>
                </a:solidFill>
                <a:latin typeface="Times New Roman" pitchFamily="18" charset="0"/>
                <a:cs typeface="Times New Roman" pitchFamily="18" charset="0"/>
              </a:rPr>
              <a:t>4. Terminologu un ekspertu sadarbība terminoloģijas darba grupās (1)</a:t>
            </a:r>
          </a:p>
        </p:txBody>
      </p:sp>
    </p:spTree>
    <p:extLst>
      <p:ext uri="{BB962C8B-B14F-4D97-AF65-F5344CB8AC3E}">
        <p14:creationId xmlns:p14="http://schemas.microsoft.com/office/powerpoint/2010/main" val="500409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7CD04E-A9D2-EC72-1ECD-23E23A5DA8C3}"/>
            </a:ext>
          </a:extLst>
        </p:cNvPr>
        <p:cNvGrpSpPr/>
        <p:nvPr/>
      </p:nvGrpSpPr>
      <p:grpSpPr>
        <a:xfrm>
          <a:off x="0" y="0"/>
          <a:ext cx="0" cy="0"/>
          <a:chOff x="0" y="0"/>
          <a:chExt cx="0" cy="0"/>
        </a:xfrm>
      </p:grpSpPr>
      <p:sp>
        <p:nvSpPr>
          <p:cNvPr id="12" name="Subtitle 2">
            <a:extLst>
              <a:ext uri="{FF2B5EF4-FFF2-40B4-BE49-F238E27FC236}">
                <a16:creationId xmlns:a16="http://schemas.microsoft.com/office/drawing/2014/main" id="{4A8086B3-34E2-8E59-6D0F-FFD5F2950EC8}"/>
              </a:ext>
            </a:extLst>
          </p:cNvPr>
          <p:cNvSpPr>
            <a:spLocks noGrp="1"/>
          </p:cNvSpPr>
          <p:nvPr>
            <p:ph type="subTitle" idx="1"/>
          </p:nvPr>
        </p:nvSpPr>
        <p:spPr>
          <a:xfrm>
            <a:off x="2371343" y="1905015"/>
            <a:ext cx="7763257" cy="4435479"/>
          </a:xfrm>
        </p:spPr>
        <p:txBody>
          <a:bodyPr>
            <a:normAutofit/>
          </a:bodyPr>
          <a:lstStyle/>
          <a:p>
            <a:pPr marL="609600" indent="-6096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Sadarbības ieguvumi:</a:t>
            </a:r>
            <a:endParaRPr lang="lv-LV" sz="2000" dirty="0">
              <a:solidFill>
                <a:schemeClr val="tx1"/>
              </a:solidFill>
              <a:latin typeface="Times New Roman" pitchFamily="18" charset="0"/>
              <a:cs typeface="Times New Roman" pitchFamily="18" charset="0"/>
            </a:endParaRPr>
          </a:p>
          <a:p>
            <a:pPr marL="1079388" lvl="1" indent="-609600" algn="l">
              <a:lnSpc>
                <a:spcPct val="90000"/>
              </a:lnSpc>
              <a:spcBef>
                <a:spcPts val="600"/>
              </a:spcBef>
              <a:buFont typeface="Arial" panose="020B0604020202020204" pitchFamily="34" charset="0"/>
              <a:buChar char="•"/>
            </a:pPr>
            <a:r>
              <a:rPr lang="lv-LV" sz="1600">
                <a:solidFill>
                  <a:schemeClr val="tx1"/>
                </a:solidFill>
                <a:latin typeface="Times New Roman" pitchFamily="18" charset="0"/>
                <a:cs typeface="Times New Roman" pitchFamily="18" charset="0"/>
              </a:rPr>
              <a:t>tulkojumus iespējams saskaņot ātrāk;</a:t>
            </a:r>
          </a:p>
          <a:p>
            <a:pPr marL="1079388" lvl="1" indent="-609600" algn="l">
              <a:lnSpc>
                <a:spcPct val="90000"/>
              </a:lnSpc>
              <a:spcBef>
                <a:spcPts val="600"/>
              </a:spcBef>
              <a:buFont typeface="Arial" panose="020B0604020202020204" pitchFamily="34" charset="0"/>
              <a:buChar char="•"/>
            </a:pPr>
            <a:r>
              <a:rPr lang="lv-LV" sz="1600">
                <a:solidFill>
                  <a:schemeClr val="tx1"/>
                </a:solidFill>
                <a:latin typeface="Times New Roman" pitchFamily="18" charset="0"/>
                <a:cs typeface="Times New Roman" pitchFamily="18" charset="0"/>
              </a:rPr>
              <a:t>konsekventa terminoloģija;</a:t>
            </a:r>
          </a:p>
          <a:p>
            <a:pPr marL="1079388" lvl="1" indent="-609600" algn="l">
              <a:lnSpc>
                <a:spcPct val="90000"/>
              </a:lnSpc>
              <a:spcBef>
                <a:spcPts val="600"/>
              </a:spcBef>
              <a:buFont typeface="Arial" panose="020B0604020202020204" pitchFamily="34" charset="0"/>
              <a:buChar char="•"/>
            </a:pPr>
            <a:r>
              <a:rPr lang="lv-LV" sz="1600">
                <a:solidFill>
                  <a:schemeClr val="tx1"/>
                </a:solidFill>
                <a:latin typeface="Times New Roman" pitchFamily="18" charset="0"/>
                <a:cs typeface="Times New Roman" pitchFamily="18" charset="0"/>
              </a:rPr>
              <a:t>terminologi dziļāk izprot attiecīgās nozares vai jomas terminoloģiju;</a:t>
            </a:r>
          </a:p>
          <a:p>
            <a:pPr marL="1079388" lvl="1" indent="-609600" algn="l">
              <a:lnSpc>
                <a:spcPct val="90000"/>
              </a:lnSpc>
              <a:spcBef>
                <a:spcPts val="600"/>
              </a:spcBef>
              <a:buFont typeface="Arial" panose="020B0604020202020204" pitchFamily="34" charset="0"/>
              <a:buChar char="•"/>
            </a:pPr>
            <a:r>
              <a:rPr lang="lv-LV" sz="1600">
                <a:solidFill>
                  <a:schemeClr val="tx1"/>
                </a:solidFill>
                <a:latin typeface="Times New Roman" pitchFamily="18" charset="0"/>
                <a:cs typeface="Times New Roman" pitchFamily="18" charset="0"/>
              </a:rPr>
              <a:t>diskusiju ceļā gan eksperti, gan terminologi var padziļināti apspriest gan valodas, gan profesionālos apsvērumus par labu kāda termina izvēlei;</a:t>
            </a:r>
          </a:p>
          <a:p>
            <a:pPr marL="1079388" lvl="1" indent="-609600" algn="l">
              <a:lnSpc>
                <a:spcPct val="90000"/>
              </a:lnSpc>
              <a:spcBef>
                <a:spcPts val="600"/>
              </a:spcBef>
              <a:buFont typeface="Arial" panose="020B0604020202020204" pitchFamily="34" charset="0"/>
              <a:buChar char="•"/>
            </a:pPr>
            <a:r>
              <a:rPr lang="lv-LV" sz="1600">
                <a:solidFill>
                  <a:schemeClr val="tx1"/>
                </a:solidFill>
                <a:latin typeface="Times New Roman" pitchFamily="18" charset="0"/>
                <a:cs typeface="Times New Roman" pitchFamily="18" charset="0"/>
              </a:rPr>
              <a:t>eksperti labāk izprot valodas nianses un kā tās ietekmē termina nozīmi, kā arī vairo izpratni par sakārtotas un kvalitatīvas terminoloģijas nozīmi ne tikai ikdienas darbā, bet arī attiecībā uz nozares tiesību aktu kvalitāti;</a:t>
            </a:r>
          </a:p>
          <a:p>
            <a:pPr marL="1079388" lvl="1" indent="-609600" algn="l">
              <a:lnSpc>
                <a:spcPct val="90000"/>
              </a:lnSpc>
              <a:spcBef>
                <a:spcPts val="600"/>
              </a:spcBef>
              <a:buFont typeface="Arial" panose="020B0604020202020204" pitchFamily="34" charset="0"/>
              <a:buChar char="•"/>
            </a:pPr>
            <a:r>
              <a:rPr lang="lv-LV" sz="1600">
                <a:solidFill>
                  <a:schemeClr val="tx1"/>
                </a:solidFill>
                <a:latin typeface="Times New Roman" pitchFamily="18" charset="0"/>
                <a:cs typeface="Times New Roman" pitchFamily="18" charset="0"/>
              </a:rPr>
              <a:t>diskusiju rezultātā arī eksperti savstarpēji vienojas par kāda jēdziena izpratni nozarē – tiek novērsti pārpratumi ekspertu starpā;</a:t>
            </a:r>
          </a:p>
          <a:p>
            <a:pPr marL="1079388" lvl="1" indent="-609600" algn="l">
              <a:lnSpc>
                <a:spcPct val="90000"/>
              </a:lnSpc>
              <a:spcBef>
                <a:spcPts val="600"/>
              </a:spcBef>
              <a:buFont typeface="Arial" panose="020B0604020202020204" pitchFamily="34" charset="0"/>
              <a:buChar char="•"/>
            </a:pPr>
            <a:r>
              <a:rPr lang="lv-LV" sz="1600">
                <a:solidFill>
                  <a:schemeClr val="tx1"/>
                </a:solidFill>
                <a:latin typeface="Times New Roman" pitchFamily="18" charset="0"/>
                <a:cs typeface="Times New Roman" pitchFamily="18" charset="0"/>
              </a:rPr>
              <a:t>rodas stabils pamats terminu atvasinājumiem.</a:t>
            </a:r>
          </a:p>
        </p:txBody>
      </p:sp>
      <p:pic>
        <p:nvPicPr>
          <p:cNvPr id="3" name="Picture 2">
            <a:extLst>
              <a:ext uri="{FF2B5EF4-FFF2-40B4-BE49-F238E27FC236}">
                <a16:creationId xmlns:a16="http://schemas.microsoft.com/office/drawing/2014/main" id="{DACEB5F6-5276-7DA0-CB5C-6252328A81B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 y="0"/>
            <a:ext cx="1761743" cy="1957799"/>
          </a:xfrm>
          <a:prstGeom prst="rect">
            <a:avLst/>
          </a:prstGeom>
        </p:spPr>
      </p:pic>
      <p:sp>
        <p:nvSpPr>
          <p:cNvPr id="4" name="Title 3">
            <a:extLst>
              <a:ext uri="{FF2B5EF4-FFF2-40B4-BE49-F238E27FC236}">
                <a16:creationId xmlns:a16="http://schemas.microsoft.com/office/drawing/2014/main" id="{B6AB4208-EB8B-D504-659C-92C247DF565B}"/>
              </a:ext>
            </a:extLst>
          </p:cNvPr>
          <p:cNvSpPr>
            <a:spLocks noGrp="1"/>
          </p:cNvSpPr>
          <p:nvPr>
            <p:ph type="ctrTitle"/>
          </p:nvPr>
        </p:nvSpPr>
        <p:spPr>
          <a:xfrm>
            <a:off x="2371343" y="685801"/>
            <a:ext cx="7763257" cy="954911"/>
          </a:xfrm>
        </p:spPr>
        <p:txBody>
          <a:bodyPr anchor="b">
            <a:noAutofit/>
          </a:bodyPr>
          <a:lstStyle/>
          <a:p>
            <a:pPr algn="l"/>
            <a:r>
              <a:rPr lang="lv-LV" sz="2400" b="1">
                <a:solidFill>
                  <a:schemeClr val="tx1"/>
                </a:solidFill>
                <a:latin typeface="Times New Roman" pitchFamily="18" charset="0"/>
                <a:cs typeface="Times New Roman" pitchFamily="18" charset="0"/>
              </a:rPr>
              <a:t>4. Terminologu un ekspertu sadarbība terminoloģijas darba grupās (2)</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108816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4202E-BD0A-6FAA-8F86-4401D6A99B09}"/>
            </a:ext>
          </a:extLst>
        </p:cNvPr>
        <p:cNvGrpSpPr/>
        <p:nvPr/>
      </p:nvGrpSpPr>
      <p:grpSpPr>
        <a:xfrm>
          <a:off x="0" y="0"/>
          <a:ext cx="0" cy="0"/>
          <a:chOff x="0" y="0"/>
          <a:chExt cx="0" cy="0"/>
        </a:xfrm>
      </p:grpSpPr>
      <p:sp>
        <p:nvSpPr>
          <p:cNvPr id="12" name="Subtitle 2">
            <a:extLst>
              <a:ext uri="{FF2B5EF4-FFF2-40B4-BE49-F238E27FC236}">
                <a16:creationId xmlns:a16="http://schemas.microsoft.com/office/drawing/2014/main" id="{215799EC-0667-5598-84D7-17F6D39D3675}"/>
              </a:ext>
            </a:extLst>
          </p:cNvPr>
          <p:cNvSpPr>
            <a:spLocks noGrp="1"/>
          </p:cNvSpPr>
          <p:nvPr>
            <p:ph type="subTitle" idx="1"/>
          </p:nvPr>
        </p:nvSpPr>
        <p:spPr>
          <a:xfrm>
            <a:off x="2371343" y="1905015"/>
            <a:ext cx="7763257" cy="4435479"/>
          </a:xfrm>
        </p:spPr>
        <p:txBody>
          <a:bodyPr>
            <a:normAutofit/>
          </a:bodyPr>
          <a:lstStyle/>
          <a:p>
            <a:pPr marL="609600" indent="-6096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Centrs darba grupu materiālus izmanto kā galvenās atsauces tulkojumu saskaņošanas laikā;</a:t>
            </a:r>
          </a:p>
          <a:p>
            <a:pPr marL="609600" indent="-6096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Iestādes šos materiālus var izplatīt kolēģiem un visai nozarei kā glosārijus vai vārdnīcas;</a:t>
            </a:r>
          </a:p>
          <a:p>
            <a:pPr marL="609600" indent="-6096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LZA TK apstiprinātā terminoloģija ar laiku nonāk termini.gov.lv, kā arī var tikt publiskota iestāžu vietnēs kā oficiāls atsauces materiāls dažādu dokumentu izstrādei;</a:t>
            </a:r>
          </a:p>
          <a:p>
            <a:pPr marL="609600" indent="-6096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Līdz ar LZA TK apstiprinājumu šī terminoloģija jālieto Latvijas Republikas tiesību aktos.</a:t>
            </a:r>
            <a:endParaRPr lang="lv-LV" sz="2000" dirty="0">
              <a:solidFill>
                <a:schemeClr val="tx1"/>
              </a:solidFill>
              <a:latin typeface="Times New Roman" pitchFamily="18" charset="0"/>
              <a:cs typeface="Times New Roman" pitchFamily="18" charset="0"/>
            </a:endParaRPr>
          </a:p>
        </p:txBody>
      </p:sp>
      <p:pic>
        <p:nvPicPr>
          <p:cNvPr id="3" name="Picture 2">
            <a:extLst>
              <a:ext uri="{FF2B5EF4-FFF2-40B4-BE49-F238E27FC236}">
                <a16:creationId xmlns:a16="http://schemas.microsoft.com/office/drawing/2014/main" id="{3656BF33-828D-F9F3-B144-BEF059EC4E8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 y="0"/>
            <a:ext cx="1761743" cy="1957799"/>
          </a:xfrm>
          <a:prstGeom prst="rect">
            <a:avLst/>
          </a:prstGeom>
        </p:spPr>
      </p:pic>
      <p:sp>
        <p:nvSpPr>
          <p:cNvPr id="4" name="Title 3">
            <a:extLst>
              <a:ext uri="{FF2B5EF4-FFF2-40B4-BE49-F238E27FC236}">
                <a16:creationId xmlns:a16="http://schemas.microsoft.com/office/drawing/2014/main" id="{0EC2D8C7-51C5-FC99-A31B-ACABBCA437FE}"/>
              </a:ext>
            </a:extLst>
          </p:cNvPr>
          <p:cNvSpPr>
            <a:spLocks noGrp="1"/>
          </p:cNvSpPr>
          <p:nvPr>
            <p:ph type="ctrTitle"/>
          </p:nvPr>
        </p:nvSpPr>
        <p:spPr>
          <a:xfrm>
            <a:off x="2371343" y="685801"/>
            <a:ext cx="7763257" cy="954911"/>
          </a:xfrm>
        </p:spPr>
        <p:txBody>
          <a:bodyPr anchor="b">
            <a:noAutofit/>
          </a:bodyPr>
          <a:lstStyle/>
          <a:p>
            <a:pPr algn="l"/>
            <a:r>
              <a:rPr lang="lv-LV" sz="2400" b="1">
                <a:solidFill>
                  <a:schemeClr val="tx1"/>
                </a:solidFill>
                <a:latin typeface="Times New Roman" pitchFamily="18" charset="0"/>
                <a:cs typeface="Times New Roman" pitchFamily="18" charset="0"/>
              </a:rPr>
              <a:t>5. Izstrādātās terminoloģijas ieviešana praksē</a:t>
            </a:r>
          </a:p>
        </p:txBody>
      </p:sp>
    </p:spTree>
    <p:extLst>
      <p:ext uri="{BB962C8B-B14F-4D97-AF65-F5344CB8AC3E}">
        <p14:creationId xmlns:p14="http://schemas.microsoft.com/office/powerpoint/2010/main" val="90921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1582D-EAB6-8097-8D6B-FA289A057690}"/>
            </a:ext>
          </a:extLst>
        </p:cNvPr>
        <p:cNvGrpSpPr/>
        <p:nvPr/>
      </p:nvGrpSpPr>
      <p:grpSpPr>
        <a:xfrm>
          <a:off x="0" y="0"/>
          <a:ext cx="0" cy="0"/>
          <a:chOff x="0" y="0"/>
          <a:chExt cx="0" cy="0"/>
        </a:xfrm>
      </p:grpSpPr>
      <p:sp>
        <p:nvSpPr>
          <p:cNvPr id="12" name="Subtitle 2">
            <a:extLst>
              <a:ext uri="{FF2B5EF4-FFF2-40B4-BE49-F238E27FC236}">
                <a16:creationId xmlns:a16="http://schemas.microsoft.com/office/drawing/2014/main" id="{0B32C02C-C748-7CE7-AE58-D1DCFB2AA8D9}"/>
              </a:ext>
            </a:extLst>
          </p:cNvPr>
          <p:cNvSpPr>
            <a:spLocks noGrp="1"/>
          </p:cNvSpPr>
          <p:nvPr>
            <p:ph type="subTitle" idx="1"/>
          </p:nvPr>
        </p:nvSpPr>
        <p:spPr>
          <a:xfrm>
            <a:off x="2371343" y="1905015"/>
            <a:ext cx="7763257" cy="4435479"/>
          </a:xfrm>
        </p:spPr>
        <p:txBody>
          <a:bodyPr>
            <a:normAutofit/>
          </a:bodyPr>
          <a:lstStyle/>
          <a:p>
            <a:pPr marL="609600" indent="-6096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Centrā regulāri tiek veidotas terminu izstrādes un saskaņošanas darba grupa;</a:t>
            </a:r>
          </a:p>
          <a:p>
            <a:pPr marL="609600" indent="-6096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Darba grupu materiāli atvieglo ne tikai tulkošanas procesu, bet arī kalpo kā uzskates materiāls nozaru pārstāvjiem un plašākai sabiedrībai;</a:t>
            </a:r>
          </a:p>
          <a:p>
            <a:pPr marL="609600" indent="-6096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Darba grupā gūtā pieredze paplašina ne tikai terminologu izpratni, bet arī ļauj ekspertiem tuvāk iepazīt terminrades procesu un piedalīties tajā: ciešas sadarbības rezultātā tiek sakārtota nozaru terminoloģija.</a:t>
            </a:r>
          </a:p>
          <a:p>
            <a:pPr marL="609600" indent="-6096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Darba grupas ir vērtīga pieredzes apmaiņas iespēja. Centrs aicina iestādes vērsties centrā ar savām idejām un iniciatīvām!</a:t>
            </a:r>
            <a:endParaRPr lang="lv-LV" sz="2000" dirty="0">
              <a:solidFill>
                <a:schemeClr val="tx1"/>
              </a:solidFill>
              <a:latin typeface="Times New Roman" pitchFamily="18" charset="0"/>
              <a:cs typeface="Times New Roman" pitchFamily="18" charset="0"/>
            </a:endParaRPr>
          </a:p>
        </p:txBody>
      </p:sp>
      <p:pic>
        <p:nvPicPr>
          <p:cNvPr id="3" name="Picture 2">
            <a:extLst>
              <a:ext uri="{FF2B5EF4-FFF2-40B4-BE49-F238E27FC236}">
                <a16:creationId xmlns:a16="http://schemas.microsoft.com/office/drawing/2014/main" id="{8FCED62B-BEC8-98B8-2500-AA4BED7EE8D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 y="0"/>
            <a:ext cx="1761743" cy="1957799"/>
          </a:xfrm>
          <a:prstGeom prst="rect">
            <a:avLst/>
          </a:prstGeom>
        </p:spPr>
      </p:pic>
      <p:sp>
        <p:nvSpPr>
          <p:cNvPr id="4" name="Title 3">
            <a:extLst>
              <a:ext uri="{FF2B5EF4-FFF2-40B4-BE49-F238E27FC236}">
                <a16:creationId xmlns:a16="http://schemas.microsoft.com/office/drawing/2014/main" id="{997F97A1-348D-04CD-8A83-7AB178A9CDE5}"/>
              </a:ext>
            </a:extLst>
          </p:cNvPr>
          <p:cNvSpPr>
            <a:spLocks noGrp="1"/>
          </p:cNvSpPr>
          <p:nvPr>
            <p:ph type="ctrTitle"/>
          </p:nvPr>
        </p:nvSpPr>
        <p:spPr>
          <a:xfrm>
            <a:off x="2371343" y="685801"/>
            <a:ext cx="7763257" cy="954911"/>
          </a:xfrm>
        </p:spPr>
        <p:txBody>
          <a:bodyPr anchor="b">
            <a:noAutofit/>
          </a:bodyPr>
          <a:lstStyle/>
          <a:p>
            <a:pPr algn="l"/>
            <a:r>
              <a:rPr lang="lv-LV" sz="2400" b="1">
                <a:solidFill>
                  <a:schemeClr val="tx1"/>
                </a:solidFill>
                <a:latin typeface="Times New Roman" pitchFamily="18" charset="0"/>
                <a:cs typeface="Times New Roman" pitchFamily="18" charset="0"/>
              </a:rPr>
              <a:t>6. Secinājumi</a:t>
            </a:r>
          </a:p>
        </p:txBody>
      </p:sp>
    </p:spTree>
    <p:extLst>
      <p:ext uri="{BB962C8B-B14F-4D97-AF65-F5344CB8AC3E}">
        <p14:creationId xmlns:p14="http://schemas.microsoft.com/office/powerpoint/2010/main" val="13106583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2"/>
          <p:cNvSpPr>
            <a:spLocks noGrp="1"/>
          </p:cNvSpPr>
          <p:nvPr>
            <p:ph type="subTitle" idx="1"/>
          </p:nvPr>
        </p:nvSpPr>
        <p:spPr>
          <a:xfrm>
            <a:off x="3810000" y="4343400"/>
            <a:ext cx="6400800" cy="838200"/>
          </a:xfrm>
        </p:spPr>
        <p:txBody>
          <a:bodyPr>
            <a:noAutofit/>
          </a:bodyPr>
          <a:lstStyle/>
          <a:p>
            <a:pPr algn="l"/>
            <a:r>
              <a:rPr lang="lv-LV" sz="1400" b="1">
                <a:solidFill>
                  <a:schemeClr val="tx1"/>
                </a:solidFill>
                <a:latin typeface="Times New Roman" panose="02020603050405020304" pitchFamily="18" charset="0"/>
                <a:cs typeface="Times New Roman" panose="02020603050405020304" pitchFamily="18" charset="0"/>
              </a:rPr>
              <a:t>Arturs Krastiņš</a:t>
            </a:r>
            <a:endParaRPr lang="lv-LV" sz="1400" b="1" dirty="0">
              <a:solidFill>
                <a:schemeClr val="tx1"/>
              </a:solidFill>
              <a:latin typeface="Times New Roman" panose="02020603050405020304" pitchFamily="18" charset="0"/>
              <a:cs typeface="Times New Roman" panose="02020603050405020304" pitchFamily="18" charset="0"/>
            </a:endParaRPr>
          </a:p>
          <a:p>
            <a:pPr algn="l"/>
            <a:r>
              <a:rPr lang="lv-LV" sz="1400">
                <a:solidFill>
                  <a:schemeClr val="tx1"/>
                </a:solidFill>
                <a:latin typeface="Times New Roman" panose="02020603050405020304" pitchFamily="18" charset="0"/>
                <a:cs typeface="Times New Roman" panose="02020603050405020304" pitchFamily="18" charset="0"/>
              </a:rPr>
              <a:t>Terminoloģijas un tiesību aktu tulkošanas departamenta vadītājs,</a:t>
            </a:r>
          </a:p>
          <a:p>
            <a:pPr algn="l"/>
            <a:r>
              <a:rPr lang="lv-LV" sz="1400">
                <a:solidFill>
                  <a:schemeClr val="tx1"/>
                </a:solidFill>
                <a:latin typeface="Times New Roman" panose="02020603050405020304" pitchFamily="18" charset="0"/>
                <a:cs typeface="Times New Roman" panose="02020603050405020304" pitchFamily="18" charset="0"/>
              </a:rPr>
              <a:t>direktora vietnieks attīstības jautājumos</a:t>
            </a:r>
            <a:endParaRPr lang="lv-LV" sz="1400" dirty="0">
              <a:solidFill>
                <a:schemeClr val="tx1"/>
              </a:solidFill>
              <a:latin typeface="Times New Roman" panose="02020603050405020304" pitchFamily="18" charset="0"/>
              <a:cs typeface="Times New Roman" panose="02020603050405020304" pitchFamily="18" charset="0"/>
            </a:endParaRPr>
          </a:p>
          <a:p>
            <a:pPr algn="l"/>
            <a:r>
              <a:rPr lang="lv-LV" sz="1400">
                <a:solidFill>
                  <a:schemeClr val="tx1"/>
                </a:solidFill>
                <a:latin typeface="Times New Roman" panose="02020603050405020304" pitchFamily="18" charset="0"/>
                <a:cs typeface="Times New Roman" panose="02020603050405020304" pitchFamily="18" charset="0"/>
              </a:rPr>
              <a:t>E-pasts: arturs.krastins@vvc.gov.lv</a:t>
            </a:r>
            <a:endParaRPr lang="lv-LV" sz="1400" dirty="0">
              <a:solidFill>
                <a:schemeClr val="tx1"/>
              </a:solidFill>
              <a:latin typeface="Times New Roman" panose="02020603050405020304" pitchFamily="18" charset="0"/>
              <a:cs typeface="Times New Roman" panose="02020603050405020304" pitchFamily="18" charset="0"/>
            </a:endParaRPr>
          </a:p>
        </p:txBody>
      </p:sp>
      <p:sp>
        <p:nvSpPr>
          <p:cNvPr id="9" name="Subtitle 2"/>
          <p:cNvSpPr txBox="1">
            <a:spLocks/>
          </p:cNvSpPr>
          <p:nvPr/>
        </p:nvSpPr>
        <p:spPr>
          <a:xfrm>
            <a:off x="3815080" y="5597099"/>
            <a:ext cx="6400800" cy="609600"/>
          </a:xfrm>
          <a:prstGeom prst="rect">
            <a:avLst/>
          </a:prstGeom>
        </p:spPr>
        <p:txBody>
          <a:bodyPr vert="horz" lIns="93957" tIns="46979" rIns="93957" bIns="46979"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lv-LV" sz="1400">
                <a:solidFill>
                  <a:schemeClr val="tx1"/>
                </a:solidFill>
                <a:latin typeface="Times New Roman" panose="02020603050405020304" pitchFamily="18" charset="0"/>
                <a:cs typeface="Times New Roman" panose="02020603050405020304" pitchFamily="18" charset="0"/>
              </a:rPr>
              <a:t>01.11.2024., Rīgā</a:t>
            </a:r>
            <a:endParaRPr lang="lv-LV" sz="1400" dirty="0">
              <a:solidFill>
                <a:schemeClr val="tx1"/>
              </a:solidFill>
              <a:latin typeface="Times New Roman" panose="02020603050405020304" pitchFamily="18" charset="0"/>
              <a:cs typeface="Times New Roman" panose="02020603050405020304" pitchFamily="18" charset="0"/>
            </a:endParaRPr>
          </a:p>
        </p:txBody>
      </p:sp>
      <p:sp>
        <p:nvSpPr>
          <p:cNvPr id="16" name="Title 3"/>
          <p:cNvSpPr>
            <a:spLocks noGrp="1"/>
          </p:cNvSpPr>
          <p:nvPr>
            <p:ph type="ctrTitle"/>
          </p:nvPr>
        </p:nvSpPr>
        <p:spPr>
          <a:xfrm>
            <a:off x="3810000" y="1905000"/>
            <a:ext cx="6324600" cy="2362200"/>
          </a:xfrm>
        </p:spPr>
        <p:txBody>
          <a:bodyPr anchor="t">
            <a:noAutofit/>
          </a:bodyPr>
          <a:lstStyle/>
          <a:p>
            <a:pPr algn="l">
              <a:lnSpc>
                <a:spcPct val="90000"/>
              </a:lnSpc>
              <a:spcBef>
                <a:spcPts val="600"/>
              </a:spcBef>
              <a:tabLst>
                <a:tab pos="5741988" algn="l"/>
              </a:tabLst>
            </a:pPr>
            <a:r>
              <a:rPr lang="lv-LV" sz="2000" b="1">
                <a:latin typeface="Times New Roman" pitchFamily="18" charset="0"/>
                <a:cs typeface="Times New Roman" pitchFamily="18" charset="0"/>
              </a:rPr>
              <a:t>Paldies par uzmanību!</a:t>
            </a:r>
            <a:br>
              <a:rPr lang="lv-LV" sz="2000" b="1">
                <a:latin typeface="Times New Roman" pitchFamily="18" charset="0"/>
                <a:cs typeface="Times New Roman" pitchFamily="18" charset="0"/>
              </a:rPr>
            </a:br>
            <a:br>
              <a:rPr lang="lv-LV" sz="2000" b="1">
                <a:latin typeface="Times New Roman" pitchFamily="18" charset="0"/>
                <a:cs typeface="Times New Roman" pitchFamily="18" charset="0"/>
              </a:rPr>
            </a:br>
            <a:br>
              <a:rPr lang="lv-LV" sz="2000" b="1">
                <a:latin typeface="Times New Roman" pitchFamily="18" charset="0"/>
                <a:cs typeface="Times New Roman" pitchFamily="18" charset="0"/>
              </a:rPr>
            </a:br>
            <a:br>
              <a:rPr lang="lv-LV" sz="2000" b="1">
                <a:latin typeface="Times New Roman" pitchFamily="18" charset="0"/>
                <a:cs typeface="Times New Roman" pitchFamily="18" charset="0"/>
              </a:rPr>
            </a:br>
            <a:r>
              <a:rPr lang="lv-LV" sz="2000">
                <a:latin typeface="Times New Roman" pitchFamily="18" charset="0"/>
                <a:cs typeface="Times New Roman" pitchFamily="18" charset="0"/>
              </a:rPr>
              <a:t>Valsts valodas centrs: </a:t>
            </a:r>
            <a:r>
              <a:rPr lang="lv-LV" sz="2000">
                <a:latin typeface="Times New Roman" pitchFamily="18" charset="0"/>
                <a:cs typeface="Times New Roman" pitchFamily="18" charset="0"/>
                <a:hlinkClick r:id="rId2"/>
              </a:rPr>
              <a:t>pasts@vvc.gov.lv</a:t>
            </a:r>
            <a:br>
              <a:rPr lang="lv-LV" sz="2000">
                <a:latin typeface="Times New Roman" pitchFamily="18" charset="0"/>
                <a:cs typeface="Times New Roman" pitchFamily="18" charset="0"/>
              </a:rPr>
            </a:br>
            <a:r>
              <a:rPr lang="lv-LV" sz="2000">
                <a:latin typeface="Times New Roman" pitchFamily="18" charset="0"/>
                <a:cs typeface="Times New Roman" pitchFamily="18" charset="0"/>
              </a:rPr>
              <a:t>Konsultācijas: </a:t>
            </a:r>
            <a:r>
              <a:rPr lang="lv-LV" sz="2000">
                <a:latin typeface="Times New Roman" pitchFamily="18" charset="0"/>
                <a:cs typeface="Times New Roman" pitchFamily="18" charset="0"/>
                <a:hlinkClick r:id="rId3"/>
              </a:rPr>
              <a:t>konsultacijas@vvc.gov.lv</a:t>
            </a:r>
            <a:br>
              <a:rPr lang="lv-LV" sz="2000">
                <a:latin typeface="Times New Roman" pitchFamily="18" charset="0"/>
                <a:cs typeface="Times New Roman" pitchFamily="18" charset="0"/>
              </a:rPr>
            </a:br>
            <a:endParaRPr lang="en-US" sz="2000" b="1" dirty="0">
              <a:latin typeface="Times New Roman" pitchFamily="18" charset="0"/>
              <a:cs typeface="Times New Roman" pitchFamily="18" charset="0"/>
            </a:endParaRPr>
          </a:p>
        </p:txBody>
      </p: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0" y="6622199"/>
            <a:ext cx="9144000" cy="244656"/>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820341" y="1"/>
            <a:ext cx="1761743" cy="1957799"/>
          </a:xfrm>
          <a:prstGeom prst="rect">
            <a:avLst/>
          </a:prstGeom>
        </p:spPr>
      </p:pic>
    </p:spTree>
    <p:extLst>
      <p:ext uri="{BB962C8B-B14F-4D97-AF65-F5344CB8AC3E}">
        <p14:creationId xmlns:p14="http://schemas.microsoft.com/office/powerpoint/2010/main" val="4020285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2371343" y="1905015"/>
            <a:ext cx="7763257" cy="4435479"/>
          </a:xfrm>
        </p:spPr>
        <p:txBody>
          <a:bodyPr>
            <a:normAutofit/>
          </a:bodyPr>
          <a:lstStyle/>
          <a:p>
            <a:pPr marL="609600" indent="-609600" algn="l">
              <a:lnSpc>
                <a:spcPct val="90000"/>
              </a:lnSpc>
              <a:spcBef>
                <a:spcPts val="600"/>
              </a:spcBef>
            </a:pPr>
            <a:r>
              <a:rPr lang="lv-LV" sz="2000">
                <a:solidFill>
                  <a:schemeClr val="tx1"/>
                </a:solidFill>
                <a:latin typeface="Times New Roman" pitchFamily="18" charset="0"/>
                <a:cs typeface="Times New Roman" pitchFamily="18" charset="0"/>
              </a:rPr>
              <a:t>1. Ar terminoloģijas izstrādi saistītie centra uzdevumi;</a:t>
            </a:r>
          </a:p>
          <a:p>
            <a:pPr marL="609600" indent="-609600" algn="l">
              <a:lnSpc>
                <a:spcPct val="90000"/>
              </a:lnSpc>
              <a:spcBef>
                <a:spcPts val="600"/>
              </a:spcBef>
            </a:pPr>
            <a:r>
              <a:rPr lang="lv-LV" sz="2000">
                <a:solidFill>
                  <a:schemeClr val="tx1"/>
                </a:solidFill>
                <a:latin typeface="Times New Roman" pitchFamily="18" charset="0"/>
                <a:cs typeface="Times New Roman" pitchFamily="18" charset="0"/>
              </a:rPr>
              <a:t>2. Jaunu terminu rašanās Valsts valodas centrā;</a:t>
            </a:r>
          </a:p>
          <a:p>
            <a:pPr marL="609600" indent="-609600" algn="l">
              <a:lnSpc>
                <a:spcPct val="90000"/>
              </a:lnSpc>
              <a:spcBef>
                <a:spcPts val="600"/>
              </a:spcBef>
            </a:pPr>
            <a:r>
              <a:rPr lang="lv-LV" sz="2000">
                <a:solidFill>
                  <a:schemeClr val="tx1"/>
                </a:solidFill>
                <a:latin typeface="Times New Roman" pitchFamily="18" charset="0"/>
                <a:cs typeface="Times New Roman" pitchFamily="18" charset="0"/>
              </a:rPr>
              <a:t>3. Terminoloģijas darba grupas centrā, to organizēšana;</a:t>
            </a:r>
          </a:p>
          <a:p>
            <a:pPr marL="609600" indent="-609600" algn="l">
              <a:lnSpc>
                <a:spcPct val="90000"/>
              </a:lnSpc>
              <a:spcBef>
                <a:spcPts val="600"/>
              </a:spcBef>
            </a:pPr>
            <a:r>
              <a:rPr lang="lv-LV" sz="2000">
                <a:solidFill>
                  <a:schemeClr val="tx1"/>
                </a:solidFill>
                <a:latin typeface="Times New Roman" pitchFamily="18" charset="0"/>
                <a:cs typeface="Times New Roman" pitchFamily="18" charset="0"/>
              </a:rPr>
              <a:t>4. Terminologu un ekspertu sadarbība terminoloģijas darba grupās;</a:t>
            </a:r>
          </a:p>
          <a:p>
            <a:pPr marL="609600" indent="-609600" algn="l">
              <a:lnSpc>
                <a:spcPct val="90000"/>
              </a:lnSpc>
              <a:spcBef>
                <a:spcPts val="600"/>
              </a:spcBef>
            </a:pPr>
            <a:r>
              <a:rPr lang="lv-LV" sz="2000">
                <a:solidFill>
                  <a:schemeClr val="tx1"/>
                </a:solidFill>
                <a:latin typeface="Times New Roman" pitchFamily="18" charset="0"/>
                <a:cs typeface="Times New Roman" pitchFamily="18" charset="0"/>
              </a:rPr>
              <a:t>5. Izstrādātās terminoloģijas ieviešana praksē;</a:t>
            </a:r>
          </a:p>
          <a:p>
            <a:pPr marL="609600" indent="-609600" algn="l">
              <a:lnSpc>
                <a:spcPct val="90000"/>
              </a:lnSpc>
              <a:spcBef>
                <a:spcPts val="600"/>
              </a:spcBef>
            </a:pPr>
            <a:r>
              <a:rPr lang="lv-LV" sz="2000">
                <a:solidFill>
                  <a:schemeClr val="tx1"/>
                </a:solidFill>
                <a:latin typeface="Times New Roman" pitchFamily="18" charset="0"/>
                <a:cs typeface="Times New Roman" pitchFamily="18" charset="0"/>
              </a:rPr>
              <a:t>6. Secinājumi.</a:t>
            </a:r>
          </a:p>
          <a:p>
            <a:pPr marL="609600" indent="-609600" algn="l">
              <a:lnSpc>
                <a:spcPct val="90000"/>
              </a:lnSpc>
              <a:spcBef>
                <a:spcPts val="600"/>
              </a:spcBef>
            </a:pPr>
            <a:endParaRPr lang="lv-LV" sz="2000">
              <a:solidFill>
                <a:schemeClr val="tx1"/>
              </a:solidFill>
              <a:latin typeface="Times New Roman" pitchFamily="18" charset="0"/>
              <a:cs typeface="Times New Roman" pitchFamily="18" charset="0"/>
            </a:endParaRPr>
          </a:p>
          <a:p>
            <a:pPr marL="609600" indent="-609600" algn="l">
              <a:lnSpc>
                <a:spcPct val="90000"/>
              </a:lnSpc>
              <a:spcBef>
                <a:spcPts val="600"/>
              </a:spcBef>
            </a:pPr>
            <a:endParaRPr lang="lv-LV" sz="2000" dirty="0">
              <a:solidFill>
                <a:schemeClr val="tx1"/>
              </a:solidFill>
              <a:latin typeface="Times New Roman" pitchFamily="18" charset="0"/>
              <a:cs typeface="Times New Roman"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 y="0"/>
            <a:ext cx="1761743" cy="1957799"/>
          </a:xfrm>
          <a:prstGeom prst="rect">
            <a:avLst/>
          </a:prstGeom>
        </p:spPr>
      </p:pic>
      <p:sp>
        <p:nvSpPr>
          <p:cNvPr id="4" name="Title 3"/>
          <p:cNvSpPr>
            <a:spLocks noGrp="1"/>
          </p:cNvSpPr>
          <p:nvPr>
            <p:ph type="ctrTitle"/>
          </p:nvPr>
        </p:nvSpPr>
        <p:spPr>
          <a:xfrm>
            <a:off x="2371343" y="685801"/>
            <a:ext cx="7763257" cy="954911"/>
          </a:xfrm>
        </p:spPr>
        <p:txBody>
          <a:bodyPr anchor="b">
            <a:noAutofit/>
          </a:bodyPr>
          <a:lstStyle/>
          <a:p>
            <a:pPr algn="l"/>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3403281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A0FD80-E02D-92EB-7384-9343ECD28954}"/>
            </a:ext>
          </a:extLst>
        </p:cNvPr>
        <p:cNvGrpSpPr/>
        <p:nvPr/>
      </p:nvGrpSpPr>
      <p:grpSpPr>
        <a:xfrm>
          <a:off x="0" y="0"/>
          <a:ext cx="0" cy="0"/>
          <a:chOff x="0" y="0"/>
          <a:chExt cx="0" cy="0"/>
        </a:xfrm>
      </p:grpSpPr>
      <p:sp>
        <p:nvSpPr>
          <p:cNvPr id="12" name="Subtitle 2">
            <a:extLst>
              <a:ext uri="{FF2B5EF4-FFF2-40B4-BE49-F238E27FC236}">
                <a16:creationId xmlns:a16="http://schemas.microsoft.com/office/drawing/2014/main" id="{90D29167-5C49-39AC-F207-55B8A3DDF7A7}"/>
              </a:ext>
            </a:extLst>
          </p:cNvPr>
          <p:cNvSpPr>
            <a:spLocks noGrp="1"/>
          </p:cNvSpPr>
          <p:nvPr>
            <p:ph type="subTitle" idx="1"/>
          </p:nvPr>
        </p:nvSpPr>
        <p:spPr>
          <a:xfrm>
            <a:off x="2371343" y="1905015"/>
            <a:ext cx="7763257" cy="4435479"/>
          </a:xfrm>
        </p:spPr>
        <p:txBody>
          <a:bodyPr>
            <a:normAutofit/>
          </a:bodyPr>
          <a:lstStyle/>
          <a:p>
            <a:pPr marL="342900" indent="-3429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Izstrādāt terminoloģiju, saskaņot to ar attiecīgās nozares ekspertiem un nodrošināt tās vispārēju pieejamību Latvijas Nacionālajā terminoloģijas portālā </a:t>
            </a:r>
            <a:r>
              <a:rPr lang="lv-LV" sz="2000">
                <a:solidFill>
                  <a:schemeClr val="tx1"/>
                </a:solidFill>
                <a:latin typeface="Times New Roman" pitchFamily="18" charset="0"/>
                <a:cs typeface="Times New Roman" pitchFamily="18" charset="0"/>
                <a:hlinkClick r:id="rId2"/>
              </a:rPr>
              <a:t>https://termini.gov.lv/</a:t>
            </a:r>
            <a:r>
              <a:rPr lang="lv-LV" sz="2000">
                <a:solidFill>
                  <a:schemeClr val="tx1"/>
                </a:solidFill>
                <a:latin typeface="Times New Roman" pitchFamily="18" charset="0"/>
                <a:cs typeface="Times New Roman" pitchFamily="18" charset="0"/>
              </a:rPr>
              <a:t>;</a:t>
            </a:r>
          </a:p>
          <a:p>
            <a:pPr marL="342900" indent="-3429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Terminoloģijas izstrādes jomā sadarboties ar Eiropas Savienības iestāžu tulkošanas dienestiem un citām institūcijām, ārvalstu iestādēm un starptautiskajām organizācijām, sniegt konsultācijas pēc Eiropas Savienības tulkošanas dienestu pieprasījuma, apkopot priekšlikumus, veidot ekspertu darba grupas, kā arī organizēt valsts iestāžu sadarbību un konsultēt tās, lai veicinātu vienotas terminoloģijas lietojumu tiesību aktos un citos dokumentos un to tulkojumos.</a:t>
            </a:r>
          </a:p>
        </p:txBody>
      </p:sp>
      <p:pic>
        <p:nvPicPr>
          <p:cNvPr id="3" name="Picture 2">
            <a:extLst>
              <a:ext uri="{FF2B5EF4-FFF2-40B4-BE49-F238E27FC236}">
                <a16:creationId xmlns:a16="http://schemas.microsoft.com/office/drawing/2014/main" id="{C686AC01-0499-1B15-C579-73CA2540CCF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 y="0"/>
            <a:ext cx="1761743" cy="1957799"/>
          </a:xfrm>
          <a:prstGeom prst="rect">
            <a:avLst/>
          </a:prstGeom>
        </p:spPr>
      </p:pic>
      <p:sp>
        <p:nvSpPr>
          <p:cNvPr id="4" name="Title 3">
            <a:extLst>
              <a:ext uri="{FF2B5EF4-FFF2-40B4-BE49-F238E27FC236}">
                <a16:creationId xmlns:a16="http://schemas.microsoft.com/office/drawing/2014/main" id="{7D040321-46F7-A6C2-F8E2-F35F8D5F49D7}"/>
              </a:ext>
            </a:extLst>
          </p:cNvPr>
          <p:cNvSpPr>
            <a:spLocks noGrp="1"/>
          </p:cNvSpPr>
          <p:nvPr>
            <p:ph type="ctrTitle"/>
          </p:nvPr>
        </p:nvSpPr>
        <p:spPr>
          <a:xfrm>
            <a:off x="2371343" y="685801"/>
            <a:ext cx="7763257" cy="954911"/>
          </a:xfrm>
        </p:spPr>
        <p:txBody>
          <a:bodyPr anchor="b">
            <a:noAutofit/>
          </a:bodyPr>
          <a:lstStyle/>
          <a:p>
            <a:pPr algn="l"/>
            <a:r>
              <a:rPr lang="lv-LV" sz="2400" b="1">
                <a:latin typeface="Times New Roman" pitchFamily="18" charset="0"/>
                <a:cs typeface="Times New Roman" pitchFamily="18" charset="0"/>
              </a:rPr>
              <a:t>1. Ar terminoloģijas izstrādi saistītie centra uzdevumi</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253800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0718CF-19C9-4116-32E3-B34D5D1C7B2B}"/>
            </a:ext>
          </a:extLst>
        </p:cNvPr>
        <p:cNvGrpSpPr/>
        <p:nvPr/>
      </p:nvGrpSpPr>
      <p:grpSpPr>
        <a:xfrm>
          <a:off x="0" y="0"/>
          <a:ext cx="0" cy="0"/>
          <a:chOff x="0" y="0"/>
          <a:chExt cx="0" cy="0"/>
        </a:xfrm>
      </p:grpSpPr>
      <p:sp>
        <p:nvSpPr>
          <p:cNvPr id="12" name="Subtitle 2">
            <a:extLst>
              <a:ext uri="{FF2B5EF4-FFF2-40B4-BE49-F238E27FC236}">
                <a16:creationId xmlns:a16="http://schemas.microsoft.com/office/drawing/2014/main" id="{B0C34F0D-50D8-9027-7560-41CF165CCE86}"/>
              </a:ext>
            </a:extLst>
          </p:cNvPr>
          <p:cNvSpPr>
            <a:spLocks noGrp="1"/>
          </p:cNvSpPr>
          <p:nvPr>
            <p:ph type="subTitle" idx="1"/>
          </p:nvPr>
        </p:nvSpPr>
        <p:spPr>
          <a:xfrm>
            <a:off x="2371343" y="1905015"/>
            <a:ext cx="7763257" cy="4435479"/>
          </a:xfrm>
        </p:spPr>
        <p:txBody>
          <a:bodyPr>
            <a:normAutofit/>
          </a:bodyPr>
          <a:lstStyle/>
          <a:p>
            <a:pPr marL="342900" indent="-3429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Latvijas Republikas un starptautisko tiesību aktu un iestāžu izdoto dokumentu tulkošanas procesā;</a:t>
            </a:r>
          </a:p>
          <a:p>
            <a:pPr marL="342900" indent="-3429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Izskatot ES kolēģu, valsts iestāžu un privātpersonu konsultācijas terminoloģijas jomā;</a:t>
            </a:r>
          </a:p>
          <a:p>
            <a:pPr marL="342900" indent="-3429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Terminu izstrādes darba grupās;</a:t>
            </a:r>
          </a:p>
          <a:p>
            <a:pPr marL="342900" indent="-3429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Sniedzot atzinumus būtisku kļūdu labojumiem ES tiesību aktos;</a:t>
            </a:r>
          </a:p>
          <a:p>
            <a:pPr marL="342900" indent="-3429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Pēc nepieciešamības pārskatot apjomīgāko tiesību aktu tulkojumus un terminoloģiju tajos (Civillikums, Administratīvā procesa likums, Krimināllikums u. c.).</a:t>
            </a:r>
          </a:p>
        </p:txBody>
      </p:sp>
      <p:pic>
        <p:nvPicPr>
          <p:cNvPr id="3" name="Picture 2">
            <a:extLst>
              <a:ext uri="{FF2B5EF4-FFF2-40B4-BE49-F238E27FC236}">
                <a16:creationId xmlns:a16="http://schemas.microsoft.com/office/drawing/2014/main" id="{58FA42E0-ED24-3F52-0238-A1D2F5EC2BC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 y="0"/>
            <a:ext cx="1761743" cy="1957799"/>
          </a:xfrm>
          <a:prstGeom prst="rect">
            <a:avLst/>
          </a:prstGeom>
        </p:spPr>
      </p:pic>
      <p:sp>
        <p:nvSpPr>
          <p:cNvPr id="4" name="Title 3">
            <a:extLst>
              <a:ext uri="{FF2B5EF4-FFF2-40B4-BE49-F238E27FC236}">
                <a16:creationId xmlns:a16="http://schemas.microsoft.com/office/drawing/2014/main" id="{E502127A-257C-029E-505B-AEE7184B07A1}"/>
              </a:ext>
            </a:extLst>
          </p:cNvPr>
          <p:cNvSpPr>
            <a:spLocks noGrp="1"/>
          </p:cNvSpPr>
          <p:nvPr>
            <p:ph type="ctrTitle"/>
          </p:nvPr>
        </p:nvSpPr>
        <p:spPr>
          <a:xfrm>
            <a:off x="2371343" y="685801"/>
            <a:ext cx="7763257" cy="954911"/>
          </a:xfrm>
        </p:spPr>
        <p:txBody>
          <a:bodyPr anchor="b">
            <a:noAutofit/>
          </a:bodyPr>
          <a:lstStyle/>
          <a:p>
            <a:pPr algn="l"/>
            <a:r>
              <a:rPr lang="lv-LV" sz="2400" b="1">
                <a:latin typeface="Times New Roman" pitchFamily="18" charset="0"/>
                <a:cs typeface="Times New Roman" pitchFamily="18" charset="0"/>
              </a:rPr>
              <a:t>2. Kā centra darba rezultātā veidojas jauni termini? (1)</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4045138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9C39B-4FC9-5A2D-C691-53F933036A48}"/>
            </a:ext>
          </a:extLst>
        </p:cNvPr>
        <p:cNvGrpSpPr/>
        <p:nvPr/>
      </p:nvGrpSpPr>
      <p:grpSpPr>
        <a:xfrm>
          <a:off x="0" y="0"/>
          <a:ext cx="0" cy="0"/>
          <a:chOff x="0" y="0"/>
          <a:chExt cx="0" cy="0"/>
        </a:xfrm>
      </p:grpSpPr>
      <p:sp>
        <p:nvSpPr>
          <p:cNvPr id="12" name="Subtitle 2">
            <a:extLst>
              <a:ext uri="{FF2B5EF4-FFF2-40B4-BE49-F238E27FC236}">
                <a16:creationId xmlns:a16="http://schemas.microsoft.com/office/drawing/2014/main" id="{46645067-535A-16D0-AF11-77457FD24F04}"/>
              </a:ext>
            </a:extLst>
          </p:cNvPr>
          <p:cNvSpPr>
            <a:spLocks noGrp="1"/>
          </p:cNvSpPr>
          <p:nvPr>
            <p:ph type="subTitle" idx="1"/>
          </p:nvPr>
        </p:nvSpPr>
        <p:spPr>
          <a:xfrm>
            <a:off x="2371343" y="1905015"/>
            <a:ext cx="7763257" cy="4435479"/>
          </a:xfrm>
        </p:spPr>
        <p:txBody>
          <a:bodyPr>
            <a:normAutofit/>
          </a:bodyPr>
          <a:lstStyle/>
          <a:p>
            <a:pPr marL="342900" indent="-3429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Ik gadu jāizstrādā vai jāprecizē vismaz 4000 terminu šķirkļu;</a:t>
            </a:r>
            <a:br>
              <a:rPr lang="lv-LV" sz="2000">
                <a:solidFill>
                  <a:schemeClr val="tx1"/>
                </a:solidFill>
                <a:latin typeface="Times New Roman" pitchFamily="18" charset="0"/>
                <a:cs typeface="Times New Roman" pitchFamily="18" charset="0"/>
              </a:rPr>
            </a:br>
            <a:r>
              <a:rPr lang="lv-LV" sz="2000" i="1">
                <a:solidFill>
                  <a:schemeClr val="tx1"/>
                </a:solidFill>
                <a:highlight>
                  <a:srgbClr val="00FF00"/>
                </a:highlight>
                <a:latin typeface="Times New Roman" pitchFamily="18" charset="0"/>
                <a:cs typeface="Times New Roman" pitchFamily="18" charset="0"/>
              </a:rPr>
              <a:t>Izpilde šogad: </a:t>
            </a:r>
            <a:r>
              <a:rPr lang="lv-LV" sz="2000" b="1" i="1">
                <a:solidFill>
                  <a:schemeClr val="tx1"/>
                </a:solidFill>
                <a:highlight>
                  <a:srgbClr val="00FF00"/>
                </a:highlight>
                <a:latin typeface="Times New Roman" pitchFamily="18" charset="0"/>
                <a:cs typeface="Times New Roman" pitchFamily="18" charset="0"/>
              </a:rPr>
              <a:t>3521</a:t>
            </a:r>
            <a:r>
              <a:rPr lang="lv-LV" sz="2000" i="1">
                <a:solidFill>
                  <a:schemeClr val="tx1"/>
                </a:solidFill>
                <a:highlight>
                  <a:srgbClr val="00FF00"/>
                </a:highlight>
                <a:latin typeface="Times New Roman" pitchFamily="18" charset="0"/>
                <a:cs typeface="Times New Roman" pitchFamily="18" charset="0"/>
              </a:rPr>
              <a:t> šķirklis</a:t>
            </a:r>
          </a:p>
          <a:p>
            <a:pPr marL="342900" indent="-3429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Jāsniedz vismaz 400 konsultācijas gadā;</a:t>
            </a:r>
            <a:br>
              <a:rPr lang="lv-LV" sz="2000">
                <a:solidFill>
                  <a:schemeClr val="tx1"/>
                </a:solidFill>
                <a:latin typeface="Times New Roman" pitchFamily="18" charset="0"/>
                <a:cs typeface="Times New Roman" pitchFamily="18" charset="0"/>
              </a:rPr>
            </a:br>
            <a:r>
              <a:rPr lang="lv-LV" sz="2000" i="1">
                <a:solidFill>
                  <a:schemeClr val="tx1"/>
                </a:solidFill>
                <a:highlight>
                  <a:srgbClr val="00FF00"/>
                </a:highlight>
                <a:latin typeface="Times New Roman" pitchFamily="18" charset="0"/>
                <a:cs typeface="Times New Roman" pitchFamily="18" charset="0"/>
              </a:rPr>
              <a:t>Pašlaik šajā gadā: </a:t>
            </a:r>
            <a:r>
              <a:rPr lang="lv-LV" sz="2000" b="1" i="1">
                <a:solidFill>
                  <a:schemeClr val="tx1"/>
                </a:solidFill>
                <a:highlight>
                  <a:srgbClr val="00FF00"/>
                </a:highlight>
                <a:latin typeface="Times New Roman" pitchFamily="18" charset="0"/>
                <a:cs typeface="Times New Roman" pitchFamily="18" charset="0"/>
              </a:rPr>
              <a:t>994</a:t>
            </a:r>
            <a:r>
              <a:rPr lang="lv-LV" sz="2000" i="1">
                <a:solidFill>
                  <a:schemeClr val="tx1"/>
                </a:solidFill>
                <a:highlight>
                  <a:srgbClr val="00FF00"/>
                </a:highlight>
                <a:latin typeface="Times New Roman" pitchFamily="18" charset="0"/>
                <a:cs typeface="Times New Roman" pitchFamily="18" charset="0"/>
              </a:rPr>
              <a:t> (7187 valodas vienības) + </a:t>
            </a:r>
            <a:r>
              <a:rPr lang="lv-LV" sz="2000" b="1" i="1">
                <a:solidFill>
                  <a:schemeClr val="tx1"/>
                </a:solidFill>
                <a:highlight>
                  <a:srgbClr val="00FF00"/>
                </a:highlight>
                <a:latin typeface="Times New Roman" pitchFamily="18" charset="0"/>
                <a:cs typeface="Times New Roman" pitchFamily="18" charset="0"/>
              </a:rPr>
              <a:t>24</a:t>
            </a:r>
            <a:r>
              <a:rPr lang="lv-LV" sz="2000" i="1">
                <a:solidFill>
                  <a:schemeClr val="tx1"/>
                </a:solidFill>
                <a:highlight>
                  <a:srgbClr val="00FF00"/>
                </a:highlight>
                <a:latin typeface="Times New Roman" pitchFamily="18" charset="0"/>
                <a:cs typeface="Times New Roman" pitchFamily="18" charset="0"/>
              </a:rPr>
              <a:t> ES konsultācijas (46 valodas vienības)</a:t>
            </a:r>
          </a:p>
          <a:p>
            <a:pPr marL="342900" indent="-3429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Ik gadu termini.gov.lv jāievada vismaz 2000 šķirkļu.</a:t>
            </a:r>
          </a:p>
        </p:txBody>
      </p:sp>
      <p:pic>
        <p:nvPicPr>
          <p:cNvPr id="3" name="Picture 2">
            <a:extLst>
              <a:ext uri="{FF2B5EF4-FFF2-40B4-BE49-F238E27FC236}">
                <a16:creationId xmlns:a16="http://schemas.microsoft.com/office/drawing/2014/main" id="{5154164B-9D64-BDA3-4120-06E928C831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 y="0"/>
            <a:ext cx="1761743" cy="1957799"/>
          </a:xfrm>
          <a:prstGeom prst="rect">
            <a:avLst/>
          </a:prstGeom>
        </p:spPr>
      </p:pic>
      <p:sp>
        <p:nvSpPr>
          <p:cNvPr id="4" name="Title 3">
            <a:extLst>
              <a:ext uri="{FF2B5EF4-FFF2-40B4-BE49-F238E27FC236}">
                <a16:creationId xmlns:a16="http://schemas.microsoft.com/office/drawing/2014/main" id="{D278DF7F-192C-3CD0-49E3-5B7E512842CE}"/>
              </a:ext>
            </a:extLst>
          </p:cNvPr>
          <p:cNvSpPr>
            <a:spLocks noGrp="1"/>
          </p:cNvSpPr>
          <p:nvPr>
            <p:ph type="ctrTitle"/>
          </p:nvPr>
        </p:nvSpPr>
        <p:spPr>
          <a:xfrm>
            <a:off x="2371343" y="685801"/>
            <a:ext cx="7763257" cy="954911"/>
          </a:xfrm>
        </p:spPr>
        <p:txBody>
          <a:bodyPr anchor="b">
            <a:noAutofit/>
          </a:bodyPr>
          <a:lstStyle/>
          <a:p>
            <a:pPr algn="l"/>
            <a:r>
              <a:rPr lang="lv-LV" sz="2400" b="1">
                <a:latin typeface="Times New Roman" pitchFamily="18" charset="0"/>
                <a:cs typeface="Times New Roman" pitchFamily="18" charset="0"/>
              </a:rPr>
              <a:t>2. Kā centra darba rezultātā veidojas jauni termini? (2)</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3280680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9AF64-8A8E-1F51-AF12-8C75BE708C9B}"/>
            </a:ext>
          </a:extLst>
        </p:cNvPr>
        <p:cNvGrpSpPr/>
        <p:nvPr/>
      </p:nvGrpSpPr>
      <p:grpSpPr>
        <a:xfrm>
          <a:off x="0" y="0"/>
          <a:ext cx="0" cy="0"/>
          <a:chOff x="0" y="0"/>
          <a:chExt cx="0" cy="0"/>
        </a:xfrm>
      </p:grpSpPr>
      <p:sp>
        <p:nvSpPr>
          <p:cNvPr id="12" name="Subtitle 2">
            <a:extLst>
              <a:ext uri="{FF2B5EF4-FFF2-40B4-BE49-F238E27FC236}">
                <a16:creationId xmlns:a16="http://schemas.microsoft.com/office/drawing/2014/main" id="{0ECF0D58-E1C9-09AB-6557-0159923C0436}"/>
              </a:ext>
            </a:extLst>
          </p:cNvPr>
          <p:cNvSpPr>
            <a:spLocks noGrp="1"/>
          </p:cNvSpPr>
          <p:nvPr>
            <p:ph type="subTitle" idx="1"/>
          </p:nvPr>
        </p:nvSpPr>
        <p:spPr>
          <a:xfrm>
            <a:off x="2371343" y="1905015"/>
            <a:ext cx="7763257" cy="4435479"/>
          </a:xfrm>
        </p:spPr>
        <p:txBody>
          <a:bodyPr>
            <a:normAutofit/>
          </a:bodyPr>
          <a:lstStyle/>
          <a:p>
            <a:pPr marL="609600" indent="-6096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Nav pastāvīgu terminoloģijas darba grupu, tās tiek organizētas pēc nepieciešamības;</a:t>
            </a:r>
          </a:p>
          <a:p>
            <a:pPr marL="609600" indent="-6096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Organizē pēc centra vai citas valsts iestādes iniciatīvas;</a:t>
            </a:r>
          </a:p>
          <a:p>
            <a:pPr marL="609600" indent="-6096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Centrs organizē darba grupu, ja:</a:t>
            </a:r>
          </a:p>
          <a:p>
            <a:pPr marL="1079388" lvl="1" indent="-609600" algn="l">
              <a:lnSpc>
                <a:spcPct val="90000"/>
              </a:lnSpc>
              <a:spcBef>
                <a:spcPts val="600"/>
              </a:spcBef>
              <a:buFont typeface="Arial" panose="020B0604020202020204" pitchFamily="34" charset="0"/>
              <a:buChar char="•"/>
            </a:pPr>
            <a:r>
              <a:rPr lang="lv-LV" sz="1600">
                <a:solidFill>
                  <a:schemeClr val="tx1"/>
                </a:solidFill>
                <a:latin typeface="Times New Roman" pitchFamily="18" charset="0"/>
                <a:cs typeface="Times New Roman" pitchFamily="18" charset="0"/>
              </a:rPr>
              <a:t>noteiktā laika periodā ir paredzēti apjomīgi, savstarpēji saistīti tulkojumi;</a:t>
            </a:r>
          </a:p>
          <a:p>
            <a:pPr marL="1079388" lvl="1" indent="-609600" algn="l">
              <a:lnSpc>
                <a:spcPct val="90000"/>
              </a:lnSpc>
              <a:spcBef>
                <a:spcPts val="600"/>
              </a:spcBef>
              <a:buFont typeface="Arial" panose="020B0604020202020204" pitchFamily="34" charset="0"/>
              <a:buChar char="•"/>
            </a:pPr>
            <a:r>
              <a:rPr lang="lv-LV" sz="1600">
                <a:solidFill>
                  <a:schemeClr val="tx1"/>
                </a:solidFill>
                <a:latin typeface="Times New Roman" pitchFamily="18" charset="0"/>
                <a:cs typeface="Times New Roman" pitchFamily="18" charset="0"/>
              </a:rPr>
              <a:t>saskata terminu nekonsekvenci konkrētu nozaru vai jomu tiesību aktu tulkojumos un to sakārtošanai nepieciešami ekspertu argumenti;</a:t>
            </a:r>
          </a:p>
          <a:p>
            <a:pPr marL="1079388" lvl="1" indent="-609600" algn="l">
              <a:lnSpc>
                <a:spcPct val="90000"/>
              </a:lnSpc>
              <a:spcBef>
                <a:spcPts val="600"/>
              </a:spcBef>
              <a:buFont typeface="Arial" panose="020B0604020202020204" pitchFamily="34" charset="0"/>
              <a:buChar char="•"/>
            </a:pPr>
            <a:r>
              <a:rPr lang="lv-LV" sz="1600">
                <a:solidFill>
                  <a:schemeClr val="tx1"/>
                </a:solidFill>
                <a:latin typeface="Times New Roman" pitchFamily="18" charset="0"/>
                <a:cs typeface="Times New Roman" pitchFamily="18" charset="0"/>
              </a:rPr>
              <a:t>tulkojumu saskaņošanas laikā novērojam vairākus iebildumus pret saskaņoto terminoloģiju konkrētā nozarē vai jomā.</a:t>
            </a:r>
          </a:p>
          <a:p>
            <a:pPr marL="609600" indent="-6096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Papildus centra apsvērumiem iestādes var ierosināt darba grupas izveidi, ja:</a:t>
            </a:r>
          </a:p>
          <a:p>
            <a:pPr marL="1079388" lvl="1" indent="-609600" algn="l">
              <a:lnSpc>
                <a:spcPct val="90000"/>
              </a:lnSpc>
              <a:spcBef>
                <a:spcPts val="600"/>
              </a:spcBef>
              <a:buFont typeface="Arial" panose="020B0604020202020204" pitchFamily="34" charset="0"/>
              <a:buChar char="•"/>
            </a:pPr>
            <a:r>
              <a:rPr lang="lv-LV" sz="1600">
                <a:solidFill>
                  <a:schemeClr val="tx1"/>
                </a:solidFill>
                <a:latin typeface="Times New Roman" pitchFamily="18" charset="0"/>
                <a:cs typeface="Times New Roman" pitchFamily="18" charset="0"/>
              </a:rPr>
              <a:t>eksperti ir pamanījuši jebkādas terminoloģiskas problēmas nozarē vai jomā;</a:t>
            </a:r>
          </a:p>
          <a:p>
            <a:pPr marL="1079388" lvl="1" indent="-609600" algn="l">
              <a:lnSpc>
                <a:spcPct val="90000"/>
              </a:lnSpc>
              <a:spcBef>
                <a:spcPts val="600"/>
              </a:spcBef>
              <a:buFont typeface="Arial" panose="020B0604020202020204" pitchFamily="34" charset="0"/>
              <a:buChar char="•"/>
            </a:pPr>
            <a:r>
              <a:rPr lang="lv-LV" sz="1600">
                <a:solidFill>
                  <a:schemeClr val="tx1"/>
                </a:solidFill>
                <a:latin typeface="Times New Roman" pitchFamily="18" charset="0"/>
                <a:cs typeface="Times New Roman" pitchFamily="18" charset="0"/>
              </a:rPr>
              <a:t>tiesību aktu vai citu dokumentu izstrādei trūkst saskaņotas un oficiāli apstiprinātas terminoloģija.</a:t>
            </a:r>
          </a:p>
          <a:p>
            <a:pPr lvl="1" algn="l">
              <a:lnSpc>
                <a:spcPct val="90000"/>
              </a:lnSpc>
              <a:spcBef>
                <a:spcPts val="600"/>
              </a:spcBef>
            </a:pPr>
            <a:r>
              <a:rPr lang="lv-LV" sz="1600">
                <a:solidFill>
                  <a:schemeClr val="tx1"/>
                </a:solidFill>
                <a:latin typeface="Times New Roman" pitchFamily="18" charset="0"/>
                <a:cs typeface="Times New Roman" pitchFamily="18" charset="0"/>
              </a:rPr>
              <a:t>u. c. iemesli, vērtējot konkrētus gadījumus.</a:t>
            </a:r>
            <a:endParaRPr lang="lv-LV" sz="1600" dirty="0">
              <a:solidFill>
                <a:schemeClr val="tx1"/>
              </a:solidFill>
              <a:latin typeface="Times New Roman" pitchFamily="18" charset="0"/>
              <a:cs typeface="Times New Roman" pitchFamily="18" charset="0"/>
            </a:endParaRPr>
          </a:p>
        </p:txBody>
      </p:sp>
      <p:pic>
        <p:nvPicPr>
          <p:cNvPr id="3" name="Picture 2">
            <a:extLst>
              <a:ext uri="{FF2B5EF4-FFF2-40B4-BE49-F238E27FC236}">
                <a16:creationId xmlns:a16="http://schemas.microsoft.com/office/drawing/2014/main" id="{A2EAC69C-E7E3-8F6A-3A73-9F0384C0C02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 y="0"/>
            <a:ext cx="1761743" cy="1957799"/>
          </a:xfrm>
          <a:prstGeom prst="rect">
            <a:avLst/>
          </a:prstGeom>
        </p:spPr>
      </p:pic>
      <p:sp>
        <p:nvSpPr>
          <p:cNvPr id="4" name="Title 3">
            <a:extLst>
              <a:ext uri="{FF2B5EF4-FFF2-40B4-BE49-F238E27FC236}">
                <a16:creationId xmlns:a16="http://schemas.microsoft.com/office/drawing/2014/main" id="{72B2E38D-C89D-9135-C1EB-79D407469A1F}"/>
              </a:ext>
            </a:extLst>
          </p:cNvPr>
          <p:cNvSpPr>
            <a:spLocks noGrp="1"/>
          </p:cNvSpPr>
          <p:nvPr>
            <p:ph type="ctrTitle"/>
          </p:nvPr>
        </p:nvSpPr>
        <p:spPr>
          <a:xfrm>
            <a:off x="2371343" y="685801"/>
            <a:ext cx="7763257" cy="954911"/>
          </a:xfrm>
        </p:spPr>
        <p:txBody>
          <a:bodyPr anchor="b">
            <a:noAutofit/>
          </a:bodyPr>
          <a:lstStyle/>
          <a:p>
            <a:pPr algn="l"/>
            <a:r>
              <a:rPr lang="lv-LV" sz="2400" b="1">
                <a:solidFill>
                  <a:schemeClr val="tx1"/>
                </a:solidFill>
                <a:latin typeface="Times New Roman" pitchFamily="18" charset="0"/>
                <a:cs typeface="Times New Roman" pitchFamily="18" charset="0"/>
              </a:rPr>
              <a:t>3. Terminoloģijas darba grupas centrā, to organizēšana (1)</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871680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F0DACE-0C96-CFD6-1EC6-F20566B537DC}"/>
            </a:ext>
          </a:extLst>
        </p:cNvPr>
        <p:cNvGrpSpPr/>
        <p:nvPr/>
      </p:nvGrpSpPr>
      <p:grpSpPr>
        <a:xfrm>
          <a:off x="0" y="0"/>
          <a:ext cx="0" cy="0"/>
          <a:chOff x="0" y="0"/>
          <a:chExt cx="0" cy="0"/>
        </a:xfrm>
      </p:grpSpPr>
      <p:sp>
        <p:nvSpPr>
          <p:cNvPr id="12" name="Subtitle 2">
            <a:extLst>
              <a:ext uri="{FF2B5EF4-FFF2-40B4-BE49-F238E27FC236}">
                <a16:creationId xmlns:a16="http://schemas.microsoft.com/office/drawing/2014/main" id="{48987F39-C8E1-0B73-2DD3-2C73DF4F717C}"/>
              </a:ext>
            </a:extLst>
          </p:cNvPr>
          <p:cNvSpPr>
            <a:spLocks noGrp="1"/>
          </p:cNvSpPr>
          <p:nvPr>
            <p:ph type="subTitle" idx="1"/>
          </p:nvPr>
        </p:nvSpPr>
        <p:spPr>
          <a:xfrm>
            <a:off x="2371343" y="1905015"/>
            <a:ext cx="7763257" cy="4435479"/>
          </a:xfrm>
        </p:spPr>
        <p:txBody>
          <a:bodyPr>
            <a:normAutofit/>
          </a:bodyPr>
          <a:lstStyle/>
          <a:p>
            <a:pPr marL="609600" indent="-6096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Darba grupas izveides process ir pavisam vienkāršs: centrs un iestāde tiekas, lai pārrunātu konkrēto situāciju, vienojas par darbam nepieciešamajiem materiāliem, darba grupas sastāvu, sasniedzamajiem rezultātiem un termiņiem.</a:t>
            </a:r>
          </a:p>
          <a:p>
            <a:pPr marL="609600" indent="-6096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Ja izstrādātie materiāli ir apjomīgi un plaši skar attiecīgo nozari, centrs iesniedz izstrādātos materiālus izskatīšanai un apstiprināšanai LZA TK.</a:t>
            </a:r>
          </a:p>
          <a:p>
            <a:pPr marL="609600" indent="-6096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Darba grupas sastāvs:</a:t>
            </a:r>
          </a:p>
          <a:p>
            <a:pPr marL="1079388" lvl="1" indent="-609600" algn="l">
              <a:lnSpc>
                <a:spcPct val="90000"/>
              </a:lnSpc>
              <a:spcBef>
                <a:spcPts val="600"/>
              </a:spcBef>
              <a:buFont typeface="Arial" panose="020B0604020202020204" pitchFamily="34" charset="0"/>
              <a:buChar char="•"/>
            </a:pPr>
            <a:r>
              <a:rPr lang="lv-LV" sz="1600">
                <a:solidFill>
                  <a:schemeClr val="tx1"/>
                </a:solidFill>
                <a:latin typeface="Times New Roman" pitchFamily="18" charset="0"/>
                <a:cs typeface="Times New Roman" pitchFamily="18" charset="0"/>
              </a:rPr>
              <a:t>terminologs;</a:t>
            </a:r>
          </a:p>
          <a:p>
            <a:pPr marL="1079388" lvl="1" indent="-609600" algn="l">
              <a:lnSpc>
                <a:spcPct val="90000"/>
              </a:lnSpc>
              <a:spcBef>
                <a:spcPts val="600"/>
              </a:spcBef>
              <a:buFont typeface="Arial" panose="020B0604020202020204" pitchFamily="34" charset="0"/>
              <a:buChar char="•"/>
            </a:pPr>
            <a:r>
              <a:rPr lang="lv-LV" sz="1600">
                <a:solidFill>
                  <a:schemeClr val="tx1"/>
                </a:solidFill>
                <a:latin typeface="Times New Roman" pitchFamily="18" charset="0"/>
                <a:cs typeface="Times New Roman" pitchFamily="18" charset="0"/>
              </a:rPr>
              <a:t>literārais redaktors, tulkotājs (atkarībā no situācijas);</a:t>
            </a:r>
          </a:p>
          <a:p>
            <a:pPr marL="1079388" lvl="1" indent="-609600" algn="l">
              <a:lnSpc>
                <a:spcPct val="90000"/>
              </a:lnSpc>
              <a:spcBef>
                <a:spcPts val="600"/>
              </a:spcBef>
              <a:buFont typeface="Arial" panose="020B0604020202020204" pitchFamily="34" charset="0"/>
              <a:buChar char="•"/>
            </a:pPr>
            <a:r>
              <a:rPr lang="lv-LV" sz="1600">
                <a:solidFill>
                  <a:schemeClr val="tx1"/>
                </a:solidFill>
                <a:latin typeface="Times New Roman" pitchFamily="18" charset="0"/>
                <a:cs typeface="Times New Roman" pitchFamily="18" charset="0"/>
              </a:rPr>
              <a:t>vismaz divi eksperti.</a:t>
            </a:r>
          </a:p>
          <a:p>
            <a:pPr marL="1079388" lvl="1" indent="-609600" algn="l">
              <a:lnSpc>
                <a:spcPct val="90000"/>
              </a:lnSpc>
              <a:spcBef>
                <a:spcPts val="600"/>
              </a:spcBef>
              <a:buFont typeface="Arial" panose="020B0604020202020204" pitchFamily="34" charset="0"/>
              <a:buChar char="•"/>
            </a:pPr>
            <a:endParaRPr lang="lv-LV" sz="1600" dirty="0">
              <a:solidFill>
                <a:schemeClr val="tx1"/>
              </a:solidFill>
              <a:latin typeface="Times New Roman" pitchFamily="18" charset="0"/>
              <a:cs typeface="Times New Roman" pitchFamily="18" charset="0"/>
            </a:endParaRPr>
          </a:p>
        </p:txBody>
      </p:sp>
      <p:pic>
        <p:nvPicPr>
          <p:cNvPr id="3" name="Picture 2">
            <a:extLst>
              <a:ext uri="{FF2B5EF4-FFF2-40B4-BE49-F238E27FC236}">
                <a16:creationId xmlns:a16="http://schemas.microsoft.com/office/drawing/2014/main" id="{12073C3A-3BC4-5F94-0B49-C13AC169BFD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 y="0"/>
            <a:ext cx="1761743" cy="1957799"/>
          </a:xfrm>
          <a:prstGeom prst="rect">
            <a:avLst/>
          </a:prstGeom>
        </p:spPr>
      </p:pic>
      <p:sp>
        <p:nvSpPr>
          <p:cNvPr id="4" name="Title 3">
            <a:extLst>
              <a:ext uri="{FF2B5EF4-FFF2-40B4-BE49-F238E27FC236}">
                <a16:creationId xmlns:a16="http://schemas.microsoft.com/office/drawing/2014/main" id="{D8DDA8D4-2EC4-64DA-A2E7-653DF2CB9531}"/>
              </a:ext>
            </a:extLst>
          </p:cNvPr>
          <p:cNvSpPr>
            <a:spLocks noGrp="1"/>
          </p:cNvSpPr>
          <p:nvPr>
            <p:ph type="ctrTitle"/>
          </p:nvPr>
        </p:nvSpPr>
        <p:spPr>
          <a:xfrm>
            <a:off x="2371343" y="685801"/>
            <a:ext cx="7763257" cy="954911"/>
          </a:xfrm>
        </p:spPr>
        <p:txBody>
          <a:bodyPr anchor="b">
            <a:noAutofit/>
          </a:bodyPr>
          <a:lstStyle/>
          <a:p>
            <a:pPr algn="l"/>
            <a:r>
              <a:rPr lang="lv-LV" sz="2400" b="1">
                <a:solidFill>
                  <a:schemeClr val="tx1"/>
                </a:solidFill>
                <a:latin typeface="Times New Roman" pitchFamily="18" charset="0"/>
                <a:cs typeface="Times New Roman" pitchFamily="18" charset="0"/>
              </a:rPr>
              <a:t>3. Terminoloģijas darba grupas centrā, to organizēšana (2)</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2625415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355139-5195-A047-13E2-62DEFBC95B9E}"/>
            </a:ext>
          </a:extLst>
        </p:cNvPr>
        <p:cNvGrpSpPr/>
        <p:nvPr/>
      </p:nvGrpSpPr>
      <p:grpSpPr>
        <a:xfrm>
          <a:off x="0" y="0"/>
          <a:ext cx="0" cy="0"/>
          <a:chOff x="0" y="0"/>
          <a:chExt cx="0" cy="0"/>
        </a:xfrm>
      </p:grpSpPr>
      <p:sp>
        <p:nvSpPr>
          <p:cNvPr id="12" name="Subtitle 2">
            <a:extLst>
              <a:ext uri="{FF2B5EF4-FFF2-40B4-BE49-F238E27FC236}">
                <a16:creationId xmlns:a16="http://schemas.microsoft.com/office/drawing/2014/main" id="{098FA665-95B0-D111-693B-D137F96BDF34}"/>
              </a:ext>
            </a:extLst>
          </p:cNvPr>
          <p:cNvSpPr>
            <a:spLocks noGrp="1"/>
          </p:cNvSpPr>
          <p:nvPr>
            <p:ph type="subTitle" idx="1"/>
          </p:nvPr>
        </p:nvSpPr>
        <p:spPr>
          <a:xfrm>
            <a:off x="2371343" y="1905015"/>
            <a:ext cx="7763257" cy="4435479"/>
          </a:xfrm>
        </p:spPr>
        <p:txBody>
          <a:bodyPr>
            <a:normAutofit/>
          </a:bodyPr>
          <a:lstStyle/>
          <a:p>
            <a:pPr marL="609600" indent="-6096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Vēsturiskās darba grupas:</a:t>
            </a:r>
          </a:p>
          <a:p>
            <a:pPr marL="1079388" lvl="1" indent="-609600" algn="l">
              <a:lnSpc>
                <a:spcPct val="90000"/>
              </a:lnSpc>
              <a:spcBef>
                <a:spcPts val="600"/>
              </a:spcBef>
              <a:buFont typeface="+mj-lt"/>
              <a:buAutoNum type="arabicPeriod"/>
            </a:pPr>
            <a:r>
              <a:rPr lang="lv-LV" sz="1600">
                <a:solidFill>
                  <a:schemeClr val="tx1"/>
                </a:solidFill>
                <a:latin typeface="Times New Roman" pitchFamily="18" charset="0"/>
                <a:cs typeface="Times New Roman" pitchFamily="18" charset="0"/>
              </a:rPr>
              <a:t>Finanšu terminoloģijas darba grupa (2002.–2003. g.);</a:t>
            </a:r>
          </a:p>
          <a:p>
            <a:pPr marL="1079388" lvl="1" indent="-609600" algn="l">
              <a:lnSpc>
                <a:spcPct val="90000"/>
              </a:lnSpc>
              <a:spcBef>
                <a:spcPts val="600"/>
              </a:spcBef>
              <a:buFont typeface="+mj-lt"/>
              <a:buAutoNum type="arabicPeriod"/>
            </a:pPr>
            <a:r>
              <a:rPr lang="lv-LV" sz="1600">
                <a:solidFill>
                  <a:schemeClr val="tx1"/>
                </a:solidFill>
                <a:latin typeface="Times New Roman" pitchFamily="18" charset="0"/>
                <a:cs typeface="Times New Roman" pitchFamily="18" charset="0"/>
              </a:rPr>
              <a:t>Grāmatvedības terminoloģijas darba grupa (2004. g.);</a:t>
            </a:r>
          </a:p>
          <a:p>
            <a:pPr marL="1079388" lvl="1" indent="-609600" algn="l">
              <a:lnSpc>
                <a:spcPct val="90000"/>
              </a:lnSpc>
              <a:spcBef>
                <a:spcPts val="600"/>
              </a:spcBef>
              <a:buFont typeface="+mj-lt"/>
              <a:buAutoNum type="arabicPeriod"/>
            </a:pPr>
            <a:r>
              <a:rPr lang="lv-LV" sz="1600">
                <a:solidFill>
                  <a:schemeClr val="tx1"/>
                </a:solidFill>
                <a:latin typeface="Times New Roman" pitchFamily="18" charset="0"/>
                <a:cs typeface="Times New Roman" pitchFamily="18" charset="0"/>
              </a:rPr>
              <a:t>Eiropas Savienības iestāžu tulkošanas dienestu terminoloģijas saskaņošanas darba grupa (2005. g.);</a:t>
            </a:r>
          </a:p>
          <a:p>
            <a:pPr marL="1079388" lvl="1" indent="-609600" algn="l">
              <a:lnSpc>
                <a:spcPct val="90000"/>
              </a:lnSpc>
              <a:spcBef>
                <a:spcPts val="600"/>
              </a:spcBef>
              <a:buFont typeface="+mj-lt"/>
              <a:buAutoNum type="arabicPeriod"/>
            </a:pPr>
            <a:r>
              <a:rPr lang="lv-LV" sz="1600">
                <a:solidFill>
                  <a:schemeClr val="tx1"/>
                </a:solidFill>
                <a:latin typeface="Times New Roman" pitchFamily="18" charset="0"/>
                <a:cs typeface="Times New Roman" pitchFamily="18" charset="0"/>
              </a:rPr>
              <a:t>LZA TK Militārās terminoloģijas apakškomisijas darba grupa (2007. g.);</a:t>
            </a:r>
          </a:p>
          <a:p>
            <a:pPr marL="1079388" lvl="1" indent="-609600" algn="l">
              <a:lnSpc>
                <a:spcPct val="90000"/>
              </a:lnSpc>
              <a:spcBef>
                <a:spcPts val="600"/>
              </a:spcBef>
              <a:buFont typeface="+mj-lt"/>
              <a:buAutoNum type="arabicPeriod"/>
            </a:pPr>
            <a:r>
              <a:rPr lang="lv-LV" sz="1600">
                <a:solidFill>
                  <a:schemeClr val="tx1"/>
                </a:solidFill>
                <a:latin typeface="Times New Roman" pitchFamily="18" charset="0"/>
                <a:cs typeface="Times New Roman" pitchFamily="18" charset="0"/>
              </a:rPr>
              <a:t>Pasta terminu darba grupa (2007. g.);</a:t>
            </a:r>
          </a:p>
          <a:p>
            <a:pPr marL="1079388" lvl="1" indent="-609600" algn="l">
              <a:lnSpc>
                <a:spcPct val="90000"/>
              </a:lnSpc>
              <a:spcBef>
                <a:spcPts val="600"/>
              </a:spcBef>
              <a:buFont typeface="+mj-lt"/>
              <a:buAutoNum type="arabicPeriod"/>
            </a:pPr>
            <a:r>
              <a:rPr lang="lv-LV" sz="1600">
                <a:solidFill>
                  <a:schemeClr val="tx1"/>
                </a:solidFill>
                <a:latin typeface="Times New Roman" pitchFamily="18" charset="0"/>
                <a:cs typeface="Times New Roman" pitchFamily="18" charset="0"/>
              </a:rPr>
              <a:t>Civilās aviācijas nozares terminoloģijas darba grupa (2008. g.);</a:t>
            </a:r>
          </a:p>
          <a:p>
            <a:pPr marL="1079388" lvl="1" indent="-609600" algn="l">
              <a:lnSpc>
                <a:spcPct val="90000"/>
              </a:lnSpc>
              <a:spcBef>
                <a:spcPts val="600"/>
              </a:spcBef>
              <a:buFont typeface="+mj-lt"/>
              <a:buAutoNum type="arabicPeriod"/>
            </a:pPr>
            <a:r>
              <a:rPr lang="lv-LV" sz="1600">
                <a:solidFill>
                  <a:schemeClr val="tx1"/>
                </a:solidFill>
                <a:latin typeface="Times New Roman" pitchFamily="18" charset="0"/>
                <a:cs typeface="Times New Roman" pitchFamily="18" charset="0"/>
              </a:rPr>
              <a:t>Farmācijas terminoloģijas saskaņošanas darba grupa;</a:t>
            </a:r>
          </a:p>
          <a:p>
            <a:pPr marL="1079388" lvl="1" indent="-609600" algn="l">
              <a:lnSpc>
                <a:spcPct val="90000"/>
              </a:lnSpc>
              <a:spcBef>
                <a:spcPts val="600"/>
              </a:spcBef>
              <a:buFont typeface="+mj-lt"/>
              <a:buAutoNum type="arabicPeriod"/>
            </a:pPr>
            <a:r>
              <a:rPr lang="lv-LV" sz="1600">
                <a:solidFill>
                  <a:schemeClr val="tx1"/>
                </a:solidFill>
                <a:latin typeface="Times New Roman" pitchFamily="18" charset="0"/>
                <a:cs typeface="Times New Roman" pitchFamily="18" charset="0"/>
              </a:rPr>
              <a:t>vairākas Lauksaimniecības terminoloģijas darba grupas.</a:t>
            </a:r>
          </a:p>
          <a:p>
            <a:pPr marL="0" lvl="1" algn="l">
              <a:lnSpc>
                <a:spcPct val="90000"/>
              </a:lnSpc>
              <a:spcBef>
                <a:spcPts val="600"/>
              </a:spcBef>
            </a:pPr>
            <a:r>
              <a:rPr lang="lv-LV" sz="1600">
                <a:solidFill>
                  <a:schemeClr val="tx1"/>
                </a:solidFill>
                <a:latin typeface="Times New Roman" pitchFamily="18" charset="0"/>
                <a:cs typeface="Times New Roman" pitchFamily="18" charset="0"/>
              </a:rPr>
              <a:t>Šo darba grupu izstrādātie materiāli atrodami centra vietnē: </a:t>
            </a:r>
            <a:r>
              <a:rPr lang="lv-LV" sz="1600">
                <a:solidFill>
                  <a:schemeClr val="tx1"/>
                </a:solidFill>
                <a:latin typeface="Times New Roman" pitchFamily="18" charset="0"/>
                <a:cs typeface="Times New Roman" pitchFamily="18" charset="0"/>
                <a:hlinkClick r:id="rId2"/>
              </a:rPr>
              <a:t>https://www.vvc.gov.lv/lv/terminu-saraksti</a:t>
            </a:r>
            <a:endParaRPr lang="lv-LV" sz="2000">
              <a:solidFill>
                <a:schemeClr val="tx1"/>
              </a:solidFill>
              <a:latin typeface="Times New Roman" pitchFamily="18" charset="0"/>
              <a:cs typeface="Times New Roman" pitchFamily="18" charset="0"/>
            </a:endParaRPr>
          </a:p>
          <a:p>
            <a:pPr marL="1079388" lvl="1" indent="-609600" algn="l">
              <a:lnSpc>
                <a:spcPct val="90000"/>
              </a:lnSpc>
              <a:spcBef>
                <a:spcPts val="600"/>
              </a:spcBef>
              <a:buFont typeface="+mj-lt"/>
              <a:buAutoNum type="arabicPeriod"/>
            </a:pPr>
            <a:endParaRPr lang="lv-LV" sz="1600">
              <a:solidFill>
                <a:schemeClr val="tx1"/>
              </a:solidFill>
              <a:latin typeface="Times New Roman" pitchFamily="18" charset="0"/>
              <a:cs typeface="Times New Roman" pitchFamily="18" charset="0"/>
            </a:endParaRPr>
          </a:p>
          <a:p>
            <a:pPr marL="1079388" lvl="1" indent="-609600" algn="l">
              <a:lnSpc>
                <a:spcPct val="90000"/>
              </a:lnSpc>
              <a:spcBef>
                <a:spcPts val="600"/>
              </a:spcBef>
              <a:buFont typeface="+mj-lt"/>
              <a:buAutoNum type="arabicPeriod"/>
            </a:pPr>
            <a:endParaRPr lang="lv-LV" sz="1600" dirty="0">
              <a:solidFill>
                <a:schemeClr val="tx1"/>
              </a:solidFill>
              <a:latin typeface="Times New Roman" pitchFamily="18" charset="0"/>
              <a:cs typeface="Times New Roman" pitchFamily="18" charset="0"/>
            </a:endParaRPr>
          </a:p>
        </p:txBody>
      </p:sp>
      <p:pic>
        <p:nvPicPr>
          <p:cNvPr id="3" name="Picture 2">
            <a:extLst>
              <a:ext uri="{FF2B5EF4-FFF2-40B4-BE49-F238E27FC236}">
                <a16:creationId xmlns:a16="http://schemas.microsoft.com/office/drawing/2014/main" id="{C07C1AC5-B8A7-FC50-F455-5256642EF48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 y="0"/>
            <a:ext cx="1761743" cy="1957799"/>
          </a:xfrm>
          <a:prstGeom prst="rect">
            <a:avLst/>
          </a:prstGeom>
        </p:spPr>
      </p:pic>
      <p:sp>
        <p:nvSpPr>
          <p:cNvPr id="4" name="Title 3">
            <a:extLst>
              <a:ext uri="{FF2B5EF4-FFF2-40B4-BE49-F238E27FC236}">
                <a16:creationId xmlns:a16="http://schemas.microsoft.com/office/drawing/2014/main" id="{F2F84592-57E0-3EFB-6AB9-F1092384D6E4}"/>
              </a:ext>
            </a:extLst>
          </p:cNvPr>
          <p:cNvSpPr>
            <a:spLocks noGrp="1"/>
          </p:cNvSpPr>
          <p:nvPr>
            <p:ph type="ctrTitle"/>
          </p:nvPr>
        </p:nvSpPr>
        <p:spPr>
          <a:xfrm>
            <a:off x="2371343" y="685801"/>
            <a:ext cx="7763257" cy="954911"/>
          </a:xfrm>
        </p:spPr>
        <p:txBody>
          <a:bodyPr anchor="b">
            <a:noAutofit/>
          </a:bodyPr>
          <a:lstStyle/>
          <a:p>
            <a:pPr algn="l"/>
            <a:r>
              <a:rPr lang="lv-LV" sz="2400" b="1">
                <a:solidFill>
                  <a:schemeClr val="tx1"/>
                </a:solidFill>
                <a:latin typeface="Times New Roman" pitchFamily="18" charset="0"/>
                <a:cs typeface="Times New Roman" pitchFamily="18" charset="0"/>
              </a:rPr>
              <a:t>3. Terminoloģijas darba grupas centrā, to organizēšana (3)</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1066619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57EA5-1934-CE54-5D20-0713202CBBB7}"/>
            </a:ext>
          </a:extLst>
        </p:cNvPr>
        <p:cNvGrpSpPr/>
        <p:nvPr/>
      </p:nvGrpSpPr>
      <p:grpSpPr>
        <a:xfrm>
          <a:off x="0" y="0"/>
          <a:ext cx="0" cy="0"/>
          <a:chOff x="0" y="0"/>
          <a:chExt cx="0" cy="0"/>
        </a:xfrm>
      </p:grpSpPr>
      <p:sp>
        <p:nvSpPr>
          <p:cNvPr id="12" name="Subtitle 2">
            <a:extLst>
              <a:ext uri="{FF2B5EF4-FFF2-40B4-BE49-F238E27FC236}">
                <a16:creationId xmlns:a16="http://schemas.microsoft.com/office/drawing/2014/main" id="{033FC377-6075-0575-255E-E8E3CEC9FC9D}"/>
              </a:ext>
            </a:extLst>
          </p:cNvPr>
          <p:cNvSpPr>
            <a:spLocks noGrp="1"/>
          </p:cNvSpPr>
          <p:nvPr>
            <p:ph type="subTitle" idx="1"/>
          </p:nvPr>
        </p:nvSpPr>
        <p:spPr>
          <a:xfrm>
            <a:off x="2371343" y="1905015"/>
            <a:ext cx="7763257" cy="4435479"/>
          </a:xfrm>
        </p:spPr>
        <p:txBody>
          <a:bodyPr>
            <a:normAutofit/>
          </a:bodyPr>
          <a:lstStyle/>
          <a:p>
            <a:pPr marL="609600" indent="-609600" algn="l">
              <a:lnSpc>
                <a:spcPct val="90000"/>
              </a:lnSpc>
              <a:spcBef>
                <a:spcPts val="600"/>
              </a:spcBef>
              <a:buFont typeface="Arial" panose="020B0604020202020204" pitchFamily="34" charset="0"/>
              <a:buChar char="•"/>
            </a:pPr>
            <a:r>
              <a:rPr lang="lv-LV" sz="2000">
                <a:solidFill>
                  <a:schemeClr val="tx1"/>
                </a:solidFill>
                <a:latin typeface="Times New Roman" pitchFamily="18" charset="0"/>
                <a:cs typeface="Times New Roman" pitchFamily="18" charset="0"/>
              </a:rPr>
              <a:t>Jaunākās terminoloģijas darba grupas:</a:t>
            </a:r>
          </a:p>
          <a:p>
            <a:pPr marL="1079388" lvl="1" indent="-609600" algn="l">
              <a:lnSpc>
                <a:spcPct val="90000"/>
              </a:lnSpc>
              <a:spcBef>
                <a:spcPts val="600"/>
              </a:spcBef>
              <a:buFont typeface="+mj-lt"/>
              <a:buAutoNum type="arabicPeriod"/>
            </a:pPr>
            <a:r>
              <a:rPr lang="lv-LV" sz="1600">
                <a:solidFill>
                  <a:schemeClr val="tx1"/>
                </a:solidFill>
                <a:latin typeface="Times New Roman" pitchFamily="18" charset="0"/>
                <a:cs typeface="Times New Roman" pitchFamily="18" charset="0"/>
              </a:rPr>
              <a:t>Jūrniecības terminoloģijas saskaņošanas darba grupa (kopš 2018. gada);</a:t>
            </a:r>
          </a:p>
          <a:p>
            <a:pPr marL="1079388" lvl="1" indent="-609600" algn="l">
              <a:lnSpc>
                <a:spcPct val="90000"/>
              </a:lnSpc>
              <a:spcBef>
                <a:spcPts val="600"/>
              </a:spcBef>
              <a:buFont typeface="+mj-lt"/>
              <a:buAutoNum type="arabicPeriod"/>
            </a:pPr>
            <a:r>
              <a:rPr lang="lv-LV" sz="1600">
                <a:solidFill>
                  <a:schemeClr val="tx1"/>
                </a:solidFill>
                <a:latin typeface="Times New Roman" pitchFamily="18" charset="0"/>
                <a:cs typeface="Times New Roman" pitchFamily="18" charset="0"/>
              </a:rPr>
              <a:t>Meklēšanas un glābšanas terminoloģijas darba grupa;</a:t>
            </a:r>
          </a:p>
          <a:p>
            <a:pPr marL="1079388" lvl="1" indent="-609600" algn="l">
              <a:lnSpc>
                <a:spcPct val="90000"/>
              </a:lnSpc>
              <a:spcBef>
                <a:spcPts val="600"/>
              </a:spcBef>
              <a:buFont typeface="+mj-lt"/>
              <a:buAutoNum type="arabicPeriod"/>
            </a:pPr>
            <a:r>
              <a:rPr lang="lv-LV" sz="1600">
                <a:solidFill>
                  <a:schemeClr val="tx1"/>
                </a:solidFill>
                <a:latin typeface="Times New Roman" pitchFamily="18" charset="0"/>
                <a:cs typeface="Times New Roman" pitchFamily="18" charset="0"/>
              </a:rPr>
              <a:t>Krimināllikuma terminu saskaņošanas darba grupa;</a:t>
            </a:r>
          </a:p>
          <a:p>
            <a:pPr marL="1079388" lvl="1" indent="-609600" algn="l">
              <a:lnSpc>
                <a:spcPct val="90000"/>
              </a:lnSpc>
              <a:spcBef>
                <a:spcPts val="600"/>
              </a:spcBef>
              <a:buFont typeface="+mj-lt"/>
              <a:buAutoNum type="arabicPeriod"/>
            </a:pPr>
            <a:r>
              <a:rPr lang="lv-LV" sz="1600">
                <a:solidFill>
                  <a:schemeClr val="tx1"/>
                </a:solidFill>
                <a:latin typeface="Times New Roman" pitchFamily="18" charset="0"/>
                <a:cs typeface="Times New Roman" pitchFamily="18" charset="0"/>
              </a:rPr>
              <a:t>Administratīvā procesa likuma terminu saskaņošanas darba grupa;</a:t>
            </a:r>
          </a:p>
          <a:p>
            <a:pPr marL="1079388" lvl="1" indent="-609600" algn="l">
              <a:lnSpc>
                <a:spcPct val="90000"/>
              </a:lnSpc>
              <a:spcBef>
                <a:spcPts val="600"/>
              </a:spcBef>
              <a:buFont typeface="+mj-lt"/>
              <a:buAutoNum type="arabicPeriod"/>
            </a:pPr>
            <a:r>
              <a:rPr lang="lv-LV" sz="1600">
                <a:solidFill>
                  <a:schemeClr val="tx1"/>
                </a:solidFill>
                <a:latin typeface="Times New Roman" pitchFamily="18" charset="0"/>
                <a:cs typeface="Times New Roman" pitchFamily="18" charset="0"/>
              </a:rPr>
              <a:t>Civillikuma terminu saskaņošanas darba grupa;</a:t>
            </a:r>
          </a:p>
          <a:p>
            <a:pPr marL="1079388" lvl="1" indent="-609600" algn="l">
              <a:lnSpc>
                <a:spcPct val="90000"/>
              </a:lnSpc>
              <a:spcBef>
                <a:spcPts val="600"/>
              </a:spcBef>
              <a:buFont typeface="+mj-lt"/>
              <a:buAutoNum type="arabicPeriod"/>
            </a:pPr>
            <a:r>
              <a:rPr lang="lv-LV" sz="1600">
                <a:solidFill>
                  <a:schemeClr val="tx1"/>
                </a:solidFill>
                <a:latin typeface="Times New Roman" pitchFamily="18" charset="0"/>
                <a:cs typeface="Times New Roman" pitchFamily="18" charset="0"/>
              </a:rPr>
              <a:t>Farmakovigilances terminu darba grupa;</a:t>
            </a:r>
          </a:p>
          <a:p>
            <a:pPr marL="1079388" lvl="1" indent="-609600" algn="l">
              <a:lnSpc>
                <a:spcPct val="90000"/>
              </a:lnSpc>
              <a:spcBef>
                <a:spcPts val="600"/>
              </a:spcBef>
              <a:buFont typeface="+mj-lt"/>
              <a:buAutoNum type="arabicPeriod"/>
            </a:pPr>
            <a:r>
              <a:rPr lang="lv-LV" sz="1600">
                <a:solidFill>
                  <a:schemeClr val="tx1"/>
                </a:solidFill>
                <a:latin typeface="Times New Roman" pitchFamily="18" charset="0"/>
                <a:cs typeface="Times New Roman" pitchFamily="18" charset="0"/>
              </a:rPr>
              <a:t>Dzelzceļa terminoloģijas darba grupa;</a:t>
            </a:r>
          </a:p>
          <a:p>
            <a:pPr marL="1079388" lvl="1" indent="-609600" algn="l">
              <a:lnSpc>
                <a:spcPct val="90000"/>
              </a:lnSpc>
              <a:spcBef>
                <a:spcPts val="600"/>
              </a:spcBef>
              <a:buFont typeface="+mj-lt"/>
              <a:buAutoNum type="arabicPeriod"/>
            </a:pPr>
            <a:r>
              <a:rPr lang="lv-LV" sz="1600">
                <a:solidFill>
                  <a:schemeClr val="tx1"/>
                </a:solidFill>
                <a:latin typeface="Times New Roman" pitchFamily="18" charset="0"/>
                <a:cs typeface="Times New Roman" pitchFamily="18" charset="0"/>
              </a:rPr>
              <a:t>Latvijas Bankas noteikumu tulkojumu saskaņošanas darba grupa (kopš</a:t>
            </a:r>
            <a:br>
              <a:rPr lang="lv-LV" sz="1600">
                <a:solidFill>
                  <a:schemeClr val="tx1"/>
                </a:solidFill>
                <a:latin typeface="Times New Roman" pitchFamily="18" charset="0"/>
                <a:cs typeface="Times New Roman" pitchFamily="18" charset="0"/>
              </a:rPr>
            </a:br>
            <a:r>
              <a:rPr lang="lv-LV" sz="1600">
                <a:solidFill>
                  <a:schemeClr val="tx1"/>
                </a:solidFill>
                <a:latin typeface="Times New Roman" pitchFamily="18" charset="0"/>
                <a:cs typeface="Times New Roman" pitchFamily="18" charset="0"/>
              </a:rPr>
              <a:t>2024. g.);</a:t>
            </a:r>
          </a:p>
          <a:p>
            <a:pPr marL="1079388" lvl="1" indent="-609600" algn="l">
              <a:lnSpc>
                <a:spcPct val="90000"/>
              </a:lnSpc>
              <a:spcBef>
                <a:spcPts val="600"/>
              </a:spcBef>
              <a:buFont typeface="+mj-lt"/>
              <a:buAutoNum type="arabicPeriod"/>
            </a:pPr>
            <a:r>
              <a:rPr lang="lv-LV" sz="1600">
                <a:solidFill>
                  <a:schemeClr val="tx1"/>
                </a:solidFill>
                <a:latin typeface="Times New Roman" pitchFamily="18" charset="0"/>
                <a:cs typeface="Times New Roman" pitchFamily="18" charset="0"/>
              </a:rPr>
              <a:t>Civilās aviācijas radiofrazeoloģijas rokasgrāmatas izstrādes darba grupa (2023.–2024. g.).</a:t>
            </a:r>
          </a:p>
          <a:p>
            <a:pPr lvl="1" algn="l">
              <a:lnSpc>
                <a:spcPct val="90000"/>
              </a:lnSpc>
              <a:spcBef>
                <a:spcPts val="600"/>
              </a:spcBef>
            </a:pPr>
            <a:r>
              <a:rPr lang="lv-LV" sz="1600">
                <a:solidFill>
                  <a:schemeClr val="tx1"/>
                </a:solidFill>
                <a:latin typeface="Times New Roman" pitchFamily="18" charset="0"/>
                <a:cs typeface="Times New Roman" pitchFamily="18" charset="0"/>
              </a:rPr>
              <a:t>un daudzas citas</a:t>
            </a:r>
            <a:r>
              <a:rPr lang="lv-LV" sz="1600" dirty="0">
                <a:solidFill>
                  <a:schemeClr val="tx1"/>
                </a:solidFill>
                <a:latin typeface="Times New Roman" pitchFamily="18" charset="0"/>
                <a:cs typeface="Times New Roman" pitchFamily="18" charset="0"/>
              </a:rPr>
              <a:t>.</a:t>
            </a:r>
            <a:endParaRPr lang="lv-LV" sz="1600">
              <a:solidFill>
                <a:schemeClr val="tx1"/>
              </a:solidFill>
              <a:latin typeface="Times New Roman" pitchFamily="18" charset="0"/>
              <a:cs typeface="Times New Roman" pitchFamily="18" charset="0"/>
            </a:endParaRPr>
          </a:p>
        </p:txBody>
      </p:sp>
      <p:pic>
        <p:nvPicPr>
          <p:cNvPr id="3" name="Picture 2">
            <a:extLst>
              <a:ext uri="{FF2B5EF4-FFF2-40B4-BE49-F238E27FC236}">
                <a16:creationId xmlns:a16="http://schemas.microsoft.com/office/drawing/2014/main" id="{348229CC-763F-C83D-76A3-5D59C03725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 y="0"/>
            <a:ext cx="1761743" cy="1957799"/>
          </a:xfrm>
          <a:prstGeom prst="rect">
            <a:avLst/>
          </a:prstGeom>
        </p:spPr>
      </p:pic>
      <p:sp>
        <p:nvSpPr>
          <p:cNvPr id="4" name="Title 3">
            <a:extLst>
              <a:ext uri="{FF2B5EF4-FFF2-40B4-BE49-F238E27FC236}">
                <a16:creationId xmlns:a16="http://schemas.microsoft.com/office/drawing/2014/main" id="{62981956-5F0C-40D4-57EB-27DB54397EB0}"/>
              </a:ext>
            </a:extLst>
          </p:cNvPr>
          <p:cNvSpPr>
            <a:spLocks noGrp="1"/>
          </p:cNvSpPr>
          <p:nvPr>
            <p:ph type="ctrTitle"/>
          </p:nvPr>
        </p:nvSpPr>
        <p:spPr>
          <a:xfrm>
            <a:off x="2371343" y="685801"/>
            <a:ext cx="7763257" cy="954911"/>
          </a:xfrm>
        </p:spPr>
        <p:txBody>
          <a:bodyPr anchor="b">
            <a:noAutofit/>
          </a:bodyPr>
          <a:lstStyle/>
          <a:p>
            <a:pPr algn="l"/>
            <a:r>
              <a:rPr lang="lv-LV" sz="2400" b="1">
                <a:solidFill>
                  <a:schemeClr val="tx1"/>
                </a:solidFill>
                <a:latin typeface="Times New Roman" pitchFamily="18" charset="0"/>
                <a:cs typeface="Times New Roman" pitchFamily="18" charset="0"/>
              </a:rPr>
              <a:t>3. Terminoloģijas darba grupas centrā, to organizēšana (4)</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42095458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541D6704663FD9458F4BF149505D8835" ma:contentTypeVersion="18" ma:contentTypeDescription="Izveidot jaunu dokumentu." ma:contentTypeScope="" ma:versionID="97605796d134185af53b6fd83896d4b2">
  <xsd:schema xmlns:xsd="http://www.w3.org/2001/XMLSchema" xmlns:xs="http://www.w3.org/2001/XMLSchema" xmlns:p="http://schemas.microsoft.com/office/2006/metadata/properties" xmlns:ns2="0b782f5c-ea45-4e61-a028-a28b9f9c1a05" xmlns:ns3="05fc81c9-325d-42ab-a312-d2989bc4c6c1" targetNamespace="http://schemas.microsoft.com/office/2006/metadata/properties" ma:root="true" ma:fieldsID="aeb2c17f9a99cfc9b6b40a56a05d1d30" ns2:_="" ns3:_="">
    <xsd:import namespace="0b782f5c-ea45-4e61-a028-a28b9f9c1a05"/>
    <xsd:import namespace="05fc81c9-325d-42ab-a312-d2989bc4c6c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782f5c-ea45-4e61-a028-a28b9f9c1a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Attēlu atzīmes" ma:readOnly="false" ma:fieldId="{5cf76f15-5ced-4ddc-b409-7134ff3c332f}" ma:taxonomyMulti="true" ma:sspId="f2b9b02f-9abf-4f74-b798-1ff310cbf21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5fc81c9-325d-42ab-a312-d2989bc4c6c1" elementFormDefault="qualified">
    <xsd:import namespace="http://schemas.microsoft.com/office/2006/documentManagement/types"/>
    <xsd:import namespace="http://schemas.microsoft.com/office/infopath/2007/PartnerControls"/>
    <xsd:element name="SharedWithUsers" ma:index="17"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Koplietots ar: detalizēti" ma:internalName="SharedWithDetails" ma:readOnly="true">
      <xsd:simpleType>
        <xsd:restriction base="dms:Note">
          <xsd:maxLength value="255"/>
        </xsd:restriction>
      </xsd:simpleType>
    </xsd:element>
    <xsd:element name="TaxCatchAll" ma:index="22" nillable="true" ma:displayName="Taxonomy Catch All Column" ma:hidden="true" ma:list="{498d4f8d-5674-4ada-909c-3de2b86c3fae}" ma:internalName="TaxCatchAll" ma:showField="CatchAllData" ma:web="05fc81c9-325d-42ab-a312-d2989bc4c6c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b782f5c-ea45-4e61-a028-a28b9f9c1a05">
      <Terms xmlns="http://schemas.microsoft.com/office/infopath/2007/PartnerControls"/>
    </lcf76f155ced4ddcb4097134ff3c332f>
    <TaxCatchAll xmlns="05fc81c9-325d-42ab-a312-d2989bc4c6c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BD26137-E909-4147-BD58-534E31E9AD72}"/>
</file>

<file path=customXml/itemProps2.xml><?xml version="1.0" encoding="utf-8"?>
<ds:datastoreItem xmlns:ds="http://schemas.openxmlformats.org/officeDocument/2006/customXml" ds:itemID="{8E501D02-A3D7-4AF4-99D6-74FC8920440C}">
  <ds:schemaRefs>
    <ds:schemaRef ds:uri="http://schemas.microsoft.com/office/2006/metadata/properties"/>
    <ds:schemaRef ds:uri="http://schemas.microsoft.com/office/infopath/2007/PartnerControls"/>
    <ds:schemaRef ds:uri="0b782f5c-ea45-4e61-a028-a28b9f9c1a05"/>
    <ds:schemaRef ds:uri="05fc81c9-325d-42ab-a312-d2989bc4c6c1"/>
  </ds:schemaRefs>
</ds:datastoreItem>
</file>

<file path=customXml/itemProps3.xml><?xml version="1.0" encoding="utf-8"?>
<ds:datastoreItem xmlns:ds="http://schemas.openxmlformats.org/officeDocument/2006/customXml" ds:itemID="{76AF39D5-A3AA-45D4-BD55-2CC3F4CEE33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784</TotalTime>
  <Words>1196</Words>
  <Application>Microsoft Office PowerPoint</Application>
  <PresentationFormat>Widescreen</PresentationFormat>
  <Paragraphs>99</Paragraphs>
  <Slides>14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RobustaTLPro-Regular</vt:lpstr>
      <vt:lpstr>Times New Roman</vt:lpstr>
      <vt:lpstr>Office Theme</vt:lpstr>
      <vt:lpstr>Valsts valodas centra iesaiste terminoloģijas darba grupās</vt:lpstr>
      <vt:lpstr>PowerPoint Presentation</vt:lpstr>
      <vt:lpstr>1. Ar terminoloģijas izstrādi saistītie centra uzdevumi</vt:lpstr>
      <vt:lpstr>2. Kā centra darba rezultātā veidojas jauni termini? (1)</vt:lpstr>
      <vt:lpstr>2. Kā centra darba rezultātā veidojas jauni termini? (2)</vt:lpstr>
      <vt:lpstr>3. Terminoloģijas darba grupas centrā, to organizēšana (1)</vt:lpstr>
      <vt:lpstr>3. Terminoloģijas darba grupas centrā, to organizēšana (2)</vt:lpstr>
      <vt:lpstr>3. Terminoloģijas darba grupas centrā, to organizēšana (3)</vt:lpstr>
      <vt:lpstr>3. Terminoloģijas darba grupas centrā, to organizēšana (4)</vt:lpstr>
      <vt:lpstr>4. Terminologu un ekspertu sadarbība terminoloģijas darba grupās (1)</vt:lpstr>
      <vt:lpstr>4. Terminologu un ekspertu sadarbība terminoloģijas darba grupās (2)</vt:lpstr>
      <vt:lpstr>5. Izstrādātās terminoloģijas ieviešana praksē</vt:lpstr>
      <vt:lpstr>6. Secinājumi</vt:lpstr>
      <vt:lpstr>Paldies par uzmanību!    Valsts valodas centrs: pasts@vvc.gov.lv Konsultācijas: konsultacijas@vvc.gov.lv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Prezentācijas tēmas nosaukums</dc:title>
  <dc:creator>Dagnija</dc:creator>
  <cp:lastModifiedBy>Arturs Krastiņš</cp:lastModifiedBy>
  <cp:revision>36</cp:revision>
  <dcterms:created xsi:type="dcterms:W3CDTF">2006-08-16T00:00:00Z</dcterms:created>
  <dcterms:modified xsi:type="dcterms:W3CDTF">2024-10-27T10:36:46Z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0x010100541D6704663FD9458F4BF149505D8835</vt:lpwstr>
  </property>
</Properties>
</file>